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7.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8.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9.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0.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1.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2.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13.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4.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theme/theme15.xml" ContentType="application/vnd.openxmlformats-officedocument.theme+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16.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theme/theme17.xml" ContentType="application/vnd.openxmlformats-officedocument.theme+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theme/theme18.xml" ContentType="application/vnd.openxmlformats-officedocument.theme+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21" r:id="rId1"/>
    <p:sldMasterId id="2147483750" r:id="rId2"/>
    <p:sldMasterId id="2147483775" r:id="rId3"/>
    <p:sldMasterId id="2147483812" r:id="rId4"/>
    <p:sldMasterId id="2147483824" r:id="rId5"/>
    <p:sldMasterId id="2147483845" r:id="rId6"/>
    <p:sldMasterId id="2147483861" r:id="rId7"/>
    <p:sldMasterId id="2147483886" r:id="rId8"/>
    <p:sldMasterId id="2147483919" r:id="rId9"/>
    <p:sldMasterId id="2147483938" r:id="rId10"/>
    <p:sldMasterId id="2147483950" r:id="rId11"/>
    <p:sldMasterId id="2147483965" r:id="rId12"/>
    <p:sldMasterId id="2147484001" r:id="rId13"/>
    <p:sldMasterId id="2147484037" r:id="rId14"/>
    <p:sldMasterId id="2147484072" r:id="rId15"/>
    <p:sldMasterId id="2147484107" r:id="rId16"/>
    <p:sldMasterId id="2147484142" r:id="rId17"/>
    <p:sldMasterId id="2147484177" r:id="rId18"/>
    <p:sldMasterId id="2147484211" r:id="rId19"/>
  </p:sldMasterIdLst>
  <p:notesMasterIdLst>
    <p:notesMasterId r:id="rId61"/>
  </p:notesMasterIdLst>
  <p:handoutMasterIdLst>
    <p:handoutMasterId r:id="rId62"/>
  </p:handoutMasterIdLst>
  <p:sldIdLst>
    <p:sldId id="429" r:id="rId20"/>
    <p:sldId id="605" r:id="rId21"/>
    <p:sldId id="606" r:id="rId22"/>
    <p:sldId id="430" r:id="rId23"/>
    <p:sldId id="431" r:id="rId24"/>
    <p:sldId id="432" r:id="rId25"/>
    <p:sldId id="270" r:id="rId26"/>
    <p:sldId id="269" r:id="rId27"/>
    <p:sldId id="814" r:id="rId28"/>
    <p:sldId id="727" r:id="rId29"/>
    <p:sldId id="261" r:id="rId30"/>
    <p:sldId id="812" r:id="rId31"/>
    <p:sldId id="835" r:id="rId32"/>
    <p:sldId id="723" r:id="rId33"/>
    <p:sldId id="726" r:id="rId34"/>
    <p:sldId id="725" r:id="rId35"/>
    <p:sldId id="491" r:id="rId36"/>
    <p:sldId id="471" r:id="rId37"/>
    <p:sldId id="484" r:id="rId38"/>
    <p:sldId id="815" r:id="rId39"/>
    <p:sldId id="816" r:id="rId40"/>
    <p:sldId id="817" r:id="rId41"/>
    <p:sldId id="818" r:id="rId42"/>
    <p:sldId id="819" r:id="rId43"/>
    <p:sldId id="820" r:id="rId44"/>
    <p:sldId id="821" r:id="rId45"/>
    <p:sldId id="822" r:id="rId46"/>
    <p:sldId id="836" r:id="rId47"/>
    <p:sldId id="823" r:id="rId48"/>
    <p:sldId id="824" r:id="rId49"/>
    <p:sldId id="825" r:id="rId50"/>
    <p:sldId id="826" r:id="rId51"/>
    <p:sldId id="827" r:id="rId52"/>
    <p:sldId id="828" r:id="rId53"/>
    <p:sldId id="829" r:id="rId54"/>
    <p:sldId id="830" r:id="rId55"/>
    <p:sldId id="831" r:id="rId56"/>
    <p:sldId id="832" r:id="rId57"/>
    <p:sldId id="837" r:id="rId58"/>
    <p:sldId id="833" r:id="rId59"/>
    <p:sldId id="834" r:id="rId60"/>
  </p:sldIdLst>
  <p:sldSz cx="9144000" cy="6858000" type="screen4x3"/>
  <p:notesSz cx="7077075" cy="9363075"/>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5646" algn="l" rtl="0" fontAlgn="base">
      <a:spcBef>
        <a:spcPct val="0"/>
      </a:spcBef>
      <a:spcAft>
        <a:spcPct val="0"/>
      </a:spcAft>
      <a:defRPr sz="2400" kern="1200">
        <a:solidFill>
          <a:schemeClr val="tx1"/>
        </a:solidFill>
        <a:latin typeface="Times New Roman" pitchFamily="18" charset="0"/>
        <a:ea typeface="+mn-ea"/>
        <a:cs typeface="Arial" charset="0"/>
      </a:defRPr>
    </a:lvl2pPr>
    <a:lvl3pPr marL="911294" algn="l" rtl="0" fontAlgn="base">
      <a:spcBef>
        <a:spcPct val="0"/>
      </a:spcBef>
      <a:spcAft>
        <a:spcPct val="0"/>
      </a:spcAft>
      <a:defRPr sz="2400" kern="1200">
        <a:solidFill>
          <a:schemeClr val="tx1"/>
        </a:solidFill>
        <a:latin typeface="Times New Roman" pitchFamily="18" charset="0"/>
        <a:ea typeface="+mn-ea"/>
        <a:cs typeface="Arial" charset="0"/>
      </a:defRPr>
    </a:lvl3pPr>
    <a:lvl4pPr marL="1366949" algn="l" rtl="0" fontAlgn="base">
      <a:spcBef>
        <a:spcPct val="0"/>
      </a:spcBef>
      <a:spcAft>
        <a:spcPct val="0"/>
      </a:spcAft>
      <a:defRPr sz="2400" kern="1200">
        <a:solidFill>
          <a:schemeClr val="tx1"/>
        </a:solidFill>
        <a:latin typeface="Times New Roman" pitchFamily="18" charset="0"/>
        <a:ea typeface="+mn-ea"/>
        <a:cs typeface="Arial" charset="0"/>
      </a:defRPr>
    </a:lvl4pPr>
    <a:lvl5pPr marL="1822589" algn="l" rtl="0" fontAlgn="base">
      <a:spcBef>
        <a:spcPct val="0"/>
      </a:spcBef>
      <a:spcAft>
        <a:spcPct val="0"/>
      </a:spcAft>
      <a:defRPr sz="2400" kern="1200">
        <a:solidFill>
          <a:schemeClr val="tx1"/>
        </a:solidFill>
        <a:latin typeface="Times New Roman" pitchFamily="18" charset="0"/>
        <a:ea typeface="+mn-ea"/>
        <a:cs typeface="Arial" charset="0"/>
      </a:defRPr>
    </a:lvl5pPr>
    <a:lvl6pPr marL="2278233" algn="l" defTabSz="911294" rtl="0" eaLnBrk="1" latinLnBrk="0" hangingPunct="1">
      <a:defRPr sz="2400" kern="1200">
        <a:solidFill>
          <a:schemeClr val="tx1"/>
        </a:solidFill>
        <a:latin typeface="Times New Roman" pitchFamily="18" charset="0"/>
        <a:ea typeface="+mn-ea"/>
        <a:cs typeface="Arial" charset="0"/>
      </a:defRPr>
    </a:lvl6pPr>
    <a:lvl7pPr marL="2733885" algn="l" defTabSz="911294" rtl="0" eaLnBrk="1" latinLnBrk="0" hangingPunct="1">
      <a:defRPr sz="2400" kern="1200">
        <a:solidFill>
          <a:schemeClr val="tx1"/>
        </a:solidFill>
        <a:latin typeface="Times New Roman" pitchFamily="18" charset="0"/>
        <a:ea typeface="+mn-ea"/>
        <a:cs typeface="Arial" charset="0"/>
      </a:defRPr>
    </a:lvl7pPr>
    <a:lvl8pPr marL="3189531" algn="l" defTabSz="911294" rtl="0" eaLnBrk="1" latinLnBrk="0" hangingPunct="1">
      <a:defRPr sz="2400" kern="1200">
        <a:solidFill>
          <a:schemeClr val="tx1"/>
        </a:solidFill>
        <a:latin typeface="Times New Roman" pitchFamily="18" charset="0"/>
        <a:ea typeface="+mn-ea"/>
        <a:cs typeface="Arial" charset="0"/>
      </a:defRPr>
    </a:lvl8pPr>
    <a:lvl9pPr marL="3645182" algn="l" defTabSz="911294"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33CC"/>
    <a:srgbClr val="DAE4F2"/>
    <a:srgbClr val="000000"/>
    <a:srgbClr val="45441B"/>
    <a:srgbClr val="99CCFF"/>
    <a:srgbClr val="FF9900"/>
    <a:srgbClr val="006666"/>
    <a:srgbClr val="33660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75" autoAdjust="0"/>
    <p:restoredTop sz="64333" autoAdjust="0"/>
  </p:normalViewPr>
  <p:slideViewPr>
    <p:cSldViewPr>
      <p:cViewPr varScale="1">
        <p:scale>
          <a:sx n="71" d="100"/>
          <a:sy n="71" d="100"/>
        </p:scale>
        <p:origin x="-2100" y="-102"/>
      </p:cViewPr>
      <p:guideLst>
        <p:guide orient="horz" pos="2160"/>
        <p:guide pos="2880"/>
      </p:guideLst>
    </p:cSldViewPr>
  </p:slideViewPr>
  <p:outlineViewPr>
    <p:cViewPr>
      <p:scale>
        <a:sx n="33" d="100"/>
        <a:sy n="33" d="100"/>
      </p:scale>
      <p:origin x="0" y="19134"/>
    </p:cViewPr>
  </p:outlineViewPr>
  <p:notesTextViewPr>
    <p:cViewPr>
      <p:scale>
        <a:sx n="100" d="100"/>
        <a:sy n="100" d="100"/>
      </p:scale>
      <p:origin x="0" y="0"/>
    </p:cViewPr>
  </p:notesTextViewPr>
  <p:sorterViewPr>
    <p:cViewPr>
      <p:scale>
        <a:sx n="100" d="100"/>
        <a:sy n="100" d="100"/>
      </p:scale>
      <p:origin x="0" y="6372"/>
    </p:cViewPr>
  </p:sorterViewPr>
  <p:notesViewPr>
    <p:cSldViewPr>
      <p:cViewPr varScale="1">
        <p:scale>
          <a:sx n="87" d="100"/>
          <a:sy n="87" d="100"/>
        </p:scale>
        <p:origin x="-3042" y="-84"/>
      </p:cViewPr>
      <p:guideLst>
        <p:guide orient="horz" pos="2950"/>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slide" Target="slides/slide28.xml"/><Relationship Id="rId50" Type="http://schemas.openxmlformats.org/officeDocument/2006/relationships/slide" Target="slides/slide31.xml"/><Relationship Id="rId55" Type="http://schemas.openxmlformats.org/officeDocument/2006/relationships/slide" Target="slides/slide36.xml"/><Relationship Id="rId63"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0.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2.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957E8E-04ED-48D4-8A27-C893307C11A8}"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E51F835E-8A13-413A-9EC5-EAB55EA150A5}">
      <dgm:prSet phldrT="[Text]"/>
      <dgm:spPr>
        <a:solidFill>
          <a:schemeClr val="tx2"/>
        </a:solidFill>
      </dgm:spPr>
      <dgm:t>
        <a:bodyPr/>
        <a:lstStyle/>
        <a:p>
          <a:r>
            <a:rPr lang="en-US" dirty="0" smtClean="0"/>
            <a:t>Responsive Web Design </a:t>
          </a:r>
          <a:endParaRPr lang="en-US" dirty="0"/>
        </a:p>
      </dgm:t>
    </dgm:pt>
    <dgm:pt modelId="{C445239F-8640-44A2-94CF-1F3378125A3B}" type="parTrans" cxnId="{22F3F529-D463-4423-A29C-A4C5CB98AED4}">
      <dgm:prSet/>
      <dgm:spPr/>
      <dgm:t>
        <a:bodyPr/>
        <a:lstStyle/>
        <a:p>
          <a:endParaRPr lang="en-US"/>
        </a:p>
      </dgm:t>
    </dgm:pt>
    <dgm:pt modelId="{4A9F4990-C223-4176-B4E8-2D8EFAD71CEC}" type="sibTrans" cxnId="{22F3F529-D463-4423-A29C-A4C5CB98AED4}">
      <dgm:prSet/>
      <dgm:spPr/>
      <dgm:t>
        <a:bodyPr/>
        <a:lstStyle/>
        <a:p>
          <a:endParaRPr lang="en-US"/>
        </a:p>
      </dgm:t>
    </dgm:pt>
    <dgm:pt modelId="{43C757DD-636D-4758-863D-8548F18BD95F}">
      <dgm:prSet phldrT="[Text]"/>
      <dgm:spPr>
        <a:solidFill>
          <a:schemeClr val="tx2"/>
        </a:solidFill>
      </dgm:spPr>
      <dgm:t>
        <a:bodyPr/>
        <a:lstStyle/>
        <a:p>
          <a:r>
            <a:rPr lang="en-US" dirty="0" smtClean="0"/>
            <a:t>Mobile First Web Design </a:t>
          </a:r>
          <a:endParaRPr lang="en-US" dirty="0"/>
        </a:p>
      </dgm:t>
    </dgm:pt>
    <dgm:pt modelId="{71D2319A-3235-4033-A266-C98F9A4BB649}" type="parTrans" cxnId="{A4ABE4B3-46E3-490B-BF3B-67026D48BB1B}">
      <dgm:prSet/>
      <dgm:spPr/>
      <dgm:t>
        <a:bodyPr/>
        <a:lstStyle/>
        <a:p>
          <a:endParaRPr lang="en-US"/>
        </a:p>
      </dgm:t>
    </dgm:pt>
    <dgm:pt modelId="{3650BC84-8028-4E9A-B3B7-79EB93072D8F}" type="sibTrans" cxnId="{A4ABE4B3-46E3-490B-BF3B-67026D48BB1B}">
      <dgm:prSet/>
      <dgm:spPr/>
      <dgm:t>
        <a:bodyPr/>
        <a:lstStyle/>
        <a:p>
          <a:endParaRPr lang="en-US"/>
        </a:p>
      </dgm:t>
    </dgm:pt>
    <dgm:pt modelId="{5188678F-A66D-46E4-8480-17988CEDB14E}" type="pres">
      <dgm:prSet presAssocID="{25957E8E-04ED-48D4-8A27-C893307C11A8}" presName="diagram" presStyleCnt="0">
        <dgm:presLayoutVars>
          <dgm:dir/>
          <dgm:resizeHandles val="exact"/>
        </dgm:presLayoutVars>
      </dgm:prSet>
      <dgm:spPr/>
      <dgm:t>
        <a:bodyPr/>
        <a:lstStyle/>
        <a:p>
          <a:endParaRPr lang="en-US"/>
        </a:p>
      </dgm:t>
    </dgm:pt>
    <dgm:pt modelId="{A628E9B2-D40D-48A2-AE9E-97EB9A60DED1}" type="pres">
      <dgm:prSet presAssocID="{E51F835E-8A13-413A-9EC5-EAB55EA150A5}" presName="arrow" presStyleLbl="node1" presStyleIdx="0" presStyleCnt="2">
        <dgm:presLayoutVars>
          <dgm:bulletEnabled val="1"/>
        </dgm:presLayoutVars>
      </dgm:prSet>
      <dgm:spPr/>
      <dgm:t>
        <a:bodyPr/>
        <a:lstStyle/>
        <a:p>
          <a:endParaRPr lang="en-US"/>
        </a:p>
      </dgm:t>
    </dgm:pt>
    <dgm:pt modelId="{94DAB90D-DB97-41AB-843D-24ED303C311F}" type="pres">
      <dgm:prSet presAssocID="{43C757DD-636D-4758-863D-8548F18BD95F}" presName="arrow" presStyleLbl="node1" presStyleIdx="1" presStyleCnt="2">
        <dgm:presLayoutVars>
          <dgm:bulletEnabled val="1"/>
        </dgm:presLayoutVars>
      </dgm:prSet>
      <dgm:spPr/>
      <dgm:t>
        <a:bodyPr/>
        <a:lstStyle/>
        <a:p>
          <a:endParaRPr lang="en-US"/>
        </a:p>
      </dgm:t>
    </dgm:pt>
  </dgm:ptLst>
  <dgm:cxnLst>
    <dgm:cxn modelId="{4692D280-1603-4438-AA4E-0E92B8C45C57}" type="presOf" srcId="{25957E8E-04ED-48D4-8A27-C893307C11A8}" destId="{5188678F-A66D-46E4-8480-17988CEDB14E}" srcOrd="0" destOrd="0" presId="urn:microsoft.com/office/officeart/2005/8/layout/arrow5"/>
    <dgm:cxn modelId="{588D3FE8-F25A-4E56-8F3A-F0C7DA22D38A}" type="presOf" srcId="{43C757DD-636D-4758-863D-8548F18BD95F}" destId="{94DAB90D-DB97-41AB-843D-24ED303C311F}" srcOrd="0" destOrd="0" presId="urn:microsoft.com/office/officeart/2005/8/layout/arrow5"/>
    <dgm:cxn modelId="{22F3F529-D463-4423-A29C-A4C5CB98AED4}" srcId="{25957E8E-04ED-48D4-8A27-C893307C11A8}" destId="{E51F835E-8A13-413A-9EC5-EAB55EA150A5}" srcOrd="0" destOrd="0" parTransId="{C445239F-8640-44A2-94CF-1F3378125A3B}" sibTransId="{4A9F4990-C223-4176-B4E8-2D8EFAD71CEC}"/>
    <dgm:cxn modelId="{A4ABE4B3-46E3-490B-BF3B-67026D48BB1B}" srcId="{25957E8E-04ED-48D4-8A27-C893307C11A8}" destId="{43C757DD-636D-4758-863D-8548F18BD95F}" srcOrd="1" destOrd="0" parTransId="{71D2319A-3235-4033-A266-C98F9A4BB649}" sibTransId="{3650BC84-8028-4E9A-B3B7-79EB93072D8F}"/>
    <dgm:cxn modelId="{F9F86A0A-201D-4C2E-A3CB-21404E80AF21}" type="presOf" srcId="{E51F835E-8A13-413A-9EC5-EAB55EA150A5}" destId="{A628E9B2-D40D-48A2-AE9E-97EB9A60DED1}" srcOrd="0" destOrd="0" presId="urn:microsoft.com/office/officeart/2005/8/layout/arrow5"/>
    <dgm:cxn modelId="{45C8014D-6DC1-46B4-8B3F-9197F2F919E0}" type="presParOf" srcId="{5188678F-A66D-46E4-8480-17988CEDB14E}" destId="{A628E9B2-D40D-48A2-AE9E-97EB9A60DED1}" srcOrd="0" destOrd="0" presId="urn:microsoft.com/office/officeart/2005/8/layout/arrow5"/>
    <dgm:cxn modelId="{49F6269E-6CA4-42B7-B01C-4483BE37A476}" type="presParOf" srcId="{5188678F-A66D-46E4-8480-17988CEDB14E}" destId="{94DAB90D-DB97-41AB-843D-24ED303C311F}"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8E9B2-D40D-48A2-AE9E-97EB9A60DED1}">
      <dsp:nvSpPr>
        <dsp:cNvPr id="0" name=""/>
        <dsp:cNvSpPr/>
      </dsp:nvSpPr>
      <dsp:spPr>
        <a:xfrm rot="16200000">
          <a:off x="1735" y="720464"/>
          <a:ext cx="3867670" cy="3867670"/>
        </a:xfrm>
        <a:prstGeom prst="downArrow">
          <a:avLst>
            <a:gd name="adj1" fmla="val 50000"/>
            <a:gd name="adj2" fmla="val 35000"/>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7368" tIns="277368" rIns="277368" bIns="277368" numCol="1" spcCol="1270" anchor="ctr" anchorCtr="0">
          <a:noAutofit/>
        </a:bodyPr>
        <a:lstStyle/>
        <a:p>
          <a:pPr lvl="0" algn="ctr" defTabSz="1733550">
            <a:lnSpc>
              <a:spcPct val="90000"/>
            </a:lnSpc>
            <a:spcBef>
              <a:spcPct val="0"/>
            </a:spcBef>
            <a:spcAft>
              <a:spcPct val="35000"/>
            </a:spcAft>
          </a:pPr>
          <a:r>
            <a:rPr lang="en-US" sz="3900" kern="1200" dirty="0" smtClean="0"/>
            <a:t>Responsive Web Design </a:t>
          </a:r>
          <a:endParaRPr lang="en-US" sz="3900" kern="1200" dirty="0"/>
        </a:p>
      </dsp:txBody>
      <dsp:txXfrm rot="5400000">
        <a:off x="1736" y="1687381"/>
        <a:ext cx="3190828" cy="1933835"/>
      </dsp:txXfrm>
    </dsp:sp>
    <dsp:sp modelId="{94DAB90D-DB97-41AB-843D-24ED303C311F}">
      <dsp:nvSpPr>
        <dsp:cNvPr id="0" name=""/>
        <dsp:cNvSpPr/>
      </dsp:nvSpPr>
      <dsp:spPr>
        <a:xfrm rot="5400000">
          <a:off x="4131593" y="720464"/>
          <a:ext cx="3867670" cy="3867670"/>
        </a:xfrm>
        <a:prstGeom prst="downArrow">
          <a:avLst>
            <a:gd name="adj1" fmla="val 50000"/>
            <a:gd name="adj2" fmla="val 35000"/>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7368" tIns="277368" rIns="277368" bIns="277368" numCol="1" spcCol="1270" anchor="ctr" anchorCtr="0">
          <a:noAutofit/>
        </a:bodyPr>
        <a:lstStyle/>
        <a:p>
          <a:pPr lvl="0" algn="ctr" defTabSz="1733550">
            <a:lnSpc>
              <a:spcPct val="90000"/>
            </a:lnSpc>
            <a:spcBef>
              <a:spcPct val="0"/>
            </a:spcBef>
            <a:spcAft>
              <a:spcPct val="35000"/>
            </a:spcAft>
          </a:pPr>
          <a:r>
            <a:rPr lang="en-US" sz="3900" kern="1200" dirty="0" smtClean="0"/>
            <a:t>Mobile First Web Design </a:t>
          </a:r>
          <a:endParaRPr lang="en-US" sz="3900" kern="1200" dirty="0"/>
        </a:p>
      </dsp:txBody>
      <dsp:txXfrm rot="-5400000">
        <a:off x="4808436" y="1687382"/>
        <a:ext cx="3190828" cy="1933835"/>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0034" name="Rectangle 2"/>
          <p:cNvSpPr>
            <a:spLocks noGrp="1" noChangeArrowheads="1"/>
          </p:cNvSpPr>
          <p:nvPr>
            <p:ph type="hdr" sz="quarter"/>
          </p:nvPr>
        </p:nvSpPr>
        <p:spPr bwMode="auto">
          <a:xfrm>
            <a:off x="1"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300035" name="Rectangle 3"/>
          <p:cNvSpPr>
            <a:spLocks noGrp="1" noChangeArrowheads="1"/>
          </p:cNvSpPr>
          <p:nvPr>
            <p:ph type="dt" sz="quarter" idx="1"/>
          </p:nvPr>
        </p:nvSpPr>
        <p:spPr bwMode="auto">
          <a:xfrm>
            <a:off x="4008706"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300036" name="Rectangle 4"/>
          <p:cNvSpPr>
            <a:spLocks noGrp="1" noChangeArrowheads="1"/>
          </p:cNvSpPr>
          <p:nvPr>
            <p:ph type="ftr" sz="quarter" idx="2"/>
          </p:nvPr>
        </p:nvSpPr>
        <p:spPr bwMode="auto">
          <a:xfrm>
            <a:off x="1"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300037" name="Rectangle 5"/>
          <p:cNvSpPr>
            <a:spLocks noGrp="1" noChangeArrowheads="1"/>
          </p:cNvSpPr>
          <p:nvPr>
            <p:ph type="sldNum" sz="quarter" idx="3"/>
          </p:nvPr>
        </p:nvSpPr>
        <p:spPr bwMode="auto">
          <a:xfrm>
            <a:off x="4008706"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E86C48A4-964E-40F4-84F0-BC60538AF50A}" type="slidenum">
              <a:rPr lang="en-US"/>
              <a:pPr>
                <a:defRPr/>
              </a:pPr>
              <a:t>‹#›</a:t>
            </a:fld>
            <a:endParaRPr lang="en-US" dirty="0"/>
          </a:p>
        </p:txBody>
      </p:sp>
    </p:spTree>
    <p:extLst>
      <p:ext uri="{BB962C8B-B14F-4D97-AF65-F5344CB8AC3E}">
        <p14:creationId xmlns:p14="http://schemas.microsoft.com/office/powerpoint/2010/main" val="37611244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1"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267267" name="Rectangle 3"/>
          <p:cNvSpPr>
            <a:spLocks noGrp="1" noChangeArrowheads="1"/>
          </p:cNvSpPr>
          <p:nvPr>
            <p:ph type="dt" idx="1"/>
          </p:nvPr>
        </p:nvSpPr>
        <p:spPr bwMode="auto">
          <a:xfrm>
            <a:off x="4008706"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96975" y="701675"/>
            <a:ext cx="4683125" cy="3511550"/>
          </a:xfrm>
          <a:prstGeom prst="rect">
            <a:avLst/>
          </a:prstGeom>
          <a:noFill/>
          <a:ln w="9525">
            <a:solidFill>
              <a:srgbClr val="000000"/>
            </a:solidFill>
            <a:miter lim="800000"/>
            <a:headEnd/>
            <a:tailEnd/>
          </a:ln>
        </p:spPr>
      </p:sp>
      <p:sp>
        <p:nvSpPr>
          <p:cNvPr id="267269" name="Rectangle 5"/>
          <p:cNvSpPr>
            <a:spLocks noGrp="1" noChangeArrowheads="1"/>
          </p:cNvSpPr>
          <p:nvPr>
            <p:ph type="body" sz="quarter" idx="3"/>
          </p:nvPr>
        </p:nvSpPr>
        <p:spPr bwMode="auto">
          <a:xfrm>
            <a:off x="707708" y="4447461"/>
            <a:ext cx="5661660" cy="421338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7270" name="Rectangle 6"/>
          <p:cNvSpPr>
            <a:spLocks noGrp="1" noChangeArrowheads="1"/>
          </p:cNvSpPr>
          <p:nvPr>
            <p:ph type="ftr" sz="quarter" idx="4"/>
          </p:nvPr>
        </p:nvSpPr>
        <p:spPr bwMode="auto">
          <a:xfrm>
            <a:off x="1"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267271" name="Rectangle 7"/>
          <p:cNvSpPr>
            <a:spLocks noGrp="1" noChangeArrowheads="1"/>
          </p:cNvSpPr>
          <p:nvPr>
            <p:ph type="sldNum" sz="quarter" idx="5"/>
          </p:nvPr>
        </p:nvSpPr>
        <p:spPr bwMode="auto">
          <a:xfrm>
            <a:off x="4008706"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7B3AF23B-C136-4163-BF79-4FDE389F730E}" type="slidenum">
              <a:rPr lang="en-US"/>
              <a:pPr>
                <a:defRPr/>
              </a:pPr>
              <a:t>‹#›</a:t>
            </a:fld>
            <a:endParaRPr lang="en-US" dirty="0"/>
          </a:p>
        </p:txBody>
      </p:sp>
    </p:spTree>
    <p:extLst>
      <p:ext uri="{BB962C8B-B14F-4D97-AF65-F5344CB8AC3E}">
        <p14:creationId xmlns:p14="http://schemas.microsoft.com/office/powerpoint/2010/main" val="507749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46"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1294"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66949"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2589"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78233" algn="l" defTabSz="911294" rtl="0" eaLnBrk="1" latinLnBrk="0" hangingPunct="1">
      <a:defRPr sz="1200" kern="1200">
        <a:solidFill>
          <a:schemeClr val="tx1"/>
        </a:solidFill>
        <a:latin typeface="+mn-lt"/>
        <a:ea typeface="+mn-ea"/>
        <a:cs typeface="+mn-cs"/>
      </a:defRPr>
    </a:lvl6pPr>
    <a:lvl7pPr marL="2733885" algn="l" defTabSz="911294" rtl="0" eaLnBrk="1" latinLnBrk="0" hangingPunct="1">
      <a:defRPr sz="1200" kern="1200">
        <a:solidFill>
          <a:schemeClr val="tx1"/>
        </a:solidFill>
        <a:latin typeface="+mn-lt"/>
        <a:ea typeface="+mn-ea"/>
        <a:cs typeface="+mn-cs"/>
      </a:defRPr>
    </a:lvl7pPr>
    <a:lvl8pPr marL="3189531" algn="l" defTabSz="911294" rtl="0" eaLnBrk="1" latinLnBrk="0" hangingPunct="1">
      <a:defRPr sz="1200" kern="1200">
        <a:solidFill>
          <a:schemeClr val="tx1"/>
        </a:solidFill>
        <a:latin typeface="+mn-lt"/>
        <a:ea typeface="+mn-ea"/>
        <a:cs typeface="+mn-cs"/>
      </a:defRPr>
    </a:lvl8pPr>
    <a:lvl9pPr marL="3645182" algn="l" defTabSz="91129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microsoft.com/BizSpark/FindNetworkPartner.aspx"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getbootstrap.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1196975" y="701675"/>
            <a:ext cx="4683125" cy="3511550"/>
          </a:xfrm>
          <a:ln/>
        </p:spPr>
      </p:sp>
      <p:sp>
        <p:nvSpPr>
          <p:cNvPr id="2969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xfrm>
            <a:off x="1196975" y="701675"/>
            <a:ext cx="4683125" cy="3511550"/>
          </a:xfrm>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6" y="8893297"/>
            <a:ext cx="3066733" cy="468153"/>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10</a:t>
            </a:fld>
            <a:endParaRPr lang="en-US" sz="1200" dirty="0">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a:defRPr/>
            </a:pPr>
            <a:fld id="{18B0B89D-CB27-4741-9720-09C16B3B49BA}" type="slidenum">
              <a:rPr lang="en-US" smtClean="0"/>
              <a:pPr>
                <a:defRPr/>
              </a:pPr>
              <a:t>11</a:t>
            </a:fld>
            <a:endParaRPr lang="en-US" dirty="0" smtClean="0"/>
          </a:p>
        </p:txBody>
      </p:sp>
      <p:sp>
        <p:nvSpPr>
          <p:cNvPr id="50178" name="Rectangle 2"/>
          <p:cNvSpPr>
            <a:spLocks noGrp="1" noRot="1" noChangeAspect="1" noChangeArrowheads="1" noTextEdit="1"/>
          </p:cNvSpPr>
          <p:nvPr>
            <p:ph type="sldImg"/>
          </p:nvPr>
        </p:nvSpPr>
        <p:spPr>
          <a:xfrm>
            <a:off x="1196975" y="701675"/>
            <a:ext cx="4683125" cy="3511550"/>
          </a:xfrm>
          <a:ln/>
        </p:spPr>
      </p:sp>
      <p:sp>
        <p:nvSpPr>
          <p:cNvPr id="5017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US" sz="1200" kern="1200" dirty="0" smtClean="0">
                <a:solidFill>
                  <a:schemeClr val="tx1"/>
                </a:solidFill>
                <a:effectLst/>
                <a:latin typeface="Times New Roman" pitchFamily="18" charset="0"/>
                <a:ea typeface="+mn-ea"/>
                <a:cs typeface="+mn-cs"/>
              </a:rPr>
              <a:t>Topic: </a:t>
            </a:r>
            <a:r>
              <a:rPr lang="en-US" sz="1200" b="1" kern="1200" dirty="0" smtClean="0">
                <a:solidFill>
                  <a:schemeClr val="tx1"/>
                </a:solidFill>
                <a:effectLst/>
                <a:latin typeface="Times New Roman" pitchFamily="18" charset="0"/>
                <a:ea typeface="+mn-ea"/>
                <a:cs typeface="+mn-cs"/>
              </a:rPr>
              <a:t>Align Your Body Language To Your Message</a:t>
            </a:r>
            <a:endParaRPr lang="en-US" sz="1200" kern="1200" dirty="0" smtClean="0">
              <a:solidFill>
                <a:schemeClr val="tx1"/>
              </a:solidFill>
              <a:effectLst/>
              <a:latin typeface="Times New Roman" pitchFamily="18" charset="0"/>
              <a:ea typeface="+mn-ea"/>
              <a:cs typeface="+mn-cs"/>
            </a:endParaRPr>
          </a:p>
          <a:p>
            <a:pPr fontAlgn="t"/>
            <a:r>
              <a:rPr lang="en-US" sz="1200" kern="1200" dirty="0" smtClean="0">
                <a:solidFill>
                  <a:schemeClr val="tx1"/>
                </a:solidFill>
                <a:effectLst/>
                <a:latin typeface="Times New Roman" pitchFamily="18" charset="0"/>
                <a:ea typeface="+mn-ea"/>
                <a:cs typeface="+mn-cs"/>
              </a:rPr>
              <a:t>Speaker: </a:t>
            </a:r>
            <a:r>
              <a:rPr lang="en-US" sz="1200" b="1" kern="1200" dirty="0" err="1" smtClean="0">
                <a:solidFill>
                  <a:schemeClr val="tx1"/>
                </a:solidFill>
                <a:effectLst/>
                <a:latin typeface="Times New Roman" pitchFamily="18" charset="0"/>
                <a:ea typeface="+mn-ea"/>
                <a:cs typeface="+mn-cs"/>
              </a:rPr>
              <a:t>Charla</a:t>
            </a:r>
            <a:r>
              <a:rPr lang="en-US" sz="1200" b="1" kern="1200" dirty="0" smtClean="0">
                <a:solidFill>
                  <a:schemeClr val="tx1"/>
                </a:solidFill>
                <a:effectLst/>
                <a:latin typeface="Times New Roman" pitchFamily="18" charset="0"/>
                <a:ea typeface="+mn-ea"/>
                <a:cs typeface="+mn-cs"/>
              </a:rPr>
              <a:t> Mayo from The Bergerac Group</a:t>
            </a:r>
            <a:endParaRPr lang="en-US" sz="1200" kern="1200" dirty="0" smtClean="0">
              <a:solidFill>
                <a:schemeClr val="tx1"/>
              </a:solidFill>
              <a:effectLst/>
              <a:latin typeface="Times New Roman" pitchFamily="18" charset="0"/>
              <a:ea typeface="+mn-ea"/>
              <a:cs typeface="+mn-cs"/>
            </a:endParaRPr>
          </a:p>
          <a:p>
            <a:pPr fontAlgn="t"/>
            <a:r>
              <a:rPr lang="en-US" sz="1200" kern="1200" dirty="0" smtClean="0">
                <a:solidFill>
                  <a:schemeClr val="tx1"/>
                </a:solidFill>
                <a:effectLst/>
                <a:latin typeface="Times New Roman" pitchFamily="18" charset="0"/>
                <a:ea typeface="+mn-ea"/>
                <a:cs typeface="+mn-cs"/>
              </a:rPr>
              <a:t>Location: </a:t>
            </a:r>
            <a:r>
              <a:rPr lang="en-US" sz="1200" b="1" kern="1200" dirty="0" smtClean="0">
                <a:solidFill>
                  <a:schemeClr val="tx1"/>
                </a:solidFill>
                <a:effectLst/>
                <a:latin typeface="Times New Roman" pitchFamily="18" charset="0"/>
                <a:ea typeface="+mn-ea"/>
                <a:cs typeface="+mn-cs"/>
              </a:rPr>
              <a:t>Microsoft's Regional Office</a:t>
            </a:r>
            <a:endParaRPr lang="en-US" sz="1200" kern="1200" dirty="0" smtClean="0">
              <a:solidFill>
                <a:schemeClr val="tx1"/>
              </a:solidFill>
              <a:effectLst/>
              <a:latin typeface="Times New Roman" pitchFamily="18" charset="0"/>
              <a:ea typeface="+mn-ea"/>
              <a:cs typeface="+mn-cs"/>
            </a:endParaRPr>
          </a:p>
          <a:p>
            <a:pPr fontAlgn="t"/>
            <a:r>
              <a:rPr lang="en-US" sz="1200" kern="1200" dirty="0" smtClean="0">
                <a:solidFill>
                  <a:schemeClr val="tx1"/>
                </a:solidFill>
                <a:effectLst/>
                <a:latin typeface="Times New Roman" pitchFamily="18" charset="0"/>
                <a:ea typeface="+mn-ea"/>
                <a:cs typeface="+mn-cs"/>
              </a:rPr>
              <a:t>Inspiring leaders craft and deliver a specific and consistent message. At this workshop, you will learn to align your body movement with your verbal communication in order to communicate clarity of purpose. You will also practice harnessing your nervousness and turning it into positive energy that conveys your enthusiasm and motivation.</a:t>
            </a:r>
          </a:p>
          <a:p>
            <a:pPr fontAlgn="t"/>
            <a:r>
              <a:rPr lang="en-US" sz="1200" b="1" u="sng" kern="1200" dirty="0" smtClean="0">
                <a:solidFill>
                  <a:schemeClr val="tx1"/>
                </a:solidFill>
                <a:effectLst/>
                <a:latin typeface="Times New Roman" pitchFamily="18" charset="0"/>
                <a:ea typeface="+mn-ea"/>
                <a:cs typeface="+mn-cs"/>
              </a:rPr>
              <a:t>About The Bergerac Group</a:t>
            </a:r>
            <a:endParaRPr lang="en-US" sz="1200" kern="1200" dirty="0" smtClean="0">
              <a:solidFill>
                <a:schemeClr val="tx1"/>
              </a:solidFill>
              <a:effectLst/>
              <a:latin typeface="Times New Roman" pitchFamily="18" charset="0"/>
              <a:ea typeface="+mn-ea"/>
              <a:cs typeface="+mn-cs"/>
            </a:endParaRPr>
          </a:p>
          <a:p>
            <a:pPr fontAlgn="t"/>
            <a:r>
              <a:rPr lang="en-US" sz="1200" kern="1200" dirty="0" smtClean="0">
                <a:solidFill>
                  <a:schemeClr val="tx1"/>
                </a:solidFill>
                <a:effectLst/>
                <a:latin typeface="Times New Roman" pitchFamily="18" charset="0"/>
                <a:ea typeface="+mn-ea"/>
                <a:cs typeface="+mn-cs"/>
              </a:rPr>
              <a:t>Bergerac redefines communication through its totally innovative approach. We combine three key schools of thought into our learning methodology: the psychology of verbal interaction, neuroscience research and skills utilized in the performing arts. Why? Because delivering and receiving information presents specific challenges to the brain.</a:t>
            </a:r>
          </a:p>
          <a:p>
            <a:pPr fontAlgn="t"/>
            <a:r>
              <a:rPr lang="en-US" sz="1200" kern="1200" dirty="0" smtClean="0">
                <a:solidFill>
                  <a:schemeClr val="tx1"/>
                </a:solidFill>
                <a:effectLst/>
                <a:latin typeface="Times New Roman" pitchFamily="18" charset="0"/>
                <a:ea typeface="+mn-ea"/>
                <a:cs typeface="+mn-cs"/>
              </a:rPr>
              <a:t>Our unique approach capitalizes on the rich, non-verbal training of actors, triggering mental clarity and confidence with the release of neurotransmitters and energy, while further capturing the subtle psychological exchange that must take place for words to translate into actions.</a:t>
            </a:r>
          </a:p>
          <a:p>
            <a:pPr fontAlgn="t"/>
            <a:r>
              <a:rPr lang="en-US" sz="1200" b="1" u="sng" kern="1200" dirty="0" smtClean="0">
                <a:solidFill>
                  <a:schemeClr val="tx1"/>
                </a:solidFill>
                <a:effectLst/>
                <a:latin typeface="Times New Roman" pitchFamily="18" charset="0"/>
                <a:ea typeface="+mn-ea"/>
                <a:cs typeface="+mn-cs"/>
              </a:rPr>
              <a:t>Agenda</a:t>
            </a:r>
            <a:endParaRPr lang="en-US" sz="1200" kern="1200" dirty="0" smtClean="0">
              <a:solidFill>
                <a:schemeClr val="tx1"/>
              </a:solidFill>
              <a:effectLst/>
              <a:latin typeface="Times New Roman" pitchFamily="18" charset="0"/>
              <a:ea typeface="+mn-ea"/>
              <a:cs typeface="+mn-cs"/>
            </a:endParaRPr>
          </a:p>
          <a:p>
            <a:pPr fontAlgn="t"/>
            <a:r>
              <a:rPr lang="en-US" sz="1200" kern="1200" dirty="0" smtClean="0">
                <a:solidFill>
                  <a:schemeClr val="tx1"/>
                </a:solidFill>
                <a:effectLst/>
                <a:latin typeface="Times New Roman" pitchFamily="18" charset="0"/>
                <a:ea typeface="+mn-ea"/>
                <a:cs typeface="+mn-cs"/>
              </a:rPr>
              <a:t>BBQ Dinner with Vegetarian Option</a:t>
            </a:r>
          </a:p>
          <a:p>
            <a:pPr fontAlgn="t"/>
            <a:r>
              <a:rPr lang="en-US" sz="1200" kern="1200" dirty="0" smtClean="0">
                <a:solidFill>
                  <a:schemeClr val="tx1"/>
                </a:solidFill>
                <a:effectLst/>
                <a:latin typeface="Times New Roman" pitchFamily="18" charset="0"/>
                <a:ea typeface="+mn-ea"/>
                <a:cs typeface="+mn-cs"/>
              </a:rPr>
              <a:t>Align Your Body Language To Your Message Workshop</a:t>
            </a:r>
          </a:p>
          <a:p>
            <a:pPr fontAlgn="t"/>
            <a:r>
              <a:rPr lang="en-US" sz="1200" kern="1200" dirty="0" smtClean="0">
                <a:solidFill>
                  <a:schemeClr val="tx1"/>
                </a:solidFill>
                <a:effectLst/>
                <a:latin typeface="Times New Roman" pitchFamily="18" charset="0"/>
                <a:ea typeface="+mn-ea"/>
                <a:cs typeface="+mn-cs"/>
              </a:rPr>
              <a:t>Pledge to Support Women in Technology</a:t>
            </a:r>
          </a:p>
          <a:p>
            <a:pPr fontAlgn="t"/>
            <a:r>
              <a:rPr lang="en-US" sz="1200" kern="1200" dirty="0" smtClean="0">
                <a:solidFill>
                  <a:schemeClr val="tx1"/>
                </a:solidFill>
                <a:effectLst/>
                <a:latin typeface="Times New Roman" pitchFamily="18" charset="0"/>
                <a:ea typeface="+mn-ea"/>
                <a:cs typeface="+mn-cs"/>
              </a:rPr>
              <a:t>Sit With Me Photo Opportunity</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14</a:t>
            </a:fld>
            <a:endParaRPr lang="en-US" dirty="0"/>
          </a:p>
        </p:txBody>
      </p:sp>
    </p:spTree>
    <p:extLst>
      <p:ext uri="{BB962C8B-B14F-4D97-AF65-F5344CB8AC3E}">
        <p14:creationId xmlns:p14="http://schemas.microsoft.com/office/powerpoint/2010/main" val="2557629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15</a:t>
            </a:fld>
            <a:endParaRPr lang="en-US" dirty="0"/>
          </a:p>
        </p:txBody>
      </p:sp>
    </p:spTree>
    <p:extLst>
      <p:ext uri="{BB962C8B-B14F-4D97-AF65-F5344CB8AC3E}">
        <p14:creationId xmlns:p14="http://schemas.microsoft.com/office/powerpoint/2010/main" val="89400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xfrm>
            <a:off x="1196975" y="701675"/>
            <a:ext cx="4683125" cy="3511550"/>
          </a:xfrm>
          <a:ln/>
        </p:spPr>
      </p:sp>
      <p:sp>
        <p:nvSpPr>
          <p:cNvPr id="6041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xfrm>
            <a:off x="1196975" y="701675"/>
            <a:ext cx="4683125" cy="3511550"/>
          </a:xfrm>
          <a:ln/>
        </p:spPr>
      </p:sp>
      <p:sp>
        <p:nvSpPr>
          <p:cNvPr id="60418" name="Rectangle 3"/>
          <p:cNvSpPr>
            <a:spLocks noGrp="1" noChangeArrowheads="1"/>
          </p:cNvSpPr>
          <p:nvPr>
            <p:ph type="body" idx="1"/>
          </p:nvPr>
        </p:nvSpPr>
        <p:spPr>
          <a:noFill/>
          <a:ln/>
        </p:spPr>
        <p:txBody>
          <a:bodyPr/>
          <a:lstStyle/>
          <a:p>
            <a:r>
              <a:rPr lang="en-US" b="1" smtClean="0"/>
              <a:t>Software.</a:t>
            </a:r>
            <a:r>
              <a:rPr lang="en-US" smtClean="0"/>
              <a:t> Receive fast and easy access to current full-featured Microsoft development tools, platform technologies, and production licenses. </a:t>
            </a:r>
          </a:p>
          <a:p>
            <a:r>
              <a:rPr lang="en-US" b="1" smtClean="0"/>
              <a:t>Support.</a:t>
            </a:r>
            <a:r>
              <a:rPr lang="en-US" smtClean="0"/>
              <a:t> Each of your developers will get access to a MSDN Premium subscription. You'll also get connected a global community of technical and business development experts. </a:t>
            </a:r>
          </a:p>
          <a:p>
            <a:r>
              <a:rPr lang="en-US" b="1" smtClean="0"/>
              <a:t>Visibility.</a:t>
            </a:r>
            <a:r>
              <a:rPr lang="en-US" smtClean="0"/>
              <a:t> Achieve global visibility to an audience of potential investors, clients and partners. </a:t>
            </a:r>
          </a:p>
          <a:p>
            <a:endParaRPr lang="en-US" smtClean="0"/>
          </a:p>
          <a:p>
            <a:r>
              <a:rPr lang="en-US" smtClean="0"/>
              <a:t>There are no upfront fees for BizSpark access, enrollment or registration services, just a $100 Program Fee upon program exit.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ChangeArrowheads="1" noTextEdit="1"/>
          </p:cNvSpPr>
          <p:nvPr>
            <p:ph type="sldImg"/>
          </p:nvPr>
        </p:nvSpPr>
        <p:spPr>
          <a:xfrm>
            <a:off x="1196975" y="701675"/>
            <a:ext cx="4683125" cy="3511550"/>
          </a:xfrm>
          <a:ln/>
        </p:spPr>
      </p:sp>
      <p:sp>
        <p:nvSpPr>
          <p:cNvPr id="62466" name="Rectangle 3"/>
          <p:cNvSpPr>
            <a:spLocks noGrp="1" noChangeArrowheads="1"/>
          </p:cNvSpPr>
          <p:nvPr>
            <p:ph type="body" idx="1"/>
          </p:nvPr>
        </p:nvSpPr>
        <p:spPr>
          <a:noFill/>
          <a:ln/>
        </p:spPr>
        <p:txBody>
          <a:bodyPr/>
          <a:lstStyle/>
          <a:p>
            <a:r>
              <a:rPr lang="en-US" smtClean="0"/>
              <a:t>To enroll, you must be sponsored by a BizSpark Network Partner. Find a </a:t>
            </a:r>
            <a:r>
              <a:rPr lang="en-US" smtClean="0">
                <a:hlinkClick r:id="rId3" action="ppaction://hlinkfile"/>
              </a:rPr>
              <a:t>BizSpark Network Partner.</a:t>
            </a:r>
            <a:r>
              <a:rPr lang="en-US" smtClean="0"/>
              <a:t> </a:t>
            </a:r>
          </a:p>
          <a:p>
            <a:r>
              <a:rPr lang="en-US" smtClean="0"/>
              <a:t/>
            </a:r>
            <a:br>
              <a:rPr lang="en-US" smtClean="0"/>
            </a:br>
            <a:r>
              <a:rPr lang="en-US" smtClean="0"/>
              <a:t>To be eligible to use the software for production and deployment of hosted solutions Startups must also be developing a new “software as a service” solution (on any platform) to be delivered over the Internet. </a:t>
            </a:r>
            <a:br>
              <a:rPr lang="en-US" smtClean="0"/>
            </a:b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1196975" y="701675"/>
            <a:ext cx="4683125" cy="3511550"/>
          </a:xfrm>
          <a:ln/>
        </p:spPr>
      </p:sp>
      <p:sp>
        <p:nvSpPr>
          <p:cNvPr id="2969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Yet another framework!</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20</a:t>
            </a:fld>
            <a:endParaRPr lang="en-US" dirty="0"/>
          </a:p>
        </p:txBody>
      </p:sp>
    </p:spTree>
    <p:extLst>
      <p:ext uri="{BB962C8B-B14F-4D97-AF65-F5344CB8AC3E}">
        <p14:creationId xmlns:p14="http://schemas.microsoft.com/office/powerpoint/2010/main" val="2990364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Bootstrap was developed by </a:t>
            </a:r>
            <a:r>
              <a:rPr lang="en-US" sz="1200" b="1" kern="1200" dirty="0" smtClean="0">
                <a:solidFill>
                  <a:schemeClr val="tx1"/>
                </a:solidFill>
                <a:effectLst/>
                <a:latin typeface="Times New Roman" pitchFamily="18" charset="0"/>
                <a:ea typeface="+mn-ea"/>
                <a:cs typeface="+mn-cs"/>
              </a:rPr>
              <a:t>Mark Otto </a:t>
            </a:r>
            <a:r>
              <a:rPr lang="en-US" sz="1200" kern="1200" dirty="0" smtClean="0">
                <a:solidFill>
                  <a:schemeClr val="tx1"/>
                </a:solidFill>
                <a:effectLst/>
                <a:latin typeface="Times New Roman" pitchFamily="18" charset="0"/>
                <a:ea typeface="+mn-ea"/>
                <a:cs typeface="+mn-cs"/>
              </a:rPr>
              <a:t>and </a:t>
            </a:r>
            <a:r>
              <a:rPr lang="en-US" sz="1200" b="1" kern="1200" dirty="0" smtClean="0">
                <a:solidFill>
                  <a:schemeClr val="tx1"/>
                </a:solidFill>
                <a:effectLst/>
                <a:latin typeface="Times New Roman" pitchFamily="18" charset="0"/>
                <a:ea typeface="+mn-ea"/>
                <a:cs typeface="+mn-cs"/>
              </a:rPr>
              <a:t>Jacob Thornton </a:t>
            </a:r>
            <a:r>
              <a:rPr lang="en-US" sz="1200" kern="1200" dirty="0" smtClean="0">
                <a:solidFill>
                  <a:schemeClr val="tx1"/>
                </a:solidFill>
                <a:effectLst/>
                <a:latin typeface="Times New Roman" pitchFamily="18" charset="0"/>
                <a:ea typeface="+mn-ea"/>
                <a:cs typeface="+mn-cs"/>
              </a:rPr>
              <a:t>at Twitter as a framework to encourage consistency across internal tools. </a:t>
            </a:r>
          </a:p>
          <a:p>
            <a:r>
              <a:rPr lang="en-US" sz="1200" kern="1200" dirty="0" smtClean="0">
                <a:solidFill>
                  <a:schemeClr val="tx1"/>
                </a:solidFill>
                <a:effectLst/>
                <a:latin typeface="Times New Roman" pitchFamily="18" charset="0"/>
                <a:ea typeface="+mn-ea"/>
                <a:cs typeface="+mn-cs"/>
              </a:rPr>
              <a:t>August 19, 2011, Twitter released Bootstrap as open source. By February 2012, it was the most popular </a:t>
            </a:r>
            <a:r>
              <a:rPr lang="en-US" sz="1200" kern="1200" dirty="0" err="1" smtClean="0">
                <a:solidFill>
                  <a:schemeClr val="tx1"/>
                </a:solidFill>
                <a:effectLst/>
                <a:latin typeface="Times New Roman" pitchFamily="18" charset="0"/>
                <a:ea typeface="+mn-ea"/>
                <a:cs typeface="+mn-cs"/>
              </a:rPr>
              <a:t>GitHub</a:t>
            </a:r>
            <a:r>
              <a:rPr lang="en-US" sz="1200" kern="1200" dirty="0" smtClean="0">
                <a:solidFill>
                  <a:schemeClr val="tx1"/>
                </a:solidFill>
                <a:effectLst/>
                <a:latin typeface="Times New Roman" pitchFamily="18" charset="0"/>
                <a:ea typeface="+mn-ea"/>
                <a:cs typeface="+mn-cs"/>
              </a:rPr>
              <a:t> development project</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22</a:t>
            </a:fld>
            <a:endParaRPr lang="en-US" dirty="0"/>
          </a:p>
        </p:txBody>
      </p:sp>
    </p:spTree>
    <p:extLst>
      <p:ext uri="{BB962C8B-B14F-4D97-AF65-F5344CB8AC3E}">
        <p14:creationId xmlns:p14="http://schemas.microsoft.com/office/powerpoint/2010/main" val="90187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p:txBody>
          <a:bodyPr/>
          <a:lstStyle/>
          <a:p>
            <a:pPr>
              <a:defRPr/>
            </a:pPr>
            <a:fld id="{3D4B4B6E-93F8-41AE-B0D8-D5AAE2084A68}" type="slidenum">
              <a:rPr lang="en-US" smtClean="0"/>
              <a:pPr>
                <a:defRPr/>
              </a:pPr>
              <a:t>2</a:t>
            </a:fld>
            <a:endParaRPr lang="en-US" dirty="0" smtClean="0"/>
          </a:p>
        </p:txBody>
      </p:sp>
      <p:sp>
        <p:nvSpPr>
          <p:cNvPr id="31746" name="Rectangle 2"/>
          <p:cNvSpPr>
            <a:spLocks noGrp="1" noRot="1" noChangeAspect="1" noChangeArrowheads="1" noTextEdit="1"/>
          </p:cNvSpPr>
          <p:nvPr>
            <p:ph type="sldImg"/>
          </p:nvPr>
        </p:nvSpPr>
        <p:spPr>
          <a:xfrm>
            <a:off x="1196975" y="701675"/>
            <a:ext cx="4683125" cy="3511550"/>
          </a:xfrm>
          <a:ln/>
        </p:spPr>
      </p:sp>
      <p:sp>
        <p:nvSpPr>
          <p:cNvPr id="3174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Times New Roman" pitchFamily="18" charset="0"/>
                <a:ea typeface="+mn-ea"/>
                <a:cs typeface="+mn-cs"/>
              </a:rPr>
              <a:t>Responsive Web Design</a:t>
            </a:r>
          </a:p>
          <a:p>
            <a:r>
              <a:rPr lang="en-US" sz="1200" kern="1200" dirty="0" smtClean="0">
                <a:solidFill>
                  <a:schemeClr val="tx1"/>
                </a:solidFill>
                <a:effectLst/>
                <a:latin typeface="Times New Roman" pitchFamily="18" charset="0"/>
                <a:ea typeface="+mn-ea"/>
                <a:cs typeface="+mn-cs"/>
              </a:rPr>
              <a:t>Responsive Web Design is a term coined by </a:t>
            </a:r>
            <a:r>
              <a:rPr lang="en-US" sz="1200" b="1" kern="1200" dirty="0" smtClean="0">
                <a:solidFill>
                  <a:schemeClr val="tx1"/>
                </a:solidFill>
                <a:effectLst/>
                <a:latin typeface="Times New Roman" pitchFamily="18" charset="0"/>
                <a:ea typeface="+mn-ea"/>
                <a:cs typeface="+mn-cs"/>
              </a:rPr>
              <a:t>Ethan </a:t>
            </a:r>
            <a:r>
              <a:rPr lang="en-US" sz="1200" b="1" kern="1200" dirty="0" err="1" smtClean="0">
                <a:solidFill>
                  <a:schemeClr val="tx1"/>
                </a:solidFill>
                <a:effectLst/>
                <a:latin typeface="Times New Roman" pitchFamily="18" charset="0"/>
                <a:ea typeface="+mn-ea"/>
                <a:cs typeface="+mn-cs"/>
              </a:rPr>
              <a:t>Marcotte</a:t>
            </a:r>
            <a:r>
              <a:rPr lang="en-US" sz="1200" b="1" kern="120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that articulates how to adapt a website’s layout for multiple screen resolutions.</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Graceful Degradation</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Subtractive Solution)</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All CSS and JavaScript code is running, not good (on smallest platform)</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Images are loaded but hidden, not good</a:t>
            </a:r>
          </a:p>
          <a:p>
            <a:r>
              <a:rPr lang="en-US" sz="1200" b="1" kern="1200" dirty="0" smtClean="0">
                <a:solidFill>
                  <a:schemeClr val="tx1"/>
                </a:solidFill>
                <a:effectLst/>
                <a:latin typeface="Times New Roman" pitchFamily="18" charset="0"/>
                <a:ea typeface="+mn-ea"/>
                <a:cs typeface="+mn-cs"/>
              </a:rPr>
              <a:t>Mobile First</a:t>
            </a:r>
          </a:p>
          <a:p>
            <a:r>
              <a:rPr lang="en-US" sz="1200" kern="1200" dirty="0" smtClean="0">
                <a:solidFill>
                  <a:schemeClr val="tx1"/>
                </a:solidFill>
                <a:effectLst/>
                <a:latin typeface="Times New Roman" pitchFamily="18" charset="0"/>
                <a:ea typeface="+mn-ea"/>
                <a:cs typeface="+mn-cs"/>
              </a:rPr>
              <a:t>Mobile First is a philosophy created by </a:t>
            </a:r>
            <a:r>
              <a:rPr lang="en-US" sz="1200" b="1" kern="1200" dirty="0" smtClean="0">
                <a:solidFill>
                  <a:schemeClr val="tx1"/>
                </a:solidFill>
                <a:effectLst/>
                <a:latin typeface="Times New Roman" pitchFamily="18" charset="0"/>
                <a:ea typeface="+mn-ea"/>
                <a:cs typeface="+mn-cs"/>
              </a:rPr>
              <a:t>Luke </a:t>
            </a:r>
            <a:r>
              <a:rPr lang="en-US" sz="1200" b="1" kern="1200" dirty="0" err="1" smtClean="0">
                <a:solidFill>
                  <a:schemeClr val="tx1"/>
                </a:solidFill>
                <a:effectLst/>
                <a:latin typeface="Times New Roman" pitchFamily="18" charset="0"/>
                <a:ea typeface="+mn-ea"/>
                <a:cs typeface="+mn-cs"/>
              </a:rPr>
              <a:t>Wroblewski</a:t>
            </a:r>
            <a:r>
              <a:rPr lang="en-US" sz="1200" b="1" kern="120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that highlights the need to prioritize the mobile context when creating user experiences. </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Progressive Enhancement (not graceful degradation)</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Scale up, not down</a:t>
            </a:r>
          </a:p>
          <a:p>
            <a:pPr marL="171450" lvl="0" indent="-171450">
              <a:buFont typeface="Arial" panose="020B0604020202020204" pitchFamily="34" charset="0"/>
              <a:buChar char="•"/>
            </a:pPr>
            <a:r>
              <a:rPr lang="en-US" sz="1200" kern="1200" dirty="0" smtClean="0">
                <a:solidFill>
                  <a:schemeClr val="tx1"/>
                </a:solidFill>
                <a:effectLst/>
                <a:latin typeface="Times New Roman" pitchFamily="18" charset="0"/>
                <a:ea typeface="+mn-ea"/>
                <a:cs typeface="+mn-cs"/>
              </a:rPr>
              <a:t>Default view is mobile view</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23</a:t>
            </a:fld>
            <a:endParaRPr lang="en-US" dirty="0"/>
          </a:p>
        </p:txBody>
      </p:sp>
    </p:spTree>
    <p:extLst>
      <p:ext uri="{BB962C8B-B14F-4D97-AF65-F5344CB8AC3E}">
        <p14:creationId xmlns:p14="http://schemas.microsoft.com/office/powerpoint/2010/main" val="2000959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Media queries</a:t>
            </a:r>
            <a:r>
              <a:rPr lang="en-US" baseline="0" dirty="0" smtClean="0"/>
              <a:t> were added in CSS3.</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26</a:t>
            </a:fld>
            <a:endParaRPr lang="en-US" dirty="0"/>
          </a:p>
        </p:txBody>
      </p:sp>
    </p:spTree>
    <p:extLst>
      <p:ext uri="{BB962C8B-B14F-4D97-AF65-F5344CB8AC3E}">
        <p14:creationId xmlns:p14="http://schemas.microsoft.com/office/powerpoint/2010/main" val="283818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046423EE-7004-427D-98AD-75E4209183FE}" type="slidenum">
              <a:rPr lang="en-US" smtClean="0"/>
              <a:pPr>
                <a:defRPr/>
              </a:pPr>
              <a:t>27</a:t>
            </a:fld>
            <a:endParaRPr lang="en-US" dirty="0" smtClean="0"/>
          </a:p>
        </p:txBody>
      </p:sp>
      <p:sp>
        <p:nvSpPr>
          <p:cNvPr id="39938" name="Rectangle 2"/>
          <p:cNvSpPr>
            <a:spLocks noGrp="1" noRot="1" noChangeAspect="1" noChangeArrowheads="1" noTextEdit="1"/>
          </p:cNvSpPr>
          <p:nvPr>
            <p:ph type="sldImg"/>
          </p:nvPr>
        </p:nvSpPr>
        <p:spPr>
          <a:xfrm>
            <a:off x="1198563" y="701675"/>
            <a:ext cx="4679950" cy="3511550"/>
          </a:xfrm>
          <a:ln/>
        </p:spPr>
      </p:sp>
      <p:sp>
        <p:nvSpPr>
          <p:cNvPr id="39939"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For improved cross-browser rendering, </a:t>
            </a:r>
            <a:r>
              <a:rPr lang="en-US" sz="1200" b="1" kern="1200" dirty="0" smtClean="0">
                <a:solidFill>
                  <a:schemeClr val="tx1"/>
                </a:solidFill>
                <a:effectLst/>
                <a:latin typeface="Times New Roman" pitchFamily="18" charset="0"/>
                <a:ea typeface="+mn-ea"/>
                <a:cs typeface="+mn-cs"/>
              </a:rPr>
              <a:t>Bootstrap</a:t>
            </a:r>
            <a:r>
              <a:rPr lang="en-US" sz="1200" kern="1200" dirty="0" smtClean="0">
                <a:solidFill>
                  <a:schemeClr val="tx1"/>
                </a:solidFill>
                <a:effectLst/>
                <a:latin typeface="Times New Roman" pitchFamily="18" charset="0"/>
                <a:ea typeface="+mn-ea"/>
                <a:cs typeface="+mn-cs"/>
              </a:rPr>
              <a:t> uses </a:t>
            </a:r>
            <a:r>
              <a:rPr lang="en-US" sz="1200" b="1" kern="1200" dirty="0" smtClean="0">
                <a:solidFill>
                  <a:schemeClr val="tx1"/>
                </a:solidFill>
                <a:effectLst/>
                <a:latin typeface="Times New Roman" pitchFamily="18" charset="0"/>
                <a:ea typeface="+mn-ea"/>
                <a:cs typeface="+mn-cs"/>
              </a:rPr>
              <a:t>Normalize.css</a:t>
            </a:r>
            <a:r>
              <a:rPr lang="en-US" sz="1200" kern="1200" dirty="0" smtClean="0">
                <a:solidFill>
                  <a:schemeClr val="tx1"/>
                </a:solidFill>
                <a:effectLst/>
                <a:latin typeface="Times New Roman" pitchFamily="18" charset="0"/>
                <a:ea typeface="+mn-ea"/>
                <a:cs typeface="+mn-cs"/>
              </a:rPr>
              <a:t>, a project by Nicolas Gallagher and Jonathan Neal.</a:t>
            </a:r>
          </a:p>
          <a:p>
            <a:pPr eaLnBrk="1" hangingPunct="1"/>
            <a:endParaRPr lang="en-US" dirty="0" smtClean="0"/>
          </a:p>
          <a:p>
            <a:r>
              <a:rPr lang="en-US" sz="1200" b="1" kern="1200" dirty="0" smtClean="0">
                <a:solidFill>
                  <a:schemeClr val="tx1"/>
                </a:solidFill>
                <a:effectLst/>
                <a:latin typeface="Times New Roman" pitchFamily="18" charset="0"/>
                <a:ea typeface="+mn-ea"/>
                <a:cs typeface="+mn-cs"/>
              </a:rPr>
              <a:t>Upgrade Bootstrap to 3.1.1</a:t>
            </a:r>
          </a:p>
          <a:p>
            <a:pPr lvl="0"/>
            <a:r>
              <a:rPr lang="en-US" sz="1200" kern="1200" dirty="0" smtClean="0">
                <a:solidFill>
                  <a:schemeClr val="tx1"/>
                </a:solidFill>
                <a:effectLst/>
                <a:latin typeface="Times New Roman" pitchFamily="18" charset="0"/>
                <a:ea typeface="+mn-ea"/>
                <a:cs typeface="+mn-cs"/>
              </a:rPr>
              <a:t>View the NuGet packages (</a:t>
            </a:r>
            <a:r>
              <a:rPr lang="en-US" sz="1200" b="1" kern="1200" dirty="0" err="1" smtClean="0">
                <a:solidFill>
                  <a:schemeClr val="tx1"/>
                </a:solidFill>
                <a:effectLst/>
                <a:latin typeface="Times New Roman" pitchFamily="18" charset="0"/>
                <a:ea typeface="+mn-ea"/>
                <a:cs typeface="+mn-cs"/>
              </a:rPr>
              <a:t>packages.config</a:t>
            </a:r>
            <a:r>
              <a:rPr lang="en-US" sz="1200" kern="1200" dirty="0" smtClean="0">
                <a:solidFill>
                  <a:schemeClr val="tx1"/>
                </a:solidFill>
                <a:effectLst/>
                <a:latin typeface="Times New Roman" pitchFamily="18" charset="0"/>
                <a:ea typeface="+mn-ea"/>
                <a:cs typeface="+mn-cs"/>
              </a:rPr>
              <a:t>)</a:t>
            </a:r>
          </a:p>
          <a:p>
            <a:r>
              <a:rPr lang="en-US" sz="1200" kern="1200" dirty="0" smtClean="0">
                <a:solidFill>
                  <a:schemeClr val="tx1"/>
                </a:solidFill>
                <a:effectLst/>
                <a:latin typeface="Times New Roman" pitchFamily="18" charset="0"/>
                <a:ea typeface="+mn-ea"/>
                <a:cs typeface="+mn-cs"/>
              </a:rPr>
              <a:t>The template’s version is 3.0.0, while 3.1.1 is current version of Bootstrap.</a:t>
            </a:r>
          </a:p>
          <a:p>
            <a:pPr lvl="0"/>
            <a:r>
              <a:rPr lang="en-US" sz="1200" kern="1200" dirty="0" smtClean="0">
                <a:solidFill>
                  <a:schemeClr val="tx1"/>
                </a:solidFill>
                <a:effectLst/>
                <a:latin typeface="Times New Roman" pitchFamily="18" charset="0"/>
                <a:ea typeface="+mn-ea"/>
                <a:cs typeface="+mn-cs"/>
              </a:rPr>
              <a:t>Open </a:t>
            </a:r>
            <a:r>
              <a:rPr lang="en-US" sz="1200" b="1" kern="1200" dirty="0" smtClean="0">
                <a:solidFill>
                  <a:schemeClr val="tx1"/>
                </a:solidFill>
                <a:effectLst/>
                <a:latin typeface="Times New Roman" pitchFamily="18" charset="0"/>
                <a:ea typeface="+mn-ea"/>
                <a:cs typeface="+mn-cs"/>
              </a:rPr>
              <a:t>Tools </a:t>
            </a:r>
            <a:r>
              <a:rPr lang="en-US" sz="1200" b="1" kern="1200" dirty="0" smtClean="0">
                <a:solidFill>
                  <a:schemeClr val="tx1"/>
                </a:solidFill>
                <a:effectLst/>
                <a:latin typeface="Times New Roman" pitchFamily="18" charset="0"/>
                <a:ea typeface="+mn-ea"/>
                <a:cs typeface="+mn-cs"/>
                <a:sym typeface="Wingdings"/>
              </a:rPr>
              <a:t></a:t>
            </a:r>
            <a:r>
              <a:rPr lang="en-US" sz="1200" kern="1200" dirty="0" smtClean="0">
                <a:solidFill>
                  <a:schemeClr val="tx1"/>
                </a:solidFill>
                <a:effectLst/>
                <a:latin typeface="Times New Roman" pitchFamily="18" charset="0"/>
                <a:ea typeface="+mn-ea"/>
                <a:cs typeface="+mn-cs"/>
              </a:rPr>
              <a:t> </a:t>
            </a:r>
            <a:r>
              <a:rPr lang="en-US" sz="1200" b="1" kern="1200" dirty="0" smtClean="0">
                <a:solidFill>
                  <a:schemeClr val="tx1"/>
                </a:solidFill>
                <a:effectLst/>
                <a:latin typeface="Times New Roman" pitchFamily="18" charset="0"/>
                <a:ea typeface="+mn-ea"/>
                <a:cs typeface="+mn-cs"/>
              </a:rPr>
              <a:t>NuGet Package Manager</a:t>
            </a:r>
            <a:r>
              <a:rPr lang="en-US" sz="1200" kern="120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sym typeface="Wingdings"/>
              </a:rPr>
              <a:t></a:t>
            </a:r>
            <a:r>
              <a:rPr lang="en-US" sz="1200" kern="1200" dirty="0" smtClean="0">
                <a:solidFill>
                  <a:schemeClr val="tx1"/>
                </a:solidFill>
                <a:effectLst/>
                <a:latin typeface="Times New Roman" pitchFamily="18" charset="0"/>
                <a:ea typeface="+mn-ea"/>
                <a:cs typeface="+mn-cs"/>
              </a:rPr>
              <a:t> </a:t>
            </a:r>
            <a:r>
              <a:rPr lang="en-US" sz="1200" b="1" kern="1200" dirty="0" smtClean="0">
                <a:solidFill>
                  <a:schemeClr val="tx1"/>
                </a:solidFill>
                <a:effectLst/>
                <a:latin typeface="Times New Roman" pitchFamily="18" charset="0"/>
                <a:ea typeface="+mn-ea"/>
                <a:cs typeface="+mn-cs"/>
              </a:rPr>
              <a:t>Manage NuGet Packages for Solution</a:t>
            </a:r>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	Wow – there are a lot of packages that need to be updated.</a:t>
            </a:r>
          </a:p>
          <a:p>
            <a:pPr lvl="0"/>
            <a:r>
              <a:rPr lang="en-US" sz="1200" kern="1200" dirty="0" smtClean="0">
                <a:solidFill>
                  <a:schemeClr val="tx1"/>
                </a:solidFill>
                <a:effectLst/>
                <a:latin typeface="Times New Roman" pitchFamily="18" charset="0"/>
                <a:ea typeface="+mn-ea"/>
                <a:cs typeface="+mn-cs"/>
              </a:rPr>
              <a:t>Open </a:t>
            </a:r>
            <a:r>
              <a:rPr lang="en-US" sz="1200" b="1" kern="1200" dirty="0" smtClean="0">
                <a:solidFill>
                  <a:schemeClr val="tx1"/>
                </a:solidFill>
                <a:effectLst/>
                <a:latin typeface="Times New Roman" pitchFamily="18" charset="0"/>
                <a:ea typeface="+mn-ea"/>
                <a:cs typeface="+mn-cs"/>
              </a:rPr>
              <a:t>Tools </a:t>
            </a:r>
            <a:r>
              <a:rPr lang="en-US" sz="1200" b="1" kern="1200" dirty="0" smtClean="0">
                <a:solidFill>
                  <a:schemeClr val="tx1"/>
                </a:solidFill>
                <a:effectLst/>
                <a:latin typeface="Times New Roman" pitchFamily="18" charset="0"/>
                <a:ea typeface="+mn-ea"/>
                <a:cs typeface="+mn-cs"/>
                <a:sym typeface="Wingdings"/>
              </a:rPr>
              <a:t></a:t>
            </a:r>
            <a:r>
              <a:rPr lang="en-US" sz="1200" kern="1200" dirty="0" smtClean="0">
                <a:solidFill>
                  <a:schemeClr val="tx1"/>
                </a:solidFill>
                <a:effectLst/>
                <a:latin typeface="Times New Roman" pitchFamily="18" charset="0"/>
                <a:ea typeface="+mn-ea"/>
                <a:cs typeface="+mn-cs"/>
              </a:rPr>
              <a:t> </a:t>
            </a:r>
            <a:r>
              <a:rPr lang="en-US" sz="1200" b="1" kern="1200" dirty="0" smtClean="0">
                <a:solidFill>
                  <a:schemeClr val="tx1"/>
                </a:solidFill>
                <a:effectLst/>
                <a:latin typeface="Times New Roman" pitchFamily="18" charset="0"/>
                <a:ea typeface="+mn-ea"/>
                <a:cs typeface="+mn-cs"/>
              </a:rPr>
              <a:t>NuGet Package Manager</a:t>
            </a:r>
            <a:r>
              <a:rPr lang="en-US" sz="1200" kern="120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sym typeface="Wingdings"/>
              </a:rPr>
              <a:t></a:t>
            </a:r>
            <a:r>
              <a:rPr lang="en-US" sz="1200" kern="1200" dirty="0" smtClean="0">
                <a:solidFill>
                  <a:schemeClr val="tx1"/>
                </a:solidFill>
                <a:effectLst/>
                <a:latin typeface="Times New Roman" pitchFamily="18" charset="0"/>
                <a:ea typeface="+mn-ea"/>
                <a:cs typeface="+mn-cs"/>
              </a:rPr>
              <a:t> </a:t>
            </a:r>
            <a:r>
              <a:rPr lang="en-US" sz="1200" b="1" kern="1200" dirty="0" smtClean="0">
                <a:solidFill>
                  <a:schemeClr val="tx1"/>
                </a:solidFill>
                <a:effectLst/>
                <a:latin typeface="Times New Roman" pitchFamily="18" charset="0"/>
                <a:ea typeface="+mn-ea"/>
                <a:cs typeface="+mn-cs"/>
              </a:rPr>
              <a:t>Package Manager Console</a:t>
            </a:r>
            <a:endParaRPr lang="en-US" sz="1200" kern="1200" dirty="0" smtClean="0">
              <a:solidFill>
                <a:schemeClr val="tx1"/>
              </a:solidFill>
              <a:effectLst/>
              <a:latin typeface="Times New Roman" pitchFamily="18" charset="0"/>
              <a:ea typeface="+mn-ea"/>
              <a:cs typeface="+mn-cs"/>
            </a:endParaRPr>
          </a:p>
          <a:p>
            <a:r>
              <a:rPr lang="en-US" sz="1200" b="1" kern="1200" dirty="0" smtClean="0">
                <a:solidFill>
                  <a:schemeClr val="tx1"/>
                </a:solidFill>
                <a:effectLst/>
                <a:latin typeface="Times New Roman" pitchFamily="18" charset="0"/>
                <a:ea typeface="+mn-ea"/>
                <a:cs typeface="+mn-cs"/>
              </a:rPr>
              <a:t>	PM&gt; install-package bootstrap</a:t>
            </a:r>
          </a:p>
          <a:p>
            <a:pPr eaLnBrk="1" hangingPunct="1"/>
            <a:endParaRPr lang="en-US" dirty="0" smtClean="0"/>
          </a:p>
          <a:p>
            <a:pPr eaLnBrk="1" hangingPunct="1"/>
            <a:r>
              <a:rPr lang="en-US" b="1" dirty="0" smtClean="0"/>
              <a:t>View Changes</a:t>
            </a:r>
          </a:p>
          <a:p>
            <a:pPr lvl="0"/>
            <a:r>
              <a:rPr lang="en-US" sz="1200" kern="1200" dirty="0" smtClean="0">
                <a:solidFill>
                  <a:schemeClr val="tx1"/>
                </a:solidFill>
                <a:effectLst/>
                <a:latin typeface="Times New Roman" pitchFamily="18" charset="0"/>
                <a:ea typeface="+mn-ea"/>
                <a:cs typeface="+mn-cs"/>
              </a:rPr>
              <a:t>Open </a:t>
            </a:r>
            <a:r>
              <a:rPr lang="en-US" sz="1200" u="sng" kern="1200" dirty="0" smtClean="0">
                <a:solidFill>
                  <a:schemeClr val="tx1"/>
                </a:solidFill>
                <a:effectLst/>
                <a:latin typeface="Times New Roman" pitchFamily="18" charset="0"/>
                <a:ea typeface="+mn-ea"/>
                <a:cs typeface="+mn-cs"/>
                <a:hlinkClick r:id="rId3"/>
              </a:rPr>
              <a:t>http://getbootstrap.com/</a:t>
            </a:r>
            <a:endParaRPr lang="en-US" sz="1200"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Navigate down to the </a:t>
            </a:r>
            <a:r>
              <a:rPr lang="en-US" sz="1200" b="1" kern="1200" dirty="0" smtClean="0">
                <a:solidFill>
                  <a:schemeClr val="tx1"/>
                </a:solidFill>
                <a:effectLst/>
                <a:latin typeface="Times New Roman" pitchFamily="18" charset="0"/>
                <a:ea typeface="+mn-ea"/>
                <a:cs typeface="+mn-cs"/>
              </a:rPr>
              <a:t>View the </a:t>
            </a:r>
            <a:r>
              <a:rPr lang="en-US" sz="1200" b="1" kern="1200" dirty="0" err="1" smtClean="0">
                <a:solidFill>
                  <a:schemeClr val="tx1"/>
                </a:solidFill>
                <a:effectLst/>
                <a:latin typeface="Times New Roman" pitchFamily="18" charset="0"/>
                <a:ea typeface="+mn-ea"/>
                <a:cs typeface="+mn-cs"/>
              </a:rPr>
              <a:t>GitHub</a:t>
            </a:r>
            <a:r>
              <a:rPr lang="en-US" sz="1200" b="1" kern="1200" dirty="0" smtClean="0">
                <a:solidFill>
                  <a:schemeClr val="tx1"/>
                </a:solidFill>
                <a:effectLst/>
                <a:latin typeface="Times New Roman" pitchFamily="18" charset="0"/>
                <a:ea typeface="+mn-ea"/>
                <a:cs typeface="+mn-cs"/>
              </a:rPr>
              <a:t> project </a:t>
            </a:r>
            <a:r>
              <a:rPr lang="en-US" sz="1200" kern="1200" dirty="0" smtClean="0">
                <a:solidFill>
                  <a:schemeClr val="tx1"/>
                </a:solidFill>
                <a:effectLst/>
                <a:latin typeface="Times New Roman" pitchFamily="18" charset="0"/>
                <a:ea typeface="+mn-ea"/>
                <a:cs typeface="+mn-cs"/>
              </a:rPr>
              <a:t>button</a:t>
            </a:r>
          </a:p>
          <a:p>
            <a:pPr lvl="0"/>
            <a:r>
              <a:rPr lang="en-US" sz="1200" kern="1200" dirty="0" smtClean="0">
                <a:solidFill>
                  <a:schemeClr val="tx1"/>
                </a:solidFill>
                <a:effectLst/>
                <a:latin typeface="Times New Roman" pitchFamily="18" charset="0"/>
                <a:ea typeface="+mn-ea"/>
                <a:cs typeface="+mn-cs"/>
              </a:rPr>
              <a:t>Navigate to </a:t>
            </a:r>
            <a:r>
              <a:rPr lang="en-US" sz="1200" b="1" kern="1200" dirty="0" smtClean="0">
                <a:solidFill>
                  <a:schemeClr val="tx1"/>
                </a:solidFill>
                <a:effectLst/>
                <a:latin typeface="Times New Roman" pitchFamily="18" charset="0"/>
                <a:ea typeface="+mn-ea"/>
                <a:cs typeface="+mn-cs"/>
              </a:rPr>
              <a:t>Documentation for previous releases</a:t>
            </a:r>
            <a:r>
              <a:rPr lang="en-US" sz="1200" kern="1200" dirty="0" smtClean="0">
                <a:solidFill>
                  <a:schemeClr val="tx1"/>
                </a:solidFill>
                <a:effectLst/>
                <a:latin typeface="Times New Roman" pitchFamily="18" charset="0"/>
                <a:ea typeface="+mn-ea"/>
                <a:cs typeface="+mn-cs"/>
              </a:rPr>
              <a:t> and click </a:t>
            </a:r>
            <a:r>
              <a:rPr lang="en-US" sz="1200" b="1" kern="1200" dirty="0" smtClean="0">
                <a:solidFill>
                  <a:schemeClr val="tx1"/>
                </a:solidFill>
                <a:effectLst/>
                <a:latin typeface="Times New Roman" pitchFamily="18" charset="0"/>
                <a:ea typeface="+mn-ea"/>
                <a:cs typeface="+mn-cs"/>
              </a:rPr>
              <a:t>Previous releases</a:t>
            </a:r>
            <a:r>
              <a:rPr lang="en-US" sz="1200" kern="1200" dirty="0" smtClean="0">
                <a:solidFill>
                  <a:schemeClr val="tx1"/>
                </a:solidFill>
                <a:effectLst/>
                <a:latin typeface="Times New Roman" pitchFamily="18" charset="0"/>
                <a:ea typeface="+mn-ea"/>
                <a:cs typeface="+mn-cs"/>
              </a:rPr>
              <a:t> </a:t>
            </a:r>
          </a:p>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28</a:t>
            </a:fld>
            <a:endParaRPr lang="en-US" dirty="0"/>
          </a:p>
        </p:txBody>
      </p:sp>
    </p:spTree>
    <p:extLst>
      <p:ext uri="{BB962C8B-B14F-4D97-AF65-F5344CB8AC3E}">
        <p14:creationId xmlns:p14="http://schemas.microsoft.com/office/powerpoint/2010/main" val="1704281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Times New Roman" pitchFamily="18" charset="0"/>
                <a:ea typeface="+mn-ea"/>
                <a:cs typeface="+mn-cs"/>
              </a:rPr>
              <a:t>bootstrap-theme.css</a:t>
            </a:r>
            <a:r>
              <a:rPr lang="en-US" sz="1200" kern="1200" dirty="0" smtClean="0">
                <a:solidFill>
                  <a:schemeClr val="tx1"/>
                </a:solidFill>
                <a:effectLst/>
                <a:latin typeface="Times New Roman" pitchFamily="18" charset="0"/>
                <a:ea typeface="+mn-ea"/>
                <a:cs typeface="+mn-cs"/>
              </a:rPr>
              <a:t>  applies Bootstrap 2.x style in Bootstrap 3.  It adds gradients, 3D buttons, etc.</a:t>
            </a:r>
          </a:p>
          <a:p>
            <a:pPr lvl="0"/>
            <a:r>
              <a:rPr lang="en-US" sz="1200" b="1" kern="1200" dirty="0" err="1" smtClean="0">
                <a:solidFill>
                  <a:schemeClr val="tx1"/>
                </a:solidFill>
                <a:effectLst/>
                <a:latin typeface="Times New Roman" pitchFamily="18" charset="0"/>
                <a:ea typeface="+mn-ea"/>
                <a:cs typeface="+mn-cs"/>
              </a:rPr>
              <a:t>bootstrap.css.map</a:t>
            </a:r>
            <a:r>
              <a:rPr lang="en-US" sz="1200" b="1" kern="1200" dirty="0" smtClean="0">
                <a:solidFill>
                  <a:schemeClr val="tx1"/>
                </a:solidFill>
                <a:effectLst/>
                <a:latin typeface="Times New Roman" pitchFamily="18" charset="0"/>
                <a:ea typeface="+mn-ea"/>
                <a:cs typeface="+mn-cs"/>
              </a:rPr>
              <a:t> </a:t>
            </a:r>
            <a:r>
              <a:rPr lang="en-US" sz="1200" b="0" kern="1200" dirty="0" smtClean="0">
                <a:solidFill>
                  <a:schemeClr val="tx1"/>
                </a:solidFill>
                <a:effectLst/>
                <a:latin typeface="Times New Roman" pitchFamily="18" charset="0"/>
                <a:ea typeface="+mn-ea"/>
                <a:cs typeface="+mn-cs"/>
              </a:rPr>
              <a:t>is a source map</a:t>
            </a:r>
            <a:r>
              <a:rPr lang="en-US" sz="1200" b="1" kern="1200" dirty="0" smtClean="0">
                <a:solidFill>
                  <a:schemeClr val="tx1"/>
                </a:solidFill>
                <a:effectLst/>
                <a:latin typeface="Times New Roman" pitchFamily="18" charset="0"/>
                <a:ea typeface="+mn-ea"/>
                <a:cs typeface="+mn-cs"/>
              </a:rPr>
              <a:t>.</a:t>
            </a:r>
            <a:r>
              <a:rPr lang="en-US" sz="1200" b="1"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Source maps allow you to view the original source file and line numbers from your CSS even when you're loading the generated CSS file. Basically it’s a way to map a combined/minified file back to an unbuilt state.</a:t>
            </a:r>
            <a:endParaRPr lang="en-US" sz="120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29</a:t>
            </a:fld>
            <a:endParaRPr lang="en-US" dirty="0"/>
          </a:p>
        </p:txBody>
      </p:sp>
    </p:spTree>
    <p:extLst>
      <p:ext uri="{BB962C8B-B14F-4D97-AF65-F5344CB8AC3E}">
        <p14:creationId xmlns:p14="http://schemas.microsoft.com/office/powerpoint/2010/main" val="549235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Times New Roman" pitchFamily="18" charset="0"/>
                <a:ea typeface="+mn-ea"/>
                <a:cs typeface="+mn-cs"/>
              </a:rPr>
              <a:t>Html5shiv vs </a:t>
            </a:r>
            <a:r>
              <a:rPr lang="en-US" sz="1200" b="1" kern="1200" dirty="0" err="1" smtClean="0">
                <a:solidFill>
                  <a:schemeClr val="tx1"/>
                </a:solidFill>
                <a:effectLst/>
                <a:latin typeface="Times New Roman" pitchFamily="18" charset="0"/>
                <a:ea typeface="+mn-ea"/>
                <a:cs typeface="+mn-cs"/>
              </a:rPr>
              <a:t>Modernizr</a:t>
            </a:r>
            <a:endParaRPr lang="en-US" sz="1200" b="1" kern="1200" dirty="0" smtClean="0">
              <a:solidFill>
                <a:schemeClr val="tx1"/>
              </a:solidFill>
              <a:effectLst/>
              <a:latin typeface="Times New Roman" pitchFamily="18" charset="0"/>
              <a:ea typeface="+mn-ea"/>
              <a:cs typeface="+mn-cs"/>
            </a:endParaRPr>
          </a:p>
          <a:p>
            <a:r>
              <a:rPr lang="en-US" sz="1200" b="1" kern="1200" dirty="0" smtClean="0">
                <a:solidFill>
                  <a:schemeClr val="tx1"/>
                </a:solidFill>
                <a:effectLst/>
                <a:latin typeface="Times New Roman" pitchFamily="18" charset="0"/>
                <a:ea typeface="+mn-ea"/>
                <a:cs typeface="+mn-cs"/>
              </a:rPr>
              <a:t>Html5shiv</a:t>
            </a:r>
            <a:r>
              <a:rPr lang="en-US" sz="1200" kern="1200" dirty="0" smtClean="0">
                <a:solidFill>
                  <a:schemeClr val="tx1"/>
                </a:solidFill>
                <a:effectLst/>
                <a:latin typeface="Times New Roman" pitchFamily="18" charset="0"/>
                <a:ea typeface="+mn-ea"/>
                <a:cs typeface="+mn-cs"/>
              </a:rPr>
              <a:t> basically allows IE to recognize and style HTML5 elements, while </a:t>
            </a:r>
            <a:r>
              <a:rPr lang="en-US" sz="1200" b="1" kern="1200" dirty="0" err="1" smtClean="0">
                <a:solidFill>
                  <a:schemeClr val="tx1"/>
                </a:solidFill>
                <a:effectLst/>
                <a:latin typeface="Times New Roman" pitchFamily="18" charset="0"/>
                <a:ea typeface="+mn-ea"/>
                <a:cs typeface="+mn-cs"/>
              </a:rPr>
              <a:t>Modernizr</a:t>
            </a:r>
            <a:r>
              <a:rPr lang="en-US" sz="1200" kern="1200" dirty="0" smtClean="0">
                <a:solidFill>
                  <a:schemeClr val="tx1"/>
                </a:solidFill>
                <a:effectLst/>
                <a:latin typeface="Times New Roman" pitchFamily="18" charset="0"/>
                <a:ea typeface="+mn-ea"/>
                <a:cs typeface="+mn-cs"/>
              </a:rPr>
              <a:t> provides the same plus feature detection supported by a browser.</a:t>
            </a:r>
          </a:p>
          <a:p>
            <a:endParaRPr lang="en-US" sz="1200" kern="1200" dirty="0" smtClean="0">
              <a:solidFill>
                <a:schemeClr val="tx1"/>
              </a:solidFill>
              <a:effectLst/>
              <a:latin typeface="Times New Roman" pitchFamily="18" charset="0"/>
              <a:ea typeface="+mn-ea"/>
              <a:cs typeface="+mn-cs"/>
            </a:endParaRPr>
          </a:p>
          <a:p>
            <a:r>
              <a:rPr lang="en-US" sz="1200" b="1" kern="1200" dirty="0" smtClean="0">
                <a:solidFill>
                  <a:schemeClr val="tx1"/>
                </a:solidFill>
                <a:effectLst/>
                <a:latin typeface="Times New Roman" pitchFamily="18" charset="0"/>
                <a:ea typeface="+mn-ea"/>
                <a:cs typeface="+mn-cs"/>
              </a:rPr>
              <a:t>Respond .</a:t>
            </a:r>
            <a:r>
              <a:rPr lang="en-US" sz="1200" b="1" kern="1200" dirty="0" err="1" smtClean="0">
                <a:solidFill>
                  <a:schemeClr val="tx1"/>
                </a:solidFill>
                <a:effectLst/>
                <a:latin typeface="Times New Roman" pitchFamily="18" charset="0"/>
                <a:ea typeface="+mn-ea"/>
                <a:cs typeface="+mn-cs"/>
              </a:rPr>
              <a:t>js</a:t>
            </a:r>
            <a:endParaRPr lang="en-US" sz="1200" b="1" kern="1200" dirty="0" smtClean="0">
              <a:solidFill>
                <a:schemeClr val="tx1"/>
              </a:solidFill>
              <a:effectLst/>
              <a:latin typeface="Times New Roman" pitchFamily="18" charset="0"/>
              <a:ea typeface="+mn-ea"/>
              <a:cs typeface="+mn-cs"/>
            </a:endParaRPr>
          </a:p>
          <a:p>
            <a:r>
              <a:rPr lang="en-US" sz="1200" b="1" kern="1200" dirty="0" smtClean="0">
                <a:solidFill>
                  <a:schemeClr val="tx1"/>
                </a:solidFill>
                <a:effectLst/>
                <a:latin typeface="Times New Roman" pitchFamily="18" charset="0"/>
                <a:ea typeface="+mn-ea"/>
                <a:cs typeface="+mn-cs"/>
              </a:rPr>
              <a:t>Respond.js</a:t>
            </a:r>
            <a:r>
              <a:rPr lang="en-US" sz="1200" kern="1200" dirty="0" smtClean="0">
                <a:solidFill>
                  <a:schemeClr val="tx1"/>
                </a:solidFill>
                <a:effectLst/>
                <a:latin typeface="Times New Roman" pitchFamily="18" charset="0"/>
                <a:ea typeface="+mn-ea"/>
                <a:cs typeface="+mn-cs"/>
              </a:rPr>
              <a:t> is a fast &amp; lightweight </a:t>
            </a:r>
            <a:r>
              <a:rPr lang="en-US" sz="1200" kern="1200" dirty="0" err="1" smtClean="0">
                <a:solidFill>
                  <a:schemeClr val="tx1"/>
                </a:solidFill>
                <a:effectLst/>
                <a:latin typeface="Times New Roman" pitchFamily="18" charset="0"/>
                <a:ea typeface="+mn-ea"/>
                <a:cs typeface="+mn-cs"/>
              </a:rPr>
              <a:t>polyfill</a:t>
            </a:r>
            <a:r>
              <a:rPr lang="en-US" sz="1200" kern="1200" dirty="0" smtClean="0">
                <a:solidFill>
                  <a:schemeClr val="tx1"/>
                </a:solidFill>
                <a:effectLst/>
                <a:latin typeface="Times New Roman" pitchFamily="18" charset="0"/>
                <a:ea typeface="+mn-ea"/>
                <a:cs typeface="+mn-cs"/>
              </a:rPr>
              <a:t> for min/max-width CSS3 Media Queries (for IE 6-8, and more).</a:t>
            </a:r>
            <a:endParaRPr lang="en-US" sz="120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30</a:t>
            </a:fld>
            <a:endParaRPr lang="en-US" dirty="0"/>
          </a:p>
        </p:txBody>
      </p:sp>
    </p:spTree>
    <p:extLst>
      <p:ext uri="{BB962C8B-B14F-4D97-AF65-F5344CB8AC3E}">
        <p14:creationId xmlns:p14="http://schemas.microsoft.com/office/powerpoint/2010/main" val="17596518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Times New Roman" pitchFamily="18" charset="0"/>
                <a:ea typeface="+mn-ea"/>
                <a:cs typeface="+mn-cs"/>
              </a:rPr>
              <a:t>From bootstrap.css</a:t>
            </a:r>
          </a:p>
          <a:p>
            <a:r>
              <a:rPr lang="en-US" sz="1200" b="0" kern="1200" dirty="0" smtClean="0">
                <a:solidFill>
                  <a:schemeClr val="tx1"/>
                </a:solidFill>
                <a:effectLst/>
                <a:latin typeface="Times New Roman" pitchFamily="18" charset="0"/>
                <a:ea typeface="+mn-ea"/>
                <a:cs typeface="+mn-cs"/>
              </a:rPr>
              <a:t>@media (min-width: 768px) {</a:t>
            </a:r>
          </a:p>
          <a:p>
            <a:r>
              <a:rPr lang="en-US" sz="1200" b="0" kern="1200" dirty="0" smtClean="0">
                <a:solidFill>
                  <a:schemeClr val="tx1"/>
                </a:solidFill>
                <a:effectLst/>
                <a:latin typeface="Times New Roman" pitchFamily="18" charset="0"/>
                <a:ea typeface="+mn-ea"/>
                <a:cs typeface="+mn-cs"/>
              </a:rPr>
              <a:t>  .container {</a:t>
            </a:r>
          </a:p>
          <a:p>
            <a:r>
              <a:rPr lang="en-US" sz="1200" b="0" kern="1200" dirty="0" smtClean="0">
                <a:solidFill>
                  <a:schemeClr val="tx1"/>
                </a:solidFill>
                <a:effectLst/>
                <a:latin typeface="Times New Roman" pitchFamily="18" charset="0"/>
                <a:ea typeface="+mn-ea"/>
                <a:cs typeface="+mn-cs"/>
              </a:rPr>
              <a:t>    width: 750px;</a:t>
            </a:r>
          </a:p>
          <a:p>
            <a:r>
              <a:rPr lang="en-US" sz="1200" b="0" kern="1200" dirty="0" smtClean="0">
                <a:solidFill>
                  <a:schemeClr val="tx1"/>
                </a:solidFill>
                <a:effectLst/>
                <a:latin typeface="Times New Roman" pitchFamily="18" charset="0"/>
                <a:ea typeface="+mn-ea"/>
                <a:cs typeface="+mn-cs"/>
              </a:rPr>
              <a:t>  }</a:t>
            </a:r>
          </a:p>
          <a:p>
            <a:r>
              <a:rPr lang="en-US" sz="1200" b="0" kern="1200" dirty="0" smtClean="0">
                <a:solidFill>
                  <a:schemeClr val="tx1"/>
                </a:solidFill>
                <a:effectLst/>
                <a:latin typeface="Times New Roman" pitchFamily="18" charset="0"/>
                <a:ea typeface="+mn-ea"/>
                <a:cs typeface="+mn-cs"/>
              </a:rPr>
              <a:t>}</a:t>
            </a:r>
          </a:p>
          <a:p>
            <a:r>
              <a:rPr lang="en-US" sz="1200" b="0" kern="1200" dirty="0" smtClean="0">
                <a:solidFill>
                  <a:schemeClr val="tx1"/>
                </a:solidFill>
                <a:effectLst/>
                <a:latin typeface="Times New Roman" pitchFamily="18" charset="0"/>
                <a:ea typeface="+mn-ea"/>
                <a:cs typeface="+mn-cs"/>
              </a:rPr>
              <a:t>@media (min-width: 992px) {</a:t>
            </a:r>
          </a:p>
          <a:p>
            <a:r>
              <a:rPr lang="en-US" sz="1200" b="0" kern="1200" dirty="0" smtClean="0">
                <a:solidFill>
                  <a:schemeClr val="tx1"/>
                </a:solidFill>
                <a:effectLst/>
                <a:latin typeface="Times New Roman" pitchFamily="18" charset="0"/>
                <a:ea typeface="+mn-ea"/>
                <a:cs typeface="+mn-cs"/>
              </a:rPr>
              <a:t>  .container {</a:t>
            </a:r>
          </a:p>
          <a:p>
            <a:r>
              <a:rPr lang="en-US" sz="1200" b="0" kern="1200" dirty="0" smtClean="0">
                <a:solidFill>
                  <a:schemeClr val="tx1"/>
                </a:solidFill>
                <a:effectLst/>
                <a:latin typeface="Times New Roman" pitchFamily="18" charset="0"/>
                <a:ea typeface="+mn-ea"/>
                <a:cs typeface="+mn-cs"/>
              </a:rPr>
              <a:t>    width: 970px;</a:t>
            </a:r>
          </a:p>
          <a:p>
            <a:r>
              <a:rPr lang="en-US" sz="1200" b="0" kern="1200" dirty="0" smtClean="0">
                <a:solidFill>
                  <a:schemeClr val="tx1"/>
                </a:solidFill>
                <a:effectLst/>
                <a:latin typeface="Times New Roman" pitchFamily="18" charset="0"/>
                <a:ea typeface="+mn-ea"/>
                <a:cs typeface="+mn-cs"/>
              </a:rPr>
              <a:t>  }</a:t>
            </a:r>
          </a:p>
          <a:p>
            <a:r>
              <a:rPr lang="en-US" sz="1200" b="0" kern="1200" dirty="0" smtClean="0">
                <a:solidFill>
                  <a:schemeClr val="tx1"/>
                </a:solidFill>
                <a:effectLst/>
                <a:latin typeface="Times New Roman" pitchFamily="18" charset="0"/>
                <a:ea typeface="+mn-ea"/>
                <a:cs typeface="+mn-cs"/>
              </a:rPr>
              <a:t>}</a:t>
            </a:r>
          </a:p>
          <a:p>
            <a:r>
              <a:rPr lang="en-US" sz="1200" b="0" kern="1200" dirty="0" smtClean="0">
                <a:solidFill>
                  <a:schemeClr val="tx1"/>
                </a:solidFill>
                <a:effectLst/>
                <a:latin typeface="Times New Roman" pitchFamily="18" charset="0"/>
                <a:ea typeface="+mn-ea"/>
                <a:cs typeface="+mn-cs"/>
              </a:rPr>
              <a:t>@media (min-width: 1200px) {</a:t>
            </a:r>
          </a:p>
          <a:p>
            <a:r>
              <a:rPr lang="en-US" sz="1200" b="0" kern="1200" dirty="0" smtClean="0">
                <a:solidFill>
                  <a:schemeClr val="tx1"/>
                </a:solidFill>
                <a:effectLst/>
                <a:latin typeface="Times New Roman" pitchFamily="18" charset="0"/>
                <a:ea typeface="+mn-ea"/>
                <a:cs typeface="+mn-cs"/>
              </a:rPr>
              <a:t>  .container {</a:t>
            </a:r>
          </a:p>
          <a:p>
            <a:r>
              <a:rPr lang="en-US" sz="1200" b="0" kern="1200" dirty="0" smtClean="0">
                <a:solidFill>
                  <a:schemeClr val="tx1"/>
                </a:solidFill>
                <a:effectLst/>
                <a:latin typeface="Times New Roman" pitchFamily="18" charset="0"/>
                <a:ea typeface="+mn-ea"/>
                <a:cs typeface="+mn-cs"/>
              </a:rPr>
              <a:t>    width: 1170px;</a:t>
            </a:r>
          </a:p>
          <a:p>
            <a:r>
              <a:rPr lang="en-US" sz="1200" b="0" kern="1200" dirty="0" smtClean="0">
                <a:solidFill>
                  <a:schemeClr val="tx1"/>
                </a:solidFill>
                <a:effectLst/>
                <a:latin typeface="Times New Roman" pitchFamily="18" charset="0"/>
                <a:ea typeface="+mn-ea"/>
                <a:cs typeface="+mn-cs"/>
              </a:rPr>
              <a:t>  }</a:t>
            </a:r>
          </a:p>
          <a:p>
            <a:r>
              <a:rPr lang="en-US" sz="1200" b="0" kern="1200" dirty="0" smtClean="0">
                <a:solidFill>
                  <a:schemeClr val="tx1"/>
                </a:solidFill>
                <a:effectLst/>
                <a:latin typeface="Times New Roman" pitchFamily="18" charset="0"/>
                <a:ea typeface="+mn-ea"/>
                <a:cs typeface="+mn-cs"/>
              </a:rPr>
              <a:t>}</a:t>
            </a:r>
          </a:p>
          <a:p>
            <a:r>
              <a:rPr lang="en-US" sz="1200" b="0" kern="1200" dirty="0" smtClean="0">
                <a:solidFill>
                  <a:schemeClr val="tx1"/>
                </a:solidFill>
                <a:effectLst/>
                <a:latin typeface="Times New Roman" pitchFamily="18" charset="0"/>
                <a:ea typeface="+mn-ea"/>
                <a:cs typeface="+mn-cs"/>
              </a:rPr>
              <a:t>.container-fluid {</a:t>
            </a:r>
          </a:p>
          <a:p>
            <a:r>
              <a:rPr lang="en-US" sz="1200" b="0" kern="1200" dirty="0" smtClean="0">
                <a:solidFill>
                  <a:schemeClr val="tx1"/>
                </a:solidFill>
                <a:effectLst/>
                <a:latin typeface="Times New Roman" pitchFamily="18" charset="0"/>
                <a:ea typeface="+mn-ea"/>
                <a:cs typeface="+mn-cs"/>
              </a:rPr>
              <a:t>  padding-right: 15px;</a:t>
            </a:r>
          </a:p>
          <a:p>
            <a:r>
              <a:rPr lang="en-US" sz="1200" b="0" kern="1200" dirty="0" smtClean="0">
                <a:solidFill>
                  <a:schemeClr val="tx1"/>
                </a:solidFill>
                <a:effectLst/>
                <a:latin typeface="Times New Roman" pitchFamily="18" charset="0"/>
                <a:ea typeface="+mn-ea"/>
                <a:cs typeface="+mn-cs"/>
              </a:rPr>
              <a:t>  padding-left: 15px;</a:t>
            </a:r>
          </a:p>
          <a:p>
            <a:r>
              <a:rPr lang="en-US" sz="1200" b="0" kern="1200" dirty="0" smtClean="0">
                <a:solidFill>
                  <a:schemeClr val="tx1"/>
                </a:solidFill>
                <a:effectLst/>
                <a:latin typeface="Times New Roman" pitchFamily="18" charset="0"/>
                <a:ea typeface="+mn-ea"/>
                <a:cs typeface="+mn-cs"/>
              </a:rPr>
              <a:t>  margin-right: auto;</a:t>
            </a:r>
          </a:p>
          <a:p>
            <a:r>
              <a:rPr lang="en-US" sz="1200" b="0" kern="1200" dirty="0" smtClean="0">
                <a:solidFill>
                  <a:schemeClr val="tx1"/>
                </a:solidFill>
                <a:effectLst/>
                <a:latin typeface="Times New Roman" pitchFamily="18" charset="0"/>
                <a:ea typeface="+mn-ea"/>
                <a:cs typeface="+mn-cs"/>
              </a:rPr>
              <a:t>  margin-left: auto;</a:t>
            </a:r>
          </a:p>
          <a:p>
            <a:r>
              <a:rPr lang="en-US" sz="1200" b="0" kern="1200" dirty="0" smtClean="0">
                <a:solidFill>
                  <a:schemeClr val="tx1"/>
                </a:solidFill>
                <a:effectLst/>
                <a:latin typeface="Times New Roman" pitchFamily="18" charset="0"/>
                <a:ea typeface="+mn-ea"/>
                <a:cs typeface="+mn-cs"/>
              </a:rPr>
              <a:t>}</a:t>
            </a:r>
            <a:endParaRPr lang="en-US" sz="1200" b="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31</a:t>
            </a:fld>
            <a:endParaRPr lang="en-US" dirty="0"/>
          </a:p>
        </p:txBody>
      </p:sp>
    </p:spTree>
    <p:extLst>
      <p:ext uri="{BB962C8B-B14F-4D97-AF65-F5344CB8AC3E}">
        <p14:creationId xmlns:p14="http://schemas.microsoft.com/office/powerpoint/2010/main" val="756430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Bootstrap includes a responsive, mobile first fluid grid system that appropriately scales up to 12 columns as the device or viewport size increases.</a:t>
            </a:r>
          </a:p>
          <a:p>
            <a:r>
              <a:rPr lang="en-US" b="1" dirty="0" smtClean="0"/>
              <a:t>Stacked-to-horizontal</a:t>
            </a:r>
          </a:p>
          <a:p>
            <a:r>
              <a:rPr lang="en-US" dirty="0" smtClean="0"/>
              <a:t>Using a single set of .col-md-* grid classes, you can create a basic grid system that starts out stacked on mobile devices and tablet devices (the extra small to small range) before becoming horizontal on desktop (medium) devices.</a:t>
            </a:r>
          </a:p>
          <a:p>
            <a:r>
              <a:rPr lang="en-US" b="1" dirty="0" smtClean="0"/>
              <a:t>Mobile and desktop</a:t>
            </a:r>
          </a:p>
          <a:p>
            <a:r>
              <a:rPr lang="en-US" dirty="0" smtClean="0"/>
              <a:t>Don't want your columns to simply stack in smaller devices? Use the extra small and medium device grid classes by adding .col-</a:t>
            </a:r>
            <a:r>
              <a:rPr lang="en-US" dirty="0" err="1" smtClean="0"/>
              <a:t>xs</a:t>
            </a:r>
            <a:r>
              <a:rPr lang="en-US" dirty="0" smtClean="0"/>
              <a:t>-* .col-md-* to your columns</a:t>
            </a:r>
          </a:p>
          <a:p>
            <a:r>
              <a:rPr lang="en-US" b="1" dirty="0" smtClean="0"/>
              <a:t>Mobile, tablet, desktops</a:t>
            </a:r>
          </a:p>
          <a:p>
            <a:r>
              <a:rPr lang="en-US" dirty="0" smtClean="0"/>
              <a:t>Build on the previous example by creating even more dynamic and powerful layouts with tablet .col-</a:t>
            </a:r>
            <a:r>
              <a:rPr lang="en-US" dirty="0" err="1" smtClean="0"/>
              <a:t>sm</a:t>
            </a:r>
            <a:r>
              <a:rPr lang="en-US" dirty="0" smtClean="0"/>
              <a:t>-* classes.</a:t>
            </a:r>
            <a:endParaRPr lang="en-US" b="1"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32</a:t>
            </a:fld>
            <a:endParaRPr lang="en-US" dirty="0"/>
          </a:p>
        </p:txBody>
      </p:sp>
    </p:spTree>
    <p:extLst>
      <p:ext uri="{BB962C8B-B14F-4D97-AF65-F5344CB8AC3E}">
        <p14:creationId xmlns:p14="http://schemas.microsoft.com/office/powerpoint/2010/main" val="6171755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046423EE-7004-427D-98AD-75E4209183FE}" type="slidenum">
              <a:rPr lang="en-US" smtClean="0"/>
              <a:pPr>
                <a:defRPr/>
              </a:pPr>
              <a:t>36</a:t>
            </a:fld>
            <a:endParaRPr lang="en-US" dirty="0" smtClean="0"/>
          </a:p>
        </p:txBody>
      </p:sp>
      <p:sp>
        <p:nvSpPr>
          <p:cNvPr id="39938" name="Rectangle 2"/>
          <p:cNvSpPr>
            <a:spLocks noGrp="1" noRot="1" noChangeAspect="1" noChangeArrowheads="1" noTextEdit="1"/>
          </p:cNvSpPr>
          <p:nvPr>
            <p:ph type="sldImg"/>
          </p:nvPr>
        </p:nvSpPr>
        <p:spPr>
          <a:xfrm>
            <a:off x="1198563" y="701675"/>
            <a:ext cx="4679950" cy="3511550"/>
          </a:xfrm>
          <a:ln/>
        </p:spPr>
      </p:sp>
      <p:sp>
        <p:nvSpPr>
          <p:cNvPr id="3993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Times New Roman" pitchFamily="18" charset="0"/>
                <a:ea typeface="+mn-ea"/>
                <a:cs typeface="+mn-cs"/>
              </a:rPr>
              <a:t>Light Customizations vs. Overhauls</a:t>
            </a:r>
            <a:r>
              <a:rPr lang="en-US" sz="1200" kern="1200" dirty="0" smtClean="0">
                <a:solidFill>
                  <a:schemeClr val="tx1"/>
                </a:solidFill>
                <a:effectLst/>
                <a:latin typeface="Times New Roman" pitchFamily="18" charset="0"/>
                <a:ea typeface="+mn-ea"/>
                <a:cs typeface="+mn-cs"/>
              </a:rPr>
              <a:t>. Light customizations are superficial changes, for example, color and font changes to existing Bootstrap components</a:t>
            </a:r>
            <a:r>
              <a:rPr lang="en-US" sz="1200" kern="1200" dirty="0" smtClean="0">
                <a:solidFill>
                  <a:schemeClr val="tx1"/>
                </a:solidFill>
                <a:effectLst/>
                <a:latin typeface="Times New Roman" pitchFamily="18"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Times New Roman" pitchFamily="18" charset="0"/>
                <a:ea typeface="+mn-ea"/>
                <a:cs typeface="+mn-cs"/>
              </a:rPr>
              <a:t>Light </a:t>
            </a:r>
            <a:r>
              <a:rPr lang="en-US" sz="1200" b="1" kern="1200" dirty="0" err="1" smtClean="0">
                <a:solidFill>
                  <a:schemeClr val="tx1"/>
                </a:solidFill>
                <a:effectLst/>
                <a:latin typeface="Times New Roman" pitchFamily="18" charset="0"/>
                <a:ea typeface="+mn-ea"/>
                <a:cs typeface="+mn-cs"/>
              </a:rPr>
              <a:t>Customications</a:t>
            </a:r>
            <a:r>
              <a:rPr lang="en-US" sz="1200" b="1" kern="1200" dirty="0" smtClean="0">
                <a:solidFill>
                  <a:schemeClr val="tx1"/>
                </a:solidFill>
                <a:effectLst/>
                <a:latin typeface="Times New Roman" pitchFamily="18" charset="0"/>
                <a:ea typeface="+mn-ea"/>
                <a:cs typeface="+mn-cs"/>
              </a:rPr>
              <a:t> (</a:t>
            </a:r>
            <a:r>
              <a:rPr lang="en-US" sz="1200" b="0" kern="1200" dirty="0" smtClean="0">
                <a:solidFill>
                  <a:schemeClr val="tx1"/>
                </a:solidFill>
                <a:effectLst/>
                <a:latin typeface="Times New Roman" pitchFamily="18" charset="0"/>
                <a:ea typeface="+mn-ea"/>
                <a:cs typeface="+mn-cs"/>
              </a:rPr>
              <a:t>update</a:t>
            </a:r>
            <a:r>
              <a:rPr lang="en-US" sz="1200" b="0" kern="1200" baseline="0" dirty="0" smtClean="0">
                <a:solidFill>
                  <a:schemeClr val="tx1"/>
                </a:solidFill>
                <a:effectLst/>
                <a:latin typeface="Times New Roman" pitchFamily="18" charset="0"/>
                <a:ea typeface="+mn-ea"/>
                <a:cs typeface="+mn-cs"/>
              </a:rPr>
              <a:t> Site.css</a:t>
            </a:r>
            <a:r>
              <a:rPr lang="en-US" sz="1200" b="1" kern="1200" baseline="0" dirty="0" smtClean="0">
                <a:solidFill>
                  <a:schemeClr val="tx1"/>
                </a:solidFill>
                <a:effectLst/>
                <a:latin typeface="Times New Roman" pitchFamily="18" charset="0"/>
                <a:ea typeface="+mn-ea"/>
                <a:cs typeface="+mn-cs"/>
              </a:rPr>
              <a:t>)</a:t>
            </a:r>
            <a:endParaRPr lang="en-US" sz="1200" b="1"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Copy code for </a:t>
            </a:r>
            <a:r>
              <a:rPr lang="en-US" sz="1200" b="1" kern="1200" dirty="0" smtClean="0">
                <a:solidFill>
                  <a:schemeClr val="tx1"/>
                </a:solidFill>
                <a:effectLst/>
                <a:latin typeface="Times New Roman" pitchFamily="18" charset="0"/>
                <a:ea typeface="+mn-ea"/>
                <a:cs typeface="+mn-cs"/>
              </a:rPr>
              <a:t>breadcrumb</a:t>
            </a:r>
            <a:r>
              <a:rPr lang="en-US" sz="1200" kern="1200" dirty="0" smtClean="0">
                <a:solidFill>
                  <a:schemeClr val="tx1"/>
                </a:solidFill>
                <a:effectLst/>
                <a:latin typeface="Times New Roman" pitchFamily="18" charset="0"/>
                <a:ea typeface="+mn-ea"/>
                <a:cs typeface="+mn-cs"/>
              </a:rPr>
              <a:t> </a:t>
            </a:r>
            <a:r>
              <a:rPr lang="en-US" sz="1200" b="1" kern="1200" dirty="0" smtClean="0">
                <a:solidFill>
                  <a:schemeClr val="tx1"/>
                </a:solidFill>
                <a:effectLst/>
                <a:latin typeface="Times New Roman" pitchFamily="18" charset="0"/>
                <a:ea typeface="+mn-ea"/>
                <a:cs typeface="+mn-cs"/>
              </a:rPr>
              <a:t>class</a:t>
            </a:r>
            <a:r>
              <a:rPr lang="en-US" sz="1200" kern="1200" dirty="0" smtClean="0">
                <a:solidFill>
                  <a:schemeClr val="tx1"/>
                </a:solidFill>
                <a:effectLst/>
                <a:latin typeface="Times New Roman" pitchFamily="18" charset="0"/>
                <a:ea typeface="+mn-ea"/>
                <a:cs typeface="+mn-cs"/>
              </a:rPr>
              <a:t> to </a:t>
            </a:r>
            <a:r>
              <a:rPr lang="en-US" sz="1200" b="1" kern="1200" dirty="0" smtClean="0">
                <a:solidFill>
                  <a:schemeClr val="tx1"/>
                </a:solidFill>
                <a:effectLst/>
                <a:latin typeface="Times New Roman" pitchFamily="18" charset="0"/>
                <a:ea typeface="+mn-ea"/>
                <a:cs typeface="+mn-cs"/>
              </a:rPr>
              <a:t>Site.css</a:t>
            </a:r>
            <a:endParaRPr lang="en-US" sz="1200"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Modify the code</a:t>
            </a:r>
          </a:p>
          <a:p>
            <a:r>
              <a:rPr lang="en-US" sz="1200" b="1" kern="1200" dirty="0" smtClean="0">
                <a:solidFill>
                  <a:schemeClr val="tx1"/>
                </a:solidFill>
                <a:effectLst/>
                <a:latin typeface="Times New Roman" pitchFamily="18" charset="0"/>
                <a:ea typeface="+mn-ea"/>
                <a:cs typeface="+mn-cs"/>
              </a:rPr>
              <a:t>.breadcrumb-dollar &gt; li + </a:t>
            </a:r>
            <a:r>
              <a:rPr lang="en-US" sz="1200" b="1" kern="1200" dirty="0" err="1" smtClean="0">
                <a:solidFill>
                  <a:schemeClr val="tx1"/>
                </a:solidFill>
                <a:effectLst/>
                <a:latin typeface="Times New Roman" pitchFamily="18" charset="0"/>
                <a:ea typeface="+mn-ea"/>
                <a:cs typeface="+mn-cs"/>
              </a:rPr>
              <a:t>li:before</a:t>
            </a:r>
            <a:r>
              <a:rPr lang="en-US" sz="1200" b="1" kern="1200" dirty="0" smtClean="0">
                <a:solidFill>
                  <a:schemeClr val="tx1"/>
                </a:solidFill>
                <a:effectLst/>
                <a:latin typeface="Times New Roman" pitchFamily="18" charset="0"/>
                <a:ea typeface="+mn-ea"/>
                <a:cs typeface="+mn-cs"/>
              </a:rPr>
              <a:t> {</a:t>
            </a:r>
          </a:p>
          <a:p>
            <a:r>
              <a:rPr lang="en-US" sz="1200" b="1" kern="1200" dirty="0" smtClean="0">
                <a:solidFill>
                  <a:schemeClr val="tx1"/>
                </a:solidFill>
                <a:effectLst/>
                <a:latin typeface="Times New Roman" pitchFamily="18" charset="0"/>
                <a:ea typeface="+mn-ea"/>
                <a:cs typeface="+mn-cs"/>
              </a:rPr>
              <a:t>  content: "$\00a0";</a:t>
            </a:r>
          </a:p>
          <a:p>
            <a:r>
              <a:rPr lang="en-US" sz="1200" b="1" kern="1200" dirty="0" smtClean="0">
                <a:solidFill>
                  <a:schemeClr val="tx1"/>
                </a:solidFill>
                <a:effectLst/>
                <a:latin typeface="Times New Roman" pitchFamily="18" charset="0"/>
                <a:ea typeface="+mn-ea"/>
                <a:cs typeface="+mn-cs"/>
              </a:rPr>
              <a:t>  padding: 0 5px;</a:t>
            </a:r>
          </a:p>
          <a:p>
            <a:r>
              <a:rPr lang="en-US" sz="1200" b="1" kern="1200" dirty="0" smtClean="0">
                <a:solidFill>
                  <a:schemeClr val="tx1"/>
                </a:solidFill>
                <a:effectLst/>
                <a:latin typeface="Times New Roman" pitchFamily="18" charset="0"/>
                <a:ea typeface="+mn-ea"/>
                <a:cs typeface="+mn-cs"/>
              </a:rPr>
              <a:t>  color: #</a:t>
            </a:r>
            <a:r>
              <a:rPr lang="en-US" sz="1200" b="1" kern="1200" dirty="0" err="1" smtClean="0">
                <a:solidFill>
                  <a:schemeClr val="tx1"/>
                </a:solidFill>
                <a:effectLst/>
                <a:latin typeface="Times New Roman" pitchFamily="18" charset="0"/>
                <a:ea typeface="+mn-ea"/>
                <a:cs typeface="+mn-cs"/>
              </a:rPr>
              <a:t>cccccc</a:t>
            </a:r>
            <a:r>
              <a:rPr lang="en-US" sz="1200" b="1" kern="1200" dirty="0" smtClean="0">
                <a:solidFill>
                  <a:schemeClr val="tx1"/>
                </a:solidFill>
                <a:effectLst/>
                <a:latin typeface="Times New Roman" pitchFamily="18" charset="0"/>
                <a:ea typeface="+mn-ea"/>
                <a:cs typeface="+mn-cs"/>
              </a:rPr>
              <a:t>;</a:t>
            </a:r>
          </a:p>
          <a:p>
            <a:r>
              <a:rPr lang="en-US" sz="1200" b="1" kern="1200" dirty="0" smtClean="0">
                <a:solidFill>
                  <a:schemeClr val="tx1"/>
                </a:solidFill>
                <a:effectLst/>
                <a:latin typeface="Times New Roman" pitchFamily="18"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r>
              <a:rPr lang="en-US" sz="1200" b="1" kern="1200" dirty="0" smtClean="0">
                <a:solidFill>
                  <a:schemeClr val="tx1"/>
                </a:solidFill>
                <a:effectLst/>
                <a:latin typeface="Times New Roman" pitchFamily="18" charset="0"/>
                <a:ea typeface="+mn-ea"/>
                <a:cs typeface="+mn-cs"/>
              </a:rPr>
              <a:t>Overhaul - Modify the source .less files</a:t>
            </a:r>
          </a:p>
          <a:p>
            <a:r>
              <a:rPr lang="en-US" sz="1200" b="1" kern="1200" dirty="0" smtClean="0">
                <a:solidFill>
                  <a:schemeClr val="tx1"/>
                </a:solidFill>
                <a:effectLst/>
                <a:latin typeface="Times New Roman" pitchFamily="18" charset="0"/>
                <a:ea typeface="+mn-ea"/>
                <a:cs typeface="+mn-cs"/>
              </a:rPr>
              <a:t>PM&gt; install-package </a:t>
            </a:r>
            <a:r>
              <a:rPr lang="en-US" sz="1200" b="1" kern="1200" dirty="0" err="1" smtClean="0">
                <a:solidFill>
                  <a:schemeClr val="tx1"/>
                </a:solidFill>
                <a:effectLst/>
                <a:latin typeface="Times New Roman" pitchFamily="18" charset="0"/>
                <a:ea typeface="+mn-ea"/>
                <a:cs typeface="+mn-cs"/>
              </a:rPr>
              <a:t>twitter.bootstrap.less</a:t>
            </a:r>
            <a:endParaRPr lang="en-US" sz="1200" b="1"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r>
              <a:rPr lang="en-US" dirty="0" smtClean="0"/>
              <a:t>Select</a:t>
            </a:r>
            <a:r>
              <a:rPr lang="en-US" baseline="0" dirty="0" smtClean="0"/>
              <a:t> a theme from www.bootswatch.com and download the </a:t>
            </a:r>
            <a:r>
              <a:rPr lang="en-US" baseline="0" dirty="0" err="1" smtClean="0"/>
              <a:t>variables.less</a:t>
            </a:r>
            <a:r>
              <a:rPr lang="en-US" baseline="0" dirty="0" smtClean="0"/>
              <a:t> file and the </a:t>
            </a:r>
            <a:r>
              <a:rPr lang="en-US" baseline="0" dirty="0" err="1" smtClean="0"/>
              <a:t>bootswatch.less</a:t>
            </a:r>
            <a:r>
              <a:rPr lang="en-US" baseline="0" dirty="0" smtClean="0"/>
              <a:t> file.</a:t>
            </a:r>
          </a:p>
          <a:p>
            <a:r>
              <a:rPr lang="en-US" baseline="0" dirty="0" smtClean="0"/>
              <a:t>Add the two files to your project in the bootstrap folder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Add </a:t>
            </a:r>
            <a:r>
              <a:rPr lang="en-US" sz="1200" b="1" kern="1200" dirty="0" err="1" smtClean="0">
                <a:solidFill>
                  <a:schemeClr val="tx1"/>
                </a:solidFill>
                <a:effectLst/>
                <a:latin typeface="Times New Roman" pitchFamily="18" charset="0"/>
                <a:ea typeface="+mn-ea"/>
                <a:cs typeface="+mn-cs"/>
              </a:rPr>
              <a:t>bootwatch.less</a:t>
            </a:r>
            <a:r>
              <a:rPr lang="en-US" sz="1200" kern="1200" dirty="0" smtClean="0">
                <a:solidFill>
                  <a:schemeClr val="tx1"/>
                </a:solidFill>
                <a:effectLst/>
                <a:latin typeface="Times New Roman" pitchFamily="18" charset="0"/>
                <a:ea typeface="+mn-ea"/>
                <a:cs typeface="+mn-cs"/>
              </a:rPr>
              <a:t> to the </a:t>
            </a:r>
            <a:r>
              <a:rPr lang="en-US" sz="1200" b="1" kern="1200" dirty="0" err="1" smtClean="0">
                <a:solidFill>
                  <a:schemeClr val="tx1"/>
                </a:solidFill>
                <a:effectLst/>
                <a:latin typeface="Times New Roman" pitchFamily="18" charset="0"/>
                <a:ea typeface="+mn-ea"/>
                <a:cs typeface="+mn-cs"/>
              </a:rPr>
              <a:t>bootstrap.less</a:t>
            </a:r>
            <a:r>
              <a:rPr lang="en-US" sz="1200" kern="1200" dirty="0" smtClean="0">
                <a:solidFill>
                  <a:schemeClr val="tx1"/>
                </a:solidFill>
                <a:effectLst/>
                <a:latin typeface="Times New Roman" pitchFamily="18" charset="0"/>
                <a:ea typeface="+mn-ea"/>
                <a:cs typeface="+mn-cs"/>
              </a:rPr>
              <a:t> file just before the utility classes</a:t>
            </a:r>
          </a:p>
          <a:p>
            <a:endParaRPr lang="en-US" baseline="0" dirty="0" smtClean="0"/>
          </a:p>
          <a:p>
            <a:r>
              <a:rPr lang="en-US" sz="1600" b="1" u="sng" baseline="0" dirty="0" err="1" smtClean="0"/>
              <a:t>custom.less</a:t>
            </a:r>
            <a:endParaRPr lang="en-US" sz="1600" b="1" u="sng" baseline="0" dirty="0" smtClean="0"/>
          </a:p>
          <a:p>
            <a:r>
              <a:rPr lang="en-US" sz="1200" b="1" kern="1200" dirty="0" smtClean="0">
                <a:solidFill>
                  <a:schemeClr val="tx1"/>
                </a:solidFill>
                <a:effectLst/>
                <a:latin typeface="Times New Roman" pitchFamily="18" charset="0"/>
                <a:ea typeface="+mn-ea"/>
                <a:cs typeface="+mn-cs"/>
              </a:rPr>
              <a:t>.</a:t>
            </a:r>
            <a:r>
              <a:rPr lang="en-US" sz="1200" b="1" kern="1200" dirty="0" err="1" smtClean="0">
                <a:solidFill>
                  <a:schemeClr val="tx1"/>
                </a:solidFill>
                <a:effectLst/>
                <a:latin typeface="Times New Roman" pitchFamily="18" charset="0"/>
                <a:ea typeface="+mn-ea"/>
                <a:cs typeface="+mn-cs"/>
              </a:rPr>
              <a:t>glyphicon</a:t>
            </a:r>
            <a:r>
              <a:rPr lang="en-US" sz="1200" b="1" kern="1200" dirty="0" smtClean="0">
                <a:solidFill>
                  <a:schemeClr val="tx1"/>
                </a:solidFill>
                <a:effectLst/>
                <a:latin typeface="Times New Roman" pitchFamily="18" charset="0"/>
                <a:ea typeface="+mn-ea"/>
                <a:cs typeface="+mn-cs"/>
              </a:rPr>
              <a:t>-danger{</a:t>
            </a:r>
          </a:p>
          <a:p>
            <a:r>
              <a:rPr lang="en-US" sz="1200" b="1" kern="1200" dirty="0" smtClean="0">
                <a:solidFill>
                  <a:schemeClr val="tx1"/>
                </a:solidFill>
                <a:effectLst/>
                <a:latin typeface="Times New Roman" pitchFamily="18" charset="0"/>
                <a:ea typeface="+mn-ea"/>
                <a:cs typeface="+mn-cs"/>
              </a:rPr>
              <a:t>    color: @brand-danger;</a:t>
            </a:r>
          </a:p>
          <a:p>
            <a:r>
              <a:rPr lang="en-US" sz="1200" b="1" kern="1200" dirty="0" smtClean="0">
                <a:solidFill>
                  <a:schemeClr val="tx1"/>
                </a:solidFill>
                <a:effectLst/>
                <a:latin typeface="Times New Roman" pitchFamily="18" charset="0"/>
                <a:ea typeface="+mn-ea"/>
                <a:cs typeface="+mn-cs"/>
              </a:rPr>
              <a:t>}</a:t>
            </a:r>
          </a:p>
          <a:p>
            <a:pPr lvl="0"/>
            <a:r>
              <a:rPr lang="en-US" sz="1200" kern="1200" dirty="0" smtClean="0">
                <a:solidFill>
                  <a:schemeClr val="tx1"/>
                </a:solidFill>
                <a:effectLst/>
                <a:latin typeface="Times New Roman" pitchFamily="18" charset="0"/>
                <a:ea typeface="+mn-ea"/>
                <a:cs typeface="+mn-cs"/>
              </a:rPr>
              <a:t>Add </a:t>
            </a:r>
            <a:r>
              <a:rPr lang="en-US" sz="1200" b="1" kern="1200" dirty="0" err="1" smtClean="0">
                <a:solidFill>
                  <a:schemeClr val="tx1"/>
                </a:solidFill>
                <a:effectLst/>
                <a:latin typeface="Times New Roman" pitchFamily="18" charset="0"/>
                <a:ea typeface="+mn-ea"/>
                <a:cs typeface="+mn-cs"/>
              </a:rPr>
              <a:t>custom.less</a:t>
            </a:r>
            <a:r>
              <a:rPr lang="en-US" sz="1200" kern="1200" dirty="0" smtClean="0">
                <a:solidFill>
                  <a:schemeClr val="tx1"/>
                </a:solidFill>
                <a:effectLst/>
                <a:latin typeface="Times New Roman" pitchFamily="18" charset="0"/>
                <a:ea typeface="+mn-ea"/>
                <a:cs typeface="+mn-cs"/>
              </a:rPr>
              <a:t> to </a:t>
            </a:r>
            <a:r>
              <a:rPr lang="en-US" sz="1200" b="1" kern="1200" dirty="0" err="1" smtClean="0">
                <a:solidFill>
                  <a:schemeClr val="tx1"/>
                </a:solidFill>
                <a:effectLst/>
                <a:latin typeface="Times New Roman" pitchFamily="18" charset="0"/>
                <a:ea typeface="+mn-ea"/>
                <a:cs typeface="+mn-cs"/>
              </a:rPr>
              <a:t>bootstrap.less</a:t>
            </a:r>
            <a:endParaRPr lang="en-US" sz="1200" kern="1200" dirty="0" smtClean="0">
              <a:solidFill>
                <a:schemeClr val="tx1"/>
              </a:solidFill>
              <a:effectLst/>
              <a:latin typeface="Times New Roman" pitchFamily="18" charset="0"/>
              <a:ea typeface="+mn-ea"/>
              <a:cs typeface="+mn-cs"/>
            </a:endParaRP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38</a:t>
            </a:fld>
            <a:endParaRPr lang="en-US" dirty="0"/>
          </a:p>
        </p:txBody>
      </p:sp>
    </p:spTree>
    <p:extLst>
      <p:ext uri="{BB962C8B-B14F-4D97-AF65-F5344CB8AC3E}">
        <p14:creationId xmlns:p14="http://schemas.microsoft.com/office/powerpoint/2010/main" val="1292636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a:t>
            </a:fld>
            <a:endParaRPr lang="en-US" dirty="0"/>
          </a:p>
        </p:txBody>
      </p:sp>
    </p:spTree>
    <p:extLst>
      <p:ext uri="{BB962C8B-B14F-4D97-AF65-F5344CB8AC3E}">
        <p14:creationId xmlns:p14="http://schemas.microsoft.com/office/powerpoint/2010/main" val="793476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41</a:t>
            </a:fld>
            <a:endParaRPr lang="en-US" dirty="0"/>
          </a:p>
        </p:txBody>
      </p:sp>
    </p:spTree>
    <p:extLst>
      <p:ext uri="{BB962C8B-B14F-4D97-AF65-F5344CB8AC3E}">
        <p14:creationId xmlns:p14="http://schemas.microsoft.com/office/powerpoint/2010/main" val="1780178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xfrm>
            <a:off x="1196975" y="701675"/>
            <a:ext cx="4683125" cy="3511550"/>
          </a:xfrm>
          <a:ln/>
        </p:spPr>
      </p:sp>
      <p:sp>
        <p:nvSpPr>
          <p:cNvPr id="3379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xfrm>
            <a:off x="1196975" y="701675"/>
            <a:ext cx="4683125" cy="3511550"/>
          </a:xfrm>
          <a:ln/>
        </p:spPr>
      </p:sp>
      <p:sp>
        <p:nvSpPr>
          <p:cNvPr id="3584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xfrm>
            <a:off x="1196975" y="701675"/>
            <a:ext cx="4683125" cy="3511550"/>
          </a:xfrm>
          <a:ln/>
        </p:spPr>
      </p:sp>
      <p:sp>
        <p:nvSpPr>
          <p:cNvPr id="378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046423EE-7004-427D-98AD-75E4209183FE}" type="slidenum">
              <a:rPr lang="en-US" smtClean="0"/>
              <a:pPr>
                <a:defRPr/>
              </a:pPr>
              <a:t>7</a:t>
            </a:fld>
            <a:endParaRPr lang="en-US" dirty="0" smtClean="0"/>
          </a:p>
        </p:txBody>
      </p:sp>
      <p:sp>
        <p:nvSpPr>
          <p:cNvPr id="39938" name="Rectangle 2"/>
          <p:cNvSpPr>
            <a:spLocks noGrp="1" noRot="1" noChangeAspect="1" noChangeArrowheads="1" noTextEdit="1"/>
          </p:cNvSpPr>
          <p:nvPr>
            <p:ph type="sldImg"/>
          </p:nvPr>
        </p:nvSpPr>
        <p:spPr>
          <a:xfrm>
            <a:off x="1196975" y="701675"/>
            <a:ext cx="4683125" cy="3511550"/>
          </a:xfrm>
          <a:ln/>
        </p:spPr>
      </p:sp>
      <p:sp>
        <p:nvSpPr>
          <p:cNvPr id="3993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p:txBody>
          <a:bodyPr/>
          <a:lstStyle/>
          <a:p>
            <a:pPr>
              <a:defRPr/>
            </a:pPr>
            <a:fld id="{44DA544D-4FEE-4417-8AE8-836730ACEC61}" type="slidenum">
              <a:rPr lang="en-US" smtClean="0"/>
              <a:pPr>
                <a:defRPr/>
              </a:pPr>
              <a:t>8</a:t>
            </a:fld>
            <a:endParaRPr lang="en-US" dirty="0" smtClean="0"/>
          </a:p>
        </p:txBody>
      </p:sp>
      <p:sp>
        <p:nvSpPr>
          <p:cNvPr id="41986" name="Rectangle 2"/>
          <p:cNvSpPr>
            <a:spLocks noGrp="1" noRot="1" noChangeAspect="1" noChangeArrowheads="1" noTextEdit="1"/>
          </p:cNvSpPr>
          <p:nvPr>
            <p:ph type="sldImg"/>
          </p:nvPr>
        </p:nvSpPr>
        <p:spPr>
          <a:xfrm>
            <a:off x="1196975" y="701675"/>
            <a:ext cx="4683125" cy="3511550"/>
          </a:xfrm>
          <a:ln/>
        </p:spPr>
      </p:sp>
      <p:sp>
        <p:nvSpPr>
          <p:cNvPr id="41987" name="Rectangle 3"/>
          <p:cNvSpPr>
            <a:spLocks noGrp="1" noChangeArrowheads="1"/>
          </p:cNvSpPr>
          <p:nvPr>
            <p:ph type="body" idx="1"/>
          </p:nvPr>
        </p:nvSpPr>
        <p:spPr>
          <a:noFill/>
          <a:ln/>
        </p:spPr>
        <p:txBody>
          <a:bodyPr/>
          <a:lstStyle/>
          <a:p>
            <a:pPr eaLnBrk="1" hangingPunct="1"/>
            <a:r>
              <a:rPr lang="en-US" dirty="0" smtClean="0"/>
              <a:t>LinkedIn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01675"/>
            <a:ext cx="4679950" cy="35115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9</a:t>
            </a:fld>
            <a:endParaRPr lang="en-US" dirty="0"/>
          </a:p>
        </p:txBody>
      </p:sp>
    </p:spTree>
    <p:extLst>
      <p:ext uri="{BB962C8B-B14F-4D97-AF65-F5344CB8AC3E}">
        <p14:creationId xmlns:p14="http://schemas.microsoft.com/office/powerpoint/2010/main" val="2342475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Master" Target="../slideMasters/slideMaster8.xml"/><Relationship Id="rId4" Type="http://schemas.openxmlformats.org/officeDocument/2006/relationships/image" Target="../media/image6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1.png"/><Relationship Id="rId3" Type="http://schemas.openxmlformats.org/officeDocument/2006/relationships/image" Target="../media/image64.png"/><Relationship Id="rId7" Type="http://schemas.openxmlformats.org/officeDocument/2006/relationships/image" Target="../media/image66.png"/><Relationship Id="rId12" Type="http://schemas.openxmlformats.org/officeDocument/2006/relationships/image" Target="../media/image70.png"/><Relationship Id="rId2" Type="http://schemas.openxmlformats.org/officeDocument/2006/relationships/image" Target="../media/image46.jpg"/><Relationship Id="rId1" Type="http://schemas.openxmlformats.org/officeDocument/2006/relationships/slideMaster" Target="../slideMasters/slideMaster8.xml"/><Relationship Id="rId6" Type="http://schemas.openxmlformats.org/officeDocument/2006/relationships/image" Target="../media/image34.png"/><Relationship Id="rId11" Type="http://schemas.openxmlformats.org/officeDocument/2006/relationships/image" Target="../media/image69.png"/><Relationship Id="rId5" Type="http://schemas.openxmlformats.org/officeDocument/2006/relationships/image" Target="../media/image65.png"/><Relationship Id="rId10" Type="http://schemas.microsoft.com/office/2007/relationships/hdphoto" Target="../media/hdphoto9.wdp"/><Relationship Id="rId4" Type="http://schemas.microsoft.com/office/2007/relationships/hdphoto" Target="../media/hdphoto8.wdp"/><Relationship Id="rId9" Type="http://schemas.openxmlformats.org/officeDocument/2006/relationships/image" Target="../media/image68.png"/><Relationship Id="rId14" Type="http://schemas.openxmlformats.org/officeDocument/2006/relationships/image" Target="../media/image72.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76.emf"/><Relationship Id="rId3" Type="http://schemas.openxmlformats.org/officeDocument/2006/relationships/tags" Target="../tags/tag2.xml"/><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slideMaster" Target="../slideMasters/slideMaster9.xml"/><Relationship Id="rId5" Type="http://schemas.openxmlformats.org/officeDocument/2006/relationships/tags" Target="../tags/tag4.xml"/><Relationship Id="rId10" Type="http://schemas.microsoft.com/office/2007/relationships/hdphoto" Target="../media/hdphoto2.wdp"/><Relationship Id="rId4" Type="http://schemas.openxmlformats.org/officeDocument/2006/relationships/tags" Target="../tags/tag3.xml"/><Relationship Id="rId9" Type="http://schemas.openxmlformats.org/officeDocument/2006/relationships/image" Target="../media/image1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jp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9.jpg"/><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9.jp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82.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8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video" Target="../media/media3.wmv"/><Relationship Id="rId1" Type="http://schemas.microsoft.com/office/2007/relationships/media" Target="../media/media3.wmv"/><Relationship Id="rId4" Type="http://schemas.openxmlformats.org/officeDocument/2006/relationships/image" Target="../media/image85.pn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2.xml"/><Relationship Id="rId4" Type="http://schemas.openxmlformats.org/officeDocument/2006/relationships/image" Target="../media/image78.wmf"/></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2.xml"/><Relationship Id="rId4" Type="http://schemas.openxmlformats.org/officeDocument/2006/relationships/image" Target="../media/image87.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2.xml"/><Relationship Id="rId4" Type="http://schemas.openxmlformats.org/officeDocument/2006/relationships/image" Target="../media/image91.png"/></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2.xml"/><Relationship Id="rId4" Type="http://schemas.openxmlformats.org/officeDocument/2006/relationships/image" Target="../media/image91.png"/></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3.xml"/><Relationship Id="rId4" Type="http://schemas.openxmlformats.org/officeDocument/2006/relationships/image" Target="../media/image78.wmf"/></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3.xml"/><Relationship Id="rId4" Type="http://schemas.openxmlformats.org/officeDocument/2006/relationships/image" Target="../media/image8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3.xml"/><Relationship Id="rId4" Type="http://schemas.openxmlformats.org/officeDocument/2006/relationships/image" Target="../media/image91.pn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3.xml"/><Relationship Id="rId4" Type="http://schemas.openxmlformats.org/officeDocument/2006/relationships/image" Target="../media/image91.png"/></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4.xml"/><Relationship Id="rId4" Type="http://schemas.openxmlformats.org/officeDocument/2006/relationships/image" Target="../media/image78.wmf"/></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4.xml"/><Relationship Id="rId4" Type="http://schemas.openxmlformats.org/officeDocument/2006/relationships/image" Target="../media/image87.png"/></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4.xml"/><Relationship Id="rId4" Type="http://schemas.openxmlformats.org/officeDocument/2006/relationships/image" Target="../media/image91.png"/></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4.xml"/><Relationship Id="rId4" Type="http://schemas.openxmlformats.org/officeDocument/2006/relationships/image" Target="../media/image91.png"/></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4.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4.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4.xml"/></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5.xml"/><Relationship Id="rId4" Type="http://schemas.openxmlformats.org/officeDocument/2006/relationships/image" Target="../media/image78.wmf"/></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5.xml"/><Relationship Id="rId4" Type="http://schemas.openxmlformats.org/officeDocument/2006/relationships/image" Target="../media/image87.png"/></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5.xml"/><Relationship Id="rId4" Type="http://schemas.openxmlformats.org/officeDocument/2006/relationships/image" Target="../media/image9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5.xml"/><Relationship Id="rId4" Type="http://schemas.openxmlformats.org/officeDocument/2006/relationships/image" Target="../media/image91.png"/></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5.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5.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5.xml"/></Relationships>
</file>

<file path=ppt/slideLayouts/_rels/slideLayout31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6.xml"/><Relationship Id="rId4" Type="http://schemas.openxmlformats.org/officeDocument/2006/relationships/image" Target="../media/image78.wmf"/></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6.xml"/><Relationship Id="rId4" Type="http://schemas.openxmlformats.org/officeDocument/2006/relationships/image" Target="../media/image87.png"/></Relationships>
</file>

<file path=ppt/slideLayouts/_rels/slideLayout3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6.xml"/><Relationship Id="rId4" Type="http://schemas.openxmlformats.org/officeDocument/2006/relationships/image" Target="../media/image91.png"/></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6.xml"/><Relationship Id="rId4" Type="http://schemas.openxmlformats.org/officeDocument/2006/relationships/image" Target="../media/image91.png"/></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6.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6.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6.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6.xml"/></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7.xml"/><Relationship Id="rId4" Type="http://schemas.openxmlformats.org/officeDocument/2006/relationships/image" Target="../media/image78.wmf"/></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7.xml"/><Relationship Id="rId4" Type="http://schemas.openxmlformats.org/officeDocument/2006/relationships/image" Target="../media/image87.png"/></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7.xml"/><Relationship Id="rId4" Type="http://schemas.openxmlformats.org/officeDocument/2006/relationships/image" Target="../media/image91.png"/></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7.xml"/><Relationship Id="rId4" Type="http://schemas.openxmlformats.org/officeDocument/2006/relationships/image" Target="../media/image91.png"/></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7.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7.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7.xml"/></Relationships>
</file>

<file path=ppt/slideLayouts/_rels/slideLayout37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8.xml"/><Relationship Id="rId4" Type="http://schemas.openxmlformats.org/officeDocument/2006/relationships/image" Target="../media/image78.wm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8.xml"/><Relationship Id="rId4" Type="http://schemas.openxmlformats.org/officeDocument/2006/relationships/image" Target="../media/image87.png"/></Relationships>
</file>

<file path=ppt/slideLayouts/_rels/slideLayout38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8.xml"/><Relationship Id="rId4" Type="http://schemas.openxmlformats.org/officeDocument/2006/relationships/image" Target="../media/image91.png"/></Relationships>
</file>

<file path=ppt/slideLayouts/_rels/slideLayout38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8.xml"/><Relationship Id="rId4" Type="http://schemas.openxmlformats.org/officeDocument/2006/relationships/image" Target="../media/image91.png"/></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8.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8.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8.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8.xml"/></Relationships>
</file>

<file path=ppt/slideLayouts/_rels/slideLayout41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9.xml"/><Relationship Id="rId4" Type="http://schemas.openxmlformats.org/officeDocument/2006/relationships/image" Target="../media/image78.wmf"/></Relationships>
</file>

<file path=ppt/slideLayouts/_rels/slideLayout413.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9.xml"/><Relationship Id="rId4" Type="http://schemas.openxmlformats.org/officeDocument/2006/relationships/image" Target="../media/image87.png"/></Relationships>
</file>

<file path=ppt/slideLayouts/_rels/slideLayout41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9.xml"/><Relationship Id="rId4" Type="http://schemas.openxmlformats.org/officeDocument/2006/relationships/image" Target="../media/image91.png"/></Relationships>
</file>

<file path=ppt/slideLayouts/_rels/slideLayout41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9.xml"/><Relationship Id="rId4" Type="http://schemas.openxmlformats.org/officeDocument/2006/relationships/image" Target="../media/image91.png"/></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9.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9.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5.xml"/><Relationship Id="rId6" Type="http://schemas.microsoft.com/office/2007/relationships/hdphoto" Target="../media/hdphoto1.wdp"/><Relationship Id="rId5" Type="http://schemas.openxmlformats.org/officeDocument/2006/relationships/image" Target="../media/image11.png"/><Relationship Id="rId4" Type="http://schemas.microsoft.com/office/2007/relationships/hdphoto" Target="../media/hdphoto3.wdp"/></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4.wdp"/></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4.png"/><Relationship Id="rId5" Type="http://schemas.openxmlformats.org/officeDocument/2006/relationships/image" Target="../media/image26.png"/><Relationship Id="rId4" Type="http://schemas.microsoft.com/office/2007/relationships/hdphoto" Target="../media/hdphoto4.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5.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1.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3.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5.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6.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7.wdp"/><Relationship Id="rId3" Type="http://schemas.openxmlformats.org/officeDocument/2006/relationships/image" Target="../media/image38.png"/><Relationship Id="rId7" Type="http://schemas.openxmlformats.org/officeDocument/2006/relationships/image" Target="../media/image41.png"/><Relationship Id="rId12" Type="http://schemas.openxmlformats.org/officeDocument/2006/relationships/image" Target="../media/image44.png"/><Relationship Id="rId2" Type="http://schemas.openxmlformats.org/officeDocument/2006/relationships/image" Target="../media/image37.jpg"/><Relationship Id="rId1" Type="http://schemas.openxmlformats.org/officeDocument/2006/relationships/slideMaster" Target="../slideMasters/slideMaster7.xml"/><Relationship Id="rId6" Type="http://schemas.openxmlformats.org/officeDocument/2006/relationships/image" Target="../media/image40.png"/><Relationship Id="rId11" Type="http://schemas.openxmlformats.org/officeDocument/2006/relationships/image" Target="../media/image43.png"/><Relationship Id="rId5" Type="http://schemas.openxmlformats.org/officeDocument/2006/relationships/image" Target="../media/image39.png"/><Relationship Id="rId10" Type="http://schemas.openxmlformats.org/officeDocument/2006/relationships/image" Target="../media/image27.png"/><Relationship Id="rId4" Type="http://schemas.microsoft.com/office/2007/relationships/hdphoto" Target="../media/hdphoto6.wdp"/><Relationship Id="rId9" Type="http://schemas.openxmlformats.org/officeDocument/2006/relationships/image" Target="../media/image42.png"/><Relationship Id="rId14" Type="http://schemas.openxmlformats.org/officeDocument/2006/relationships/image" Target="../media/image45.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0.png"/><Relationship Id="rId3" Type="http://schemas.openxmlformats.org/officeDocument/2006/relationships/image" Target="../media/image38.png"/><Relationship Id="rId7" Type="http://schemas.openxmlformats.org/officeDocument/2006/relationships/image" Target="../media/image27.png"/><Relationship Id="rId12" Type="http://schemas.openxmlformats.org/officeDocument/2006/relationships/image" Target="../media/image39.png"/><Relationship Id="rId2" Type="http://schemas.openxmlformats.org/officeDocument/2006/relationships/image" Target="../media/image46.jpg"/><Relationship Id="rId1" Type="http://schemas.openxmlformats.org/officeDocument/2006/relationships/slideMaster" Target="../slideMasters/slideMaster7.xml"/><Relationship Id="rId6" Type="http://schemas.openxmlformats.org/officeDocument/2006/relationships/image" Target="../media/image34.png"/><Relationship Id="rId11" Type="http://schemas.openxmlformats.org/officeDocument/2006/relationships/image" Target="../media/image47.png"/><Relationship Id="rId5" Type="http://schemas.openxmlformats.org/officeDocument/2006/relationships/image" Target="../media/image41.png"/><Relationship Id="rId10" Type="http://schemas.microsoft.com/office/2007/relationships/hdphoto" Target="../media/hdphoto7.wdp"/><Relationship Id="rId4" Type="http://schemas.microsoft.com/office/2007/relationships/hdphoto" Target="../media/hdphoto6.wdp"/><Relationship Id="rId9" Type="http://schemas.openxmlformats.org/officeDocument/2006/relationships/image" Target="../media/image44.png"/><Relationship Id="rId14" Type="http://schemas.openxmlformats.org/officeDocument/2006/relationships/image" Target="../media/image42.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5646" indent="0" algn="ctr">
              <a:buNone/>
              <a:defRPr/>
            </a:lvl2pPr>
            <a:lvl3pPr marL="911294" indent="0" algn="ctr">
              <a:buNone/>
              <a:defRPr/>
            </a:lvl3pPr>
            <a:lvl4pPr marL="1366949" indent="0" algn="ctr">
              <a:buNone/>
              <a:defRPr/>
            </a:lvl4pPr>
            <a:lvl5pPr marL="1822589" indent="0" algn="ctr">
              <a:buNone/>
              <a:defRPr/>
            </a:lvl5pPr>
            <a:lvl6pPr marL="2278233" indent="0" algn="ctr">
              <a:buNone/>
              <a:defRPr/>
            </a:lvl6pPr>
            <a:lvl7pPr marL="2733885" indent="0" algn="ctr">
              <a:buNone/>
              <a:defRPr/>
            </a:lvl7pPr>
            <a:lvl8pPr marL="3189531" indent="0" algn="ctr">
              <a:buNone/>
              <a:defRPr/>
            </a:lvl8pPr>
            <a:lvl9pPr marL="364518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3796F2-C76E-444A-920B-23CA4E8782D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91AEBB-7DB6-4D8B-988E-663D7C877984}" type="slidenum">
              <a:rPr lang="en-US"/>
              <a:pPr>
                <a:defRPr/>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31"/>
            <a:ext cx="8363938" cy="761747"/>
          </a:xfrm>
        </p:spPr>
        <p:txBody>
          <a:bodyPr/>
          <a:lstStyle>
            <a:lvl1pPr algn="l" defTabSz="911101"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46"/>
            <a:ext cx="8363938" cy="2035429"/>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6523" indent="-341674">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1674" indent="-341674">
              <a:spcBef>
                <a:spcPts val="0"/>
              </a:spcBef>
              <a:spcAft>
                <a:spcPts val="400"/>
              </a:spcAft>
              <a:buFont typeface="Arial" pitchFamily="34" charset="0"/>
              <a:buChar char="•"/>
              <a:defRPr/>
            </a:lvl5pPr>
            <a:lvl6pPr marL="1029780" indent="-341674">
              <a:buFont typeface="Arial" pitchFamily="34" charset="0"/>
              <a:buChar char="•"/>
              <a:defRPr sz="2400">
                <a:gradFill>
                  <a:gsLst>
                    <a:gs pos="0">
                      <a:srgbClr val="595959"/>
                    </a:gs>
                    <a:gs pos="86000">
                      <a:srgbClr val="595959"/>
                    </a:gs>
                  </a:gsLst>
                  <a:lin ang="5400000" scaled="0"/>
                </a:gradFill>
              </a:defRPr>
            </a:lvl6pPr>
            <a:lvl7pPr marL="1251246" indent="-224620">
              <a:defRPr>
                <a:gradFill>
                  <a:gsLst>
                    <a:gs pos="0">
                      <a:srgbClr val="595959"/>
                    </a:gs>
                    <a:gs pos="86000">
                      <a:srgbClr val="595959"/>
                    </a:gs>
                  </a:gsLst>
                  <a:lin ang="5400000" scaled="0"/>
                </a:gradFill>
              </a:defRPr>
            </a:lvl7pPr>
            <a:lvl8pPr marL="1482187" indent="-230951">
              <a:defRPr>
                <a:gradFill>
                  <a:gsLst>
                    <a:gs pos="0">
                      <a:srgbClr val="595959"/>
                    </a:gs>
                    <a:gs pos="86000">
                      <a:srgbClr val="595959"/>
                    </a:gs>
                  </a:gsLst>
                  <a:lin ang="5400000" scaled="0"/>
                </a:gradFill>
              </a:defRPr>
            </a:lvl8pPr>
          </a:lstStyle>
          <a:p>
            <a:pPr marL="344837" lvl="0" indent="-344837" algn="l" defTabSz="911101" rtl="0" eaLnBrk="1" latinLnBrk="0" hangingPunct="1">
              <a:lnSpc>
                <a:spcPct val="90000"/>
              </a:lnSpc>
              <a:spcBef>
                <a:spcPct val="20000"/>
              </a:spcBef>
              <a:buSzPct val="90000"/>
              <a:buFont typeface="Arial" pitchFamily="34" charset="0"/>
              <a:buChar char="•"/>
            </a:pPr>
            <a:r>
              <a:rPr lang="en-US" smtClean="0"/>
              <a:t>Click to edit Master text styles</a:t>
            </a:r>
          </a:p>
          <a:p>
            <a:pPr marL="344837" lvl="1" indent="-344837" algn="l" defTabSz="911101" rtl="0" eaLnBrk="1" latinLnBrk="0" hangingPunct="1">
              <a:lnSpc>
                <a:spcPct val="90000"/>
              </a:lnSpc>
              <a:spcBef>
                <a:spcPct val="20000"/>
              </a:spcBef>
              <a:buSzPct val="90000"/>
              <a:buFont typeface="Arial" pitchFamily="34" charset="0"/>
              <a:buChar char="•"/>
            </a:pPr>
            <a:r>
              <a:rPr lang="en-US" smtClean="0"/>
              <a:t>Second level</a:t>
            </a:r>
          </a:p>
          <a:p>
            <a:pPr marL="344837" lvl="2" indent="-344837" algn="l" defTabSz="911101" rtl="0" eaLnBrk="1" latinLnBrk="0" hangingPunct="1">
              <a:lnSpc>
                <a:spcPct val="90000"/>
              </a:lnSpc>
              <a:spcBef>
                <a:spcPct val="20000"/>
              </a:spcBef>
              <a:buSzPct val="90000"/>
              <a:buFont typeface="Arial" pitchFamily="34" charset="0"/>
              <a:buChar char="•"/>
            </a:pPr>
            <a:r>
              <a:rPr lang="en-US" smtClean="0"/>
              <a:t>Third level</a:t>
            </a:r>
          </a:p>
          <a:p>
            <a:pPr marL="344837" lvl="3" indent="-344837" algn="l" defTabSz="911101" rtl="0" eaLnBrk="1" latinLnBrk="0" hangingPunct="1">
              <a:lnSpc>
                <a:spcPct val="90000"/>
              </a:lnSpc>
              <a:spcBef>
                <a:spcPct val="20000"/>
              </a:spcBef>
              <a:buSzPct val="90000"/>
              <a:buFont typeface="Arial" pitchFamily="34" charset="0"/>
              <a:buChar char="•"/>
            </a:pPr>
            <a:r>
              <a:rPr lang="en-US" smtClean="0"/>
              <a:t>Fourth level</a:t>
            </a:r>
          </a:p>
          <a:p>
            <a:pPr marL="344837" lvl="4" indent="-344837" algn="l" defTabSz="911101"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1450907906"/>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185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2697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76962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4033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88396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975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315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2092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9708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E4BBDF-137C-4F18-A804-F41F4B8D1C08}" type="slidenum">
              <a:rPr lang="en-US"/>
              <a:pPr>
                <a:defRPr/>
              </a:pPr>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654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9255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1009" y="3452038"/>
            <a:ext cx="4865192" cy="2002536"/>
          </a:xfrm>
        </p:spPr>
        <p:txBody>
          <a:bodyPr vert="horz" wrap="square" lIns="0" tIns="0" rIns="0" bIns="0" rtlCol="0" anchor="ctr" anchorCtr="0">
            <a:noAutofit/>
          </a:bodyPr>
          <a:lstStyle>
            <a:lvl1pPr algn="l" defTabSz="911253" rtl="0" eaLnBrk="1" latinLnBrk="0" hangingPunct="1">
              <a:lnSpc>
                <a:spcPct val="90000"/>
              </a:lnSpc>
              <a:spcBef>
                <a:spcPct val="0"/>
              </a:spcBef>
              <a:buNone/>
              <a:defRPr lang="en-US" sz="6000"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391048" y="5482023"/>
            <a:ext cx="4863589" cy="858697"/>
          </a:xfrm>
        </p:spPr>
        <p:txBody>
          <a:bodyPr vert="horz" wrap="square" lIns="0" tIns="0" rIns="0" bIns="0" rtlCol="0">
            <a:spAutoFit/>
          </a:bodyPr>
          <a:lstStyle>
            <a:lvl1pPr marL="0" indent="0">
              <a:buNone/>
              <a:defRPr lang="en-US" sz="1800"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2810681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7" y="1901973"/>
            <a:ext cx="5144840" cy="1828193"/>
          </a:xfrm>
        </p:spPr>
        <p:txBody>
          <a:bodyPr anchor="b" anchorCtr="0"/>
          <a:lstStyle>
            <a:lvl1pPr>
              <a:defRPr kumimoji="0" lang="en-US" sz="6600"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893545579"/>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044" y="4343417"/>
            <a:ext cx="7680340" cy="461665"/>
          </a:xfrm>
        </p:spPr>
        <p:txBody>
          <a:bodyPr>
            <a:noAutofit/>
          </a:bodyPr>
          <a:lstStyle>
            <a:lvl1pPr marL="0" indent="0" algn="l">
              <a:lnSpc>
                <a:spcPct val="90000"/>
              </a:lnSpc>
              <a:spcBef>
                <a:spcPts val="0"/>
              </a:spcBef>
              <a:buNone/>
              <a:defRPr lang="en-US" sz="3600" kern="1200" spc="-70" baseline="0" dirty="0">
                <a:solidFill>
                  <a:schemeClr val="tx1">
                    <a:alpha val="99000"/>
                  </a:schemeClr>
                </a:solidFill>
                <a:latin typeface="+mj-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730080" y="2739678"/>
            <a:ext cx="7686295"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730044" y="1447800"/>
            <a:ext cx="7680340" cy="914096"/>
          </a:xfrm>
        </p:spPr>
        <p:txBody>
          <a:bodyPr wrap="square" anchor="b">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2306264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389468" y="1447800"/>
            <a:ext cx="8363937"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05" tIns="45554" rIns="91105" bIns="45554" numCol="1" spcCol="0" rtlCol="0" anchor="ctr" anchorCtr="0" compatLnSpc="1">
            <a:prstTxWarp prst="textNoShape">
              <a:avLst/>
            </a:prstTxWarp>
          </a:bodyPr>
          <a:lstStyle/>
          <a:p>
            <a:pPr algn="ctr" defTabSz="910686"/>
            <a:endParaRPr lang="en-US" sz="2200" dirty="0">
              <a:gradFill>
                <a:gsLst>
                  <a:gs pos="0">
                    <a:srgbClr val="FFFFFF"/>
                  </a:gs>
                  <a:gs pos="100000">
                    <a:srgbClr val="FFFFFF"/>
                  </a:gs>
                </a:gsLst>
                <a:lin ang="5400000" scaled="0"/>
              </a:gradFill>
            </a:endParaRPr>
          </a:p>
        </p:txBody>
      </p:sp>
      <p:grpSp>
        <p:nvGrpSpPr>
          <p:cNvPr id="16" name="Group 15"/>
          <p:cNvGrpSpPr/>
          <p:nvPr userDrawn="1"/>
        </p:nvGrpSpPr>
        <p:grpSpPr bwMode="black">
          <a:xfrm>
            <a:off x="654636" y="3005011"/>
            <a:ext cx="1800782" cy="2135546"/>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grpSp>
      <p:sp>
        <p:nvSpPr>
          <p:cNvPr id="3" name="Subtitle 2"/>
          <p:cNvSpPr>
            <a:spLocks noGrp="1"/>
          </p:cNvSpPr>
          <p:nvPr>
            <p:ph type="subTitle" idx="1" hasCustomPrompt="1"/>
          </p:nvPr>
        </p:nvSpPr>
        <p:spPr>
          <a:xfrm>
            <a:off x="2606719" y="3116347"/>
            <a:ext cx="5213438" cy="1850655"/>
          </a:xfrm>
        </p:spPr>
        <p:txBody>
          <a:bodyPr vert="horz" wrap="square" lIns="182265" tIns="182265" rIns="0" bIns="0" rtlCol="0" anchor="ctr" anchorCtr="0">
            <a:spAutoFit/>
          </a:bodyPr>
          <a:lstStyle>
            <a:lvl1pPr marL="572723" indent="-569556">
              <a:buNone/>
              <a:defRPr lang="en-US" sz="4400" spc="-100" dirty="0" smtClean="0">
                <a:solidFill>
                  <a:schemeClr val="tx1">
                    <a:alpha val="99000"/>
                  </a:schemeClr>
                </a:solidFill>
                <a:latin typeface="Segoe UI Light" pitchFamily="34" charset="0"/>
              </a:defRPr>
            </a:lvl1pPr>
            <a:lvl2pPr marL="344894" indent="-341730">
              <a:buNone/>
              <a:defRPr lang="en-US" spc="-50"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391008" y="228617"/>
            <a:ext cx="8362080" cy="747897"/>
          </a:xfrm>
        </p:spPr>
        <p:txBody>
          <a:bodyPr vert="horz" wrap="square" lIns="0" tIns="0" rIns="0" bIns="0" rtlCol="0" anchor="t">
            <a:spAutoFit/>
          </a:bodyPr>
          <a:lstStyle>
            <a:lvl1pPr marL="0" indent="0">
              <a:buNone/>
              <a:defRPr lang="en-US" sz="5400"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smtClean="0"/>
              <a:t>Click to edit Master text styles</a:t>
            </a:r>
          </a:p>
        </p:txBody>
      </p:sp>
    </p:spTree>
    <p:extLst>
      <p:ext uri="{BB962C8B-B14F-4D97-AF65-F5344CB8AC3E}">
        <p14:creationId xmlns:p14="http://schemas.microsoft.com/office/powerpoint/2010/main" val="35896738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7"/>
            <a:ext cx="8363938" cy="747897"/>
          </a:xfrm>
        </p:spPr>
        <p:txBody>
          <a:bodyPr/>
          <a:lstStyle>
            <a:lvl1pPr>
              <a:defRPr>
                <a:solidFill>
                  <a:schemeClr val="tx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8"/>
            <a:ext cx="8363938" cy="2043636"/>
          </a:xfrm>
          <a:prstGeom prst="rect">
            <a:avLst/>
          </a:prstGeom>
        </p:spPr>
        <p:txBody>
          <a:bodyPr/>
          <a:lstStyle>
            <a:lvl1pPr marL="0" indent="0">
              <a:buFont typeface="Wingdings" pitchFamily="2" charset="2"/>
              <a:buNone/>
              <a:defRPr sz="4000">
                <a:solidFill>
                  <a:schemeClr val="tx1">
                    <a:alpha val="99000"/>
                  </a:schemeClr>
                </a:solidFill>
              </a:defRPr>
            </a:lvl1pPr>
            <a:lvl2pPr marL="283202" marR="0" indent="0" algn="l" defTabSz="911253"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515766" indent="0">
              <a:buFont typeface="Wingdings" pitchFamily="2" charset="2"/>
              <a:buNone/>
              <a:tabLst/>
              <a:defRPr>
                <a:solidFill>
                  <a:schemeClr val="tx1">
                    <a:alpha val="99000"/>
                  </a:schemeClr>
                </a:solidFill>
                <a:latin typeface="+mn-lt"/>
              </a:defRPr>
            </a:lvl3pPr>
            <a:lvl4pPr marL="738839" indent="0">
              <a:buFont typeface="Wingdings" pitchFamily="2" charset="2"/>
              <a:buNone/>
              <a:defRPr>
                <a:solidFill>
                  <a:schemeClr val="tx1">
                    <a:alpha val="99000"/>
                  </a:schemeClr>
                </a:solidFill>
                <a:latin typeface="+mn-lt"/>
              </a:defRPr>
            </a:lvl4pPr>
            <a:lvl5pPr marL="911294"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1201769"/>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08"/>
            <a:ext cx="8363938" cy="2043636"/>
          </a:xfrm>
          <a:prstGeom prst="rect">
            <a:avLst/>
          </a:prstGeom>
        </p:spPr>
        <p:txBody>
          <a:bodyPr/>
          <a:lstStyle>
            <a:lvl1pPr marL="0" indent="0">
              <a:spcBef>
                <a:spcPts val="2400"/>
              </a:spcBef>
              <a:buNone/>
              <a:defRPr sz="4000">
                <a:solidFill>
                  <a:schemeClr val="tx2">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0990" indent="0">
              <a:buNone/>
              <a:defRPr lang="en-US" sz="2400" kern="1200" spc="0" baseline="0" dirty="0" smtClean="0">
                <a:solidFill>
                  <a:schemeClr val="tx1">
                    <a:alpha val="99000"/>
                  </a:schemeClr>
                </a:solidFill>
                <a:latin typeface="+mn-lt"/>
                <a:ea typeface="+mn-ea"/>
                <a:cs typeface="+mn-cs"/>
              </a:defRPr>
            </a:lvl3pPr>
            <a:lvl4pPr marL="455646" indent="0">
              <a:buNone/>
              <a:defRPr lang="en-US" sz="2000" kern="1200" spc="0" baseline="0" dirty="0" smtClean="0">
                <a:solidFill>
                  <a:schemeClr val="tx1">
                    <a:alpha val="99000"/>
                  </a:schemeClr>
                </a:solidFill>
                <a:latin typeface="+mn-lt"/>
                <a:ea typeface="+mn-ea"/>
                <a:cs typeface="+mn-cs"/>
              </a:defRPr>
            </a:lvl4pPr>
            <a:lvl5pPr marL="691380"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66930893"/>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08"/>
            <a:ext cx="8363938" cy="2043636"/>
          </a:xfrm>
          <a:prstGeom prst="rect">
            <a:avLst/>
          </a:prstGeom>
        </p:spPr>
        <p:txBody>
          <a:bodyPr/>
          <a:lstStyle>
            <a:lvl1pPr marL="0" indent="0">
              <a:spcBef>
                <a:spcPts val="2400"/>
              </a:spcBef>
              <a:buNone/>
              <a:defRPr sz="4000">
                <a:solidFill>
                  <a:schemeClr val="tx1">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0990" indent="0">
              <a:buNone/>
              <a:defRPr lang="en-US" sz="2400" kern="1200" spc="0" baseline="0" dirty="0" smtClean="0">
                <a:solidFill>
                  <a:schemeClr val="tx1">
                    <a:alpha val="99000"/>
                  </a:schemeClr>
                </a:solidFill>
                <a:latin typeface="+mn-lt"/>
                <a:ea typeface="+mn-ea"/>
                <a:cs typeface="+mn-cs"/>
              </a:defRPr>
            </a:lvl3pPr>
            <a:lvl4pPr marL="455646" indent="0">
              <a:buNone/>
              <a:defRPr lang="en-US" sz="2000" kern="1200" spc="0" baseline="0" dirty="0" smtClean="0">
                <a:solidFill>
                  <a:schemeClr val="tx1">
                    <a:alpha val="99000"/>
                  </a:schemeClr>
                </a:solidFill>
                <a:latin typeface="+mn-lt"/>
                <a:ea typeface="+mn-ea"/>
                <a:cs typeface="+mn-cs"/>
              </a:defRPr>
            </a:lvl4pPr>
            <a:lvl5pPr marL="691380"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12207547"/>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90627" y="1447817"/>
            <a:ext cx="4047274" cy="2351413"/>
          </a:xfrm>
        </p:spPr>
        <p:txBody>
          <a:bodyPr>
            <a:spAutoFit/>
          </a:bodyPr>
          <a:lstStyle>
            <a:lvl1pPr marL="291108" indent="-291108">
              <a:spcBef>
                <a:spcPts val="1200"/>
              </a:spcBef>
              <a:buClr>
                <a:schemeClr val="tx1"/>
              </a:buClr>
              <a:buFont typeface="Wingdings" pitchFamily="2" charset="2"/>
              <a:buChar char=""/>
              <a:defRPr/>
            </a:lvl1pPr>
            <a:lvl2pPr marL="518914" indent="-227827">
              <a:defRPr sz="2000"/>
            </a:lvl2pPr>
            <a:lvl3pPr marL="683471" indent="-164540">
              <a:tabLst/>
              <a:defRPr sz="2000"/>
            </a:lvl3pPr>
            <a:lvl4pPr marL="860665" indent="-177197">
              <a:defRPr/>
            </a:lvl4pPr>
            <a:lvl5pPr marL="1025210" indent="-16454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4709673" y="1447817"/>
            <a:ext cx="4047274" cy="2351413"/>
          </a:xfrm>
        </p:spPr>
        <p:txBody>
          <a:bodyPr>
            <a:spAutoFit/>
          </a:bodyPr>
          <a:lstStyle>
            <a:lvl1pPr marL="338573" indent="-338573">
              <a:spcBef>
                <a:spcPts val="1200"/>
              </a:spcBef>
              <a:buFont typeface="Wingdings" pitchFamily="2" charset="2"/>
              <a:buChar char=""/>
              <a:defRPr lang="en-US" sz="3600" kern="1200" spc="-70" baseline="0" dirty="0" smtClean="0">
                <a:solidFill>
                  <a:schemeClr val="tx1">
                    <a:alpha val="99000"/>
                  </a:schemeClr>
                </a:solidFill>
                <a:latin typeface="+mj-lt"/>
                <a:ea typeface="+mn-ea"/>
                <a:cs typeface="+mn-cs"/>
              </a:defRPr>
            </a:lvl1pPr>
            <a:lvl2pPr marL="632841" indent="-341730">
              <a:defRPr lang="en-US" sz="2000" kern="1200" spc="0" baseline="0" dirty="0" smtClean="0">
                <a:solidFill>
                  <a:schemeClr val="tx1">
                    <a:alpha val="99000"/>
                  </a:schemeClr>
                </a:solidFill>
                <a:latin typeface="+mn-lt"/>
                <a:ea typeface="+mn-ea"/>
                <a:cs typeface="+mn-cs"/>
              </a:defRPr>
            </a:lvl2pPr>
            <a:lvl3pPr marL="860665" indent="-341730">
              <a:defRPr lang="en-US" sz="2000" kern="1200" spc="0" baseline="0" dirty="0" smtClean="0">
                <a:solidFill>
                  <a:schemeClr val="tx1">
                    <a:alpha val="99000"/>
                  </a:schemeClr>
                </a:solidFill>
                <a:latin typeface="+mn-lt"/>
                <a:ea typeface="+mn-ea"/>
                <a:cs typeface="+mn-cs"/>
              </a:defRPr>
            </a:lvl3pPr>
            <a:lvl4pPr marL="1025210" indent="-341730">
              <a:defRPr lang="en-US" sz="2000" kern="1200" spc="0" baseline="0" dirty="0" smtClean="0">
                <a:solidFill>
                  <a:schemeClr val="tx1">
                    <a:alpha val="99000"/>
                  </a:schemeClr>
                </a:solidFill>
                <a:latin typeface="+mn-lt"/>
                <a:ea typeface="+mn-ea"/>
                <a:cs typeface="+mn-cs"/>
              </a:defRPr>
            </a:lvl4pPr>
            <a:lvl5pPr marL="1202402" indent="-341730">
              <a:defRPr lang="en-US" sz="2000" kern="1200" spc="0" baseline="0" dirty="0">
                <a:solidFill>
                  <a:schemeClr val="tx1">
                    <a:alpha val="99000"/>
                  </a:schemeClr>
                </a:solidFill>
                <a:latin typeface="+mn-lt"/>
                <a:ea typeface="+mn-ea"/>
                <a:cs typeface="+mn-cs"/>
              </a:defRPr>
            </a:lvl5pPr>
          </a:lstStyle>
          <a:p>
            <a:pPr marL="291108" marR="0" lvl="0"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1108" marR="0" lvl="1"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1108" marR="0" lvl="2"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1108" marR="0" lvl="3"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1108" marR="0" lvl="4"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241385000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pic>
        <p:nvPicPr>
          <p:cNvPr id="3" name="Picture 5" descr="dallas_c"/>
          <p:cNvPicPr>
            <a:picLocks noChangeAspect="1" noChangeArrowheads="1"/>
          </p:cNvPicPr>
          <p:nvPr/>
        </p:nvPicPr>
        <p:blipFill>
          <a:blip r:embed="rId2"/>
          <a:srcRect/>
          <a:stretch>
            <a:fillRect/>
          </a:stretch>
        </p:blipFill>
        <p:spPr bwMode="auto">
          <a:xfrm>
            <a:off x="152400" y="863610"/>
            <a:ext cx="8839200" cy="3860800"/>
          </a:xfrm>
          <a:prstGeom prst="rect">
            <a:avLst/>
          </a:prstGeom>
          <a:noFill/>
          <a:ln w="12700">
            <a:noFill/>
            <a:prstDash val="lgDash"/>
            <a:miter lim="800000"/>
            <a:headEnd/>
            <a:tailEnd/>
          </a:ln>
        </p:spPr>
      </p:pic>
      <p:sp>
        <p:nvSpPr>
          <p:cNvPr id="4" name="Rectangle 2"/>
          <p:cNvSpPr>
            <a:spLocks noChangeArrowheads="1"/>
          </p:cNvSpPr>
          <p:nvPr/>
        </p:nvSpPr>
        <p:spPr bwMode="auto">
          <a:xfrm>
            <a:off x="635001" y="4800613"/>
            <a:ext cx="31750" cy="1052513"/>
          </a:xfrm>
          <a:prstGeom prst="rect">
            <a:avLst/>
          </a:prstGeom>
          <a:solidFill>
            <a:schemeClr val="tx2"/>
          </a:solidFill>
          <a:ln w="9525">
            <a:noFill/>
            <a:miter lim="800000"/>
            <a:headEnd/>
            <a:tailEnd/>
          </a:ln>
          <a:effectLst/>
        </p:spPr>
        <p:txBody>
          <a:bodyPr wrap="none" lIns="91138" tIns="45568" rIns="91138" bIns="45568" anchor="ctr"/>
          <a:lstStyle/>
          <a:p>
            <a:pPr>
              <a:defRPr/>
            </a:pPr>
            <a:endParaRPr lang="en-US" dirty="0"/>
          </a:p>
        </p:txBody>
      </p:sp>
      <p:sp>
        <p:nvSpPr>
          <p:cNvPr id="5" name="Rectangle 3"/>
          <p:cNvSpPr>
            <a:spLocks noChangeArrowheads="1"/>
          </p:cNvSpPr>
          <p:nvPr/>
        </p:nvSpPr>
        <p:spPr bwMode="auto">
          <a:xfrm flipV="1">
            <a:off x="315913" y="5049838"/>
            <a:ext cx="8693150"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lIns="91138" tIns="45568" rIns="91138" bIns="45568" anchor="ctr"/>
          <a:lstStyle/>
          <a:p>
            <a:pPr>
              <a:defRPr/>
            </a:pPr>
            <a:endParaRPr lang="en-US" dirty="0"/>
          </a:p>
        </p:txBody>
      </p:sp>
      <p:sp>
        <p:nvSpPr>
          <p:cNvPr id="86020" name="Rectangle 4"/>
          <p:cNvSpPr>
            <a:spLocks noGrp="1" noChangeArrowheads="1"/>
          </p:cNvSpPr>
          <p:nvPr>
            <p:ph type="ctrTitle"/>
          </p:nvPr>
        </p:nvSpPr>
        <p:spPr>
          <a:xfrm>
            <a:off x="990600" y="5243523"/>
            <a:ext cx="7772400" cy="700087"/>
          </a:xfrm>
        </p:spPr>
        <p:txBody>
          <a:bodyPr/>
          <a:lstStyle>
            <a:lvl1pPr>
              <a:defRPr sz="3600">
                <a:effectLst/>
                <a:latin typeface="Verdana" pitchFamily="34" charset="0"/>
              </a:defRPr>
            </a:lvl1pPr>
          </a:lstStyle>
          <a:p>
            <a:r>
              <a:rPr lang="en-US"/>
              <a:t>Click to edit Master title style</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7"/>
            <a:ext cx="8363938"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0"/>
            <a:ext cx="4115872" cy="2443746"/>
          </a:xfrm>
        </p:spPr>
        <p:txBody>
          <a:bodyPr/>
          <a:lstStyle>
            <a:lvl1pPr marL="340150" indent="-340150">
              <a:lnSpc>
                <a:spcPct val="90000"/>
              </a:lnSpc>
              <a:buSzPct val="80000"/>
              <a:buFont typeface="Arial" pitchFamily="34" charset="0"/>
              <a:buChar char="•"/>
              <a:defRPr sz="3200"/>
            </a:lvl1pPr>
            <a:lvl2pPr marL="624935" indent="-284779">
              <a:lnSpc>
                <a:spcPct val="90000"/>
              </a:lnSpc>
              <a:buSzPct val="80000"/>
              <a:buFont typeface="Arial" pitchFamily="34" charset="0"/>
              <a:buChar char="•"/>
              <a:defRPr sz="2800"/>
            </a:lvl2pPr>
            <a:lvl3pPr marL="911294" indent="-286361">
              <a:lnSpc>
                <a:spcPct val="90000"/>
              </a:lnSpc>
              <a:buSzPct val="80000"/>
              <a:buFont typeface="Arial" pitchFamily="34" charset="0"/>
              <a:buChar char="•"/>
              <a:defRPr sz="2400"/>
            </a:lvl3pPr>
            <a:lvl4pPr marL="1707089" indent="-224658">
              <a:lnSpc>
                <a:spcPct val="90000"/>
              </a:lnSpc>
              <a:buSzPct val="80000"/>
              <a:buFont typeface="Arial" pitchFamily="34" charset="0"/>
              <a:buChar char="•"/>
              <a:defRPr sz="2000"/>
            </a:lvl4pPr>
            <a:lvl5pPr marL="1938087" indent="-230990">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00"/>
            <a:ext cx="4115872" cy="2443746"/>
          </a:xfrm>
        </p:spPr>
        <p:txBody>
          <a:bodyPr/>
          <a:lstStyle>
            <a:lvl1pPr marL="455646" indent="-455646">
              <a:lnSpc>
                <a:spcPct val="90000"/>
              </a:lnSpc>
              <a:buSzPct val="80000"/>
              <a:buFont typeface="Arial" pitchFamily="34" charset="0"/>
              <a:buChar char="•"/>
              <a:defRPr lang="en-US" sz="3200" kern="1200" spc="-70" baseline="0" dirty="0" smtClean="0">
                <a:solidFill>
                  <a:schemeClr val="tx1">
                    <a:alpha val="99000"/>
                  </a:schemeClr>
                </a:solidFill>
                <a:latin typeface="+mj-lt"/>
                <a:ea typeface="+mn-ea"/>
                <a:cs typeface="+mn-cs"/>
              </a:defRPr>
            </a:lvl1pPr>
            <a:lvl2pPr marL="795816" indent="-455646">
              <a:lnSpc>
                <a:spcPct val="90000"/>
              </a:lnSpc>
              <a:buSzPct val="80000"/>
              <a:buFont typeface="Arial" pitchFamily="34" charset="0"/>
              <a:buChar char="•"/>
              <a:defRPr lang="en-US" sz="2800" kern="1200" spc="0" baseline="0" dirty="0" smtClean="0">
                <a:solidFill>
                  <a:schemeClr val="tx1">
                    <a:alpha val="99000"/>
                  </a:schemeClr>
                </a:solidFill>
                <a:latin typeface="+mn-lt"/>
                <a:ea typeface="+mn-ea"/>
                <a:cs typeface="+mn-cs"/>
              </a:defRPr>
            </a:lvl2pPr>
            <a:lvl3pPr marL="966666" indent="-341730">
              <a:lnSpc>
                <a:spcPct val="90000"/>
              </a:lnSpc>
              <a:buSzPct val="80000"/>
              <a:buFont typeface="Arial" pitchFamily="34" charset="0"/>
              <a:buChar char="•"/>
              <a:defRPr lang="en-US" sz="2400" kern="1200" spc="0" baseline="0" dirty="0" smtClean="0">
                <a:solidFill>
                  <a:schemeClr val="tx1">
                    <a:alpha val="99000"/>
                  </a:schemeClr>
                </a:solidFill>
                <a:latin typeface="+mn-lt"/>
                <a:ea typeface="+mn-ea"/>
                <a:cs typeface="+mn-cs"/>
              </a:defRPr>
            </a:lvl3pPr>
            <a:lvl4pPr marL="1824171" indent="-341730">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48830" indent="-341730">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00"/>
            </a:lvl6pPr>
            <a:lvl7pPr>
              <a:defRPr sz="1800"/>
            </a:lvl7pPr>
            <a:lvl8pPr>
              <a:defRPr sz="1800"/>
            </a:lvl8pPr>
            <a:lvl9pPr>
              <a:defRPr sz="1800"/>
            </a:lvl9pPr>
          </a:lstStyle>
          <a:p>
            <a:pPr marL="340150" marR="0" lvl="0"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0150" marR="0" lvl="1"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0150" marR="0" lvl="2"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0150" marR="0" lvl="3"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0150" marR="0" lvl="4"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2730472576"/>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7"/>
            <a:ext cx="8363938"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04657"/>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66797"/>
            <a:ext cx="4114800" cy="2332946"/>
          </a:xfrm>
        </p:spPr>
        <p:txBody>
          <a:bodyPr/>
          <a:lstStyle>
            <a:lvl1pPr marL="401875" indent="-401875">
              <a:buSzPct val="80000"/>
              <a:buFont typeface="Arial" pitchFamily="34" charset="0"/>
              <a:buChar char="•"/>
              <a:defRPr sz="2800"/>
            </a:lvl1pPr>
            <a:lvl2pPr marL="742010" indent="-321171">
              <a:buSzPct val="80000"/>
              <a:buFont typeface="Arial" pitchFamily="34" charset="0"/>
              <a:buChar char="•"/>
              <a:defRPr sz="2800"/>
            </a:lvl2pPr>
            <a:lvl3pPr marL="1023626" indent="-281615" defTabSz="1026792">
              <a:buSzPct val="80000"/>
              <a:buFont typeface="Arial" pitchFamily="34" charset="0"/>
              <a:buChar char="•"/>
              <a:defRPr sz="2400"/>
            </a:lvl3pPr>
            <a:lvl4pPr marL="1313147" indent="-286361">
              <a:buSzPct val="80000"/>
              <a:buFont typeface="Arial" pitchFamily="34" charset="0"/>
              <a:buChar char="•"/>
              <a:defRPr sz="2000"/>
            </a:lvl4pPr>
            <a:lvl5pPr marL="1536233" indent="-22308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04657"/>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266796"/>
            <a:ext cx="4115872" cy="2332946"/>
          </a:xfrm>
        </p:spPr>
        <p:txBody>
          <a:bodyPr/>
          <a:lstStyle>
            <a:lvl1pPr marL="295314" indent="-29531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5646" indent="-455646">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2579" indent="-34173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68527" indent="-34173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3742" indent="-34173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68527" indent="-341730">
              <a:defRPr sz="1600"/>
            </a:lvl6pPr>
            <a:lvl7pPr marL="1597930" indent="-284779">
              <a:defRPr sz="1600"/>
            </a:lvl7pPr>
            <a:lvl8pPr>
              <a:defRPr sz="1600"/>
            </a:lvl8pPr>
            <a:lvl9pPr>
              <a:defRPr sz="1600"/>
            </a:lvl9pPr>
          </a:lstStyle>
          <a:p>
            <a:pPr marL="401875" lvl="0" indent="-401875" algn="l" defTabSz="911253" rtl="0" eaLnBrk="1" latinLnBrk="0" hangingPunct="1">
              <a:lnSpc>
                <a:spcPct val="90000"/>
              </a:lnSpc>
              <a:spcBef>
                <a:spcPct val="20000"/>
              </a:spcBef>
              <a:buSzPct val="80000"/>
            </a:pPr>
            <a:r>
              <a:rPr lang="en-US" smtClean="0"/>
              <a:t>Click to edit Master text styles</a:t>
            </a:r>
          </a:p>
          <a:p>
            <a:pPr marL="401875" lvl="1" indent="-401875" algn="l" defTabSz="911253" rtl="0" eaLnBrk="1" latinLnBrk="0" hangingPunct="1">
              <a:lnSpc>
                <a:spcPct val="90000"/>
              </a:lnSpc>
              <a:spcBef>
                <a:spcPct val="20000"/>
              </a:spcBef>
              <a:buSzPct val="80000"/>
            </a:pPr>
            <a:r>
              <a:rPr lang="en-US" smtClean="0"/>
              <a:t>Second level</a:t>
            </a:r>
          </a:p>
          <a:p>
            <a:pPr marL="401875" lvl="2" indent="-401875" algn="l" defTabSz="911253" rtl="0" eaLnBrk="1" latinLnBrk="0" hangingPunct="1">
              <a:lnSpc>
                <a:spcPct val="90000"/>
              </a:lnSpc>
              <a:spcBef>
                <a:spcPct val="20000"/>
              </a:spcBef>
              <a:buSzPct val="80000"/>
            </a:pPr>
            <a:r>
              <a:rPr lang="en-US" smtClean="0"/>
              <a:t>Third level</a:t>
            </a:r>
          </a:p>
          <a:p>
            <a:pPr marL="401875" lvl="3" indent="-401875" algn="l" defTabSz="911253" rtl="0" eaLnBrk="1" latinLnBrk="0" hangingPunct="1">
              <a:lnSpc>
                <a:spcPct val="90000"/>
              </a:lnSpc>
              <a:spcBef>
                <a:spcPct val="20000"/>
              </a:spcBef>
              <a:buSzPct val="80000"/>
            </a:pPr>
            <a:r>
              <a:rPr lang="en-US" smtClean="0"/>
              <a:t>Fourth level</a:t>
            </a:r>
          </a:p>
          <a:p>
            <a:pPr marL="401875" lvl="4" indent="-401875" algn="l" defTabSz="911253"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1843999236"/>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9"/>
            <a:ext cx="4047274" cy="2462213"/>
          </a:xfrm>
        </p:spPr>
        <p:txBody>
          <a:bodyPr/>
          <a:lstStyle>
            <a:lvl1pPr marL="0" indent="0">
              <a:spcBef>
                <a:spcPts val="1200"/>
              </a:spcBef>
              <a:buNone/>
              <a:defRPr sz="4000">
                <a:solidFill>
                  <a:schemeClr val="tx2">
                    <a:alpha val="99000"/>
                  </a:schemeClr>
                </a:solidFill>
                <a:latin typeface="+mj-lt"/>
              </a:defRPr>
            </a:lvl1pPr>
            <a:lvl2pPr marL="0" indent="0">
              <a:buNone/>
              <a:defRPr sz="2000"/>
            </a:lvl2pPr>
            <a:lvl3pPr marL="232571" indent="0">
              <a:buNone/>
              <a:defRPr sz="2000"/>
            </a:lvl3pPr>
            <a:lvl4pPr marL="455646" indent="0">
              <a:buNone/>
              <a:defRPr sz="2000"/>
            </a:lvl4pPr>
            <a:lvl5pPr marL="69138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4709673" y="1447849"/>
            <a:ext cx="4047274" cy="2462213"/>
          </a:xfrm>
        </p:spPr>
        <p:txBody>
          <a:bodyPr/>
          <a:lstStyle>
            <a:lvl1pPr marL="0" indent="0">
              <a:spcBef>
                <a:spcPts val="1200"/>
              </a:spcBef>
              <a:buNone/>
              <a:defRPr lang="en-US" sz="4000" kern="1200" spc="-70" baseline="0" dirty="0" smtClean="0">
                <a:solidFill>
                  <a:schemeClr val="tx2">
                    <a:alpha val="99000"/>
                  </a:schemeClr>
                </a:solidFill>
                <a:latin typeface="+mj-lt"/>
                <a:ea typeface="+mn-ea"/>
                <a:cs typeface="+mn-cs"/>
              </a:defRPr>
            </a:lvl1pPr>
            <a:lvl2pPr marL="3175"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2571"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58807"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5054"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2079065271"/>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9"/>
            <a:ext cx="4047274" cy="2462213"/>
          </a:xfrm>
        </p:spPr>
        <p:txBody>
          <a:bodyPr/>
          <a:lstStyle>
            <a:lvl1pPr marL="0" indent="0">
              <a:spcBef>
                <a:spcPts val="1200"/>
              </a:spcBef>
              <a:buNone/>
              <a:defRPr sz="4000">
                <a:solidFill>
                  <a:schemeClr val="tx1">
                    <a:alpha val="99000"/>
                  </a:schemeClr>
                </a:solidFill>
                <a:latin typeface="+mj-lt"/>
              </a:defRPr>
            </a:lvl1pPr>
            <a:lvl2pPr marL="0" indent="0">
              <a:buNone/>
              <a:defRPr sz="2000">
                <a:solidFill>
                  <a:schemeClr val="tx1">
                    <a:alpha val="99000"/>
                  </a:schemeClr>
                </a:solidFill>
              </a:defRPr>
            </a:lvl2pPr>
            <a:lvl3pPr marL="232571" indent="0">
              <a:buNone/>
              <a:defRPr sz="2000">
                <a:solidFill>
                  <a:schemeClr val="tx1">
                    <a:alpha val="99000"/>
                  </a:schemeClr>
                </a:solidFill>
              </a:defRPr>
            </a:lvl3pPr>
            <a:lvl4pPr marL="455646" indent="0">
              <a:buNone/>
              <a:defRPr sz="2000">
                <a:solidFill>
                  <a:schemeClr val="tx1">
                    <a:alpha val="99000"/>
                  </a:schemeClr>
                </a:solidFill>
              </a:defRPr>
            </a:lvl4pPr>
            <a:lvl5pPr marL="691380"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4709673" y="1447849"/>
            <a:ext cx="4047274" cy="2462213"/>
          </a:xfrm>
        </p:spPr>
        <p:txBody>
          <a:bodyPr/>
          <a:lstStyle>
            <a:lvl1pPr marL="0" indent="0">
              <a:spcBef>
                <a:spcPts val="1200"/>
              </a:spcBef>
              <a:buNone/>
              <a:defRPr lang="en-US" sz="4000" kern="1200" spc="-70" baseline="0" dirty="0" smtClean="0">
                <a:solidFill>
                  <a:schemeClr val="tx1">
                    <a:alpha val="99000"/>
                  </a:schemeClr>
                </a:solidFill>
                <a:latin typeface="+mj-lt"/>
                <a:ea typeface="+mn-ea"/>
                <a:cs typeface="+mn-cs"/>
              </a:defRPr>
            </a:lvl1pPr>
            <a:lvl2pPr marL="3175"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2571"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58807"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5054"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465109381"/>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29993496"/>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517137"/>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9144000"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388842" y="1716042"/>
            <a:ext cx="8366320" cy="19328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8573" indent="0">
              <a:buNone/>
              <a:defRPr>
                <a:gradFill>
                  <a:gsLst>
                    <a:gs pos="1250">
                      <a:srgbClr val="000000"/>
                    </a:gs>
                    <a:gs pos="100000">
                      <a:srgbClr val="000000"/>
                    </a:gs>
                  </a:gsLst>
                  <a:lin ang="5400000" scaled="0"/>
                </a:gradFill>
                <a:latin typeface="Consolas" pitchFamily="49" charset="0"/>
                <a:cs typeface="Consolas" pitchFamily="49" charset="0"/>
              </a:defRPr>
            </a:lvl2pPr>
            <a:lvl3pPr marL="571143" indent="0">
              <a:buNone/>
              <a:defRPr>
                <a:gradFill>
                  <a:gsLst>
                    <a:gs pos="1250">
                      <a:srgbClr val="000000"/>
                    </a:gs>
                    <a:gs pos="100000">
                      <a:srgbClr val="000000"/>
                    </a:gs>
                  </a:gsLst>
                  <a:lin ang="5400000" scaled="0"/>
                </a:gradFill>
                <a:latin typeface="Consolas" pitchFamily="49" charset="0"/>
                <a:cs typeface="Consolas" pitchFamily="49" charset="0"/>
              </a:defRPr>
            </a:lvl3pPr>
            <a:lvl4pPr marL="795816" indent="0">
              <a:buNone/>
              <a:defRPr>
                <a:gradFill>
                  <a:gsLst>
                    <a:gs pos="1250">
                      <a:srgbClr val="000000"/>
                    </a:gs>
                    <a:gs pos="100000">
                      <a:srgbClr val="000000"/>
                    </a:gs>
                  </a:gsLst>
                  <a:lin ang="5400000" scaled="0"/>
                </a:gradFill>
                <a:latin typeface="Consolas" pitchFamily="49" charset="0"/>
                <a:cs typeface="Consolas" pitchFamily="49" charset="0"/>
              </a:defRPr>
            </a:lvl4pPr>
            <a:lvl5pPr marL="102679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2209838"/>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417865"/>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90627" y="228649"/>
            <a:ext cx="8366320"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389439" y="1447808"/>
            <a:ext cx="8363938" cy="1988237"/>
          </a:xfrm>
          <a:prstGeom prst="rect">
            <a:avLst/>
          </a:prstGeom>
        </p:spPr>
        <p:txBody>
          <a:bodyPr/>
          <a:lstStyle>
            <a:lvl1pPr marL="341730" indent="-34173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6519" indent="-2847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1294" indent="-2847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39120" indent="-22782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66949" indent="-22782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912"/>
            <a:ext cx="9144001" cy="619125"/>
          </a:xfrm>
          <a:prstGeom prst="rect">
            <a:avLst/>
          </a:prstGeom>
          <a:solidFill>
            <a:srgbClr val="FFFF99"/>
          </a:solidFill>
        </p:spPr>
        <p:txBody>
          <a:bodyPr wrap="square" lIns="151880" tIns="75941" rIns="151880" bIns="75941"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256055507"/>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Section Divider">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9" y="3467698"/>
            <a:ext cx="8022140"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59272" y="6433875"/>
            <a:ext cx="897513" cy="138112"/>
          </a:xfrm>
          <a:prstGeom prst="rect">
            <a:avLst/>
          </a:prstGeom>
        </p:spPr>
      </p:pic>
      <p:sp>
        <p:nvSpPr>
          <p:cNvPr id="5" name="Rectangle 4"/>
          <p:cNvSpPr/>
          <p:nvPr userDrawn="1"/>
        </p:nvSpPr>
        <p:spPr bwMode="auto">
          <a:xfrm>
            <a:off x="0" y="49"/>
            <a:ext cx="9144000"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49"/>
            <a:ext cx="9144000"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200" dirty="0" smtClean="0">
              <a:gradFill>
                <a:gsLst>
                  <a:gs pos="0">
                    <a:srgbClr val="FFFFFF"/>
                  </a:gs>
                  <a:gs pos="100000">
                    <a:srgbClr val="FFFFFF"/>
                  </a:gs>
                </a:gsLst>
                <a:lin ang="5400000" scaled="0"/>
              </a:gradFill>
            </a:endParaRPr>
          </a:p>
        </p:txBody>
      </p:sp>
      <p:pic>
        <p:nvPicPr>
          <p:cNvPr id="11" name="Picture 10"/>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rot="10800000">
            <a:off x="8519058" y="-8256"/>
            <a:ext cx="634666"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7601742" y="-8256"/>
            <a:ext cx="1249882"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6684420" y="-8256"/>
            <a:ext cx="1249882" cy="834699"/>
          </a:xfrm>
          <a:prstGeom prst="rect">
            <a:avLst/>
          </a:prstGeom>
        </p:spPr>
      </p:pic>
    </p:spTree>
    <p:extLst>
      <p:ext uri="{BB962C8B-B14F-4D97-AF65-F5344CB8AC3E}">
        <p14:creationId xmlns:p14="http://schemas.microsoft.com/office/powerpoint/2010/main" val="381739989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2_WALKIN - NORTH_AMERICA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TechEd Logo"/>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6849698" y="5358064"/>
            <a:ext cx="480978" cy="3236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4464209" y="6096544"/>
            <a:ext cx="739442" cy="761505"/>
          </a:xfrm>
          <a:prstGeom prst="rect">
            <a:avLst/>
          </a:prstGeom>
        </p:spPr>
      </p:pic>
      <p:pic>
        <p:nvPicPr>
          <p:cNvPr id="15" name="Picture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374704" y="2973723"/>
            <a:ext cx="2070691" cy="2710018"/>
          </a:xfrm>
          <a:prstGeom prst="rect">
            <a:avLst/>
          </a:prstGeom>
        </p:spPr>
      </p:pic>
      <p:pic>
        <p:nvPicPr>
          <p:cNvPr id="10" name="Picture 2" descr="C:\Users\Justin\Desktop\_Work_in_Progress\_MS\1530\toolbox.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955631" y="4666647"/>
            <a:ext cx="728251" cy="8226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94095" y="1416653"/>
            <a:ext cx="2692964" cy="1379555"/>
          </a:xfrm>
          <a:prstGeom prst="rect">
            <a:avLst/>
          </a:prstGeom>
        </p:spPr>
      </p:pic>
      <p:pic>
        <p:nvPicPr>
          <p:cNvPr id="3" name="Picture 2"/>
          <p:cNvPicPr>
            <a:picLocks noChangeAspect="1"/>
          </p:cNvPicPr>
          <p:nvPr userDrawn="1"/>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205408" y="6245107"/>
            <a:ext cx="1467261" cy="464313"/>
          </a:xfrm>
          <a:prstGeom prst="rect">
            <a:avLst/>
          </a:prstGeom>
        </p:spPr>
      </p:pic>
      <p:pic>
        <p:nvPicPr>
          <p:cNvPr id="16" name="Picture 1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974118" y="4552447"/>
            <a:ext cx="2004218" cy="1103910"/>
          </a:xfrm>
          <a:prstGeom prst="rect">
            <a:avLst/>
          </a:prstGeom>
        </p:spPr>
      </p:pic>
      <p:sp>
        <p:nvSpPr>
          <p:cNvPr id="17" name="TextBox 16"/>
          <p:cNvSpPr txBox="1"/>
          <p:nvPr userDrawn="1"/>
        </p:nvSpPr>
        <p:spPr>
          <a:xfrm>
            <a:off x="1841348" y="6315977"/>
            <a:ext cx="2209573" cy="615553"/>
          </a:xfrm>
          <a:prstGeom prst="rect">
            <a:avLst/>
          </a:prstGeom>
          <a:noFill/>
        </p:spPr>
        <p:txBody>
          <a:bodyPr wrap="square" lIns="0" tIns="0" rIns="0" bIns="0" rtlCol="0">
            <a:spAutoFit/>
          </a:bodyPr>
          <a:lstStyle/>
          <a:p>
            <a:pPr algn="ctr" defTabSz="911253" fontAlgn="auto">
              <a:spcBef>
                <a:spcPts val="0"/>
              </a:spcBef>
              <a:spcAft>
                <a:spcPts val="0"/>
              </a:spcAft>
            </a:pPr>
            <a:r>
              <a:rPr lang="en-US" sz="2000" b="1" spc="-70" dirty="0" smtClean="0">
                <a:gradFill>
                  <a:gsLst>
                    <a:gs pos="2917">
                      <a:srgbClr val="FFFFFF"/>
                    </a:gs>
                    <a:gs pos="30000">
                      <a:srgbClr val="FFFFFF"/>
                    </a:gs>
                  </a:gsLst>
                  <a:lin ang="5400000" scaled="0"/>
                </a:gradFill>
                <a:latin typeface="Segoe UI"/>
                <a:cs typeface="+mn-cs"/>
              </a:rPr>
              <a:t>LEARN</a:t>
            </a:r>
            <a:r>
              <a:rPr lang="en-US" sz="2000" spc="-70" dirty="0" smtClean="0">
                <a:gradFill>
                  <a:gsLst>
                    <a:gs pos="2917">
                      <a:srgbClr val="FFFFFF"/>
                    </a:gs>
                    <a:gs pos="30000">
                      <a:srgbClr val="FFFFFF"/>
                    </a:gs>
                  </a:gsLst>
                  <a:lin ang="5400000" scaled="0"/>
                </a:gradFill>
                <a:latin typeface="Segoe UI Light"/>
                <a:cs typeface="+mn-cs"/>
              </a:rPr>
              <a:t> WINDOWS AZURE</a:t>
            </a:r>
          </a:p>
        </p:txBody>
      </p:sp>
      <p:pic>
        <p:nvPicPr>
          <p:cNvPr id="18" name="Picture 17"/>
          <p:cNvPicPr>
            <a:picLocks noChangeAspect="1"/>
          </p:cNvPicPr>
          <p:nvPr userDrawn="1"/>
        </p:nvPicPr>
        <p:blipFill rotWithShape="1">
          <a:blip r:embed="rId12" cstate="print">
            <a:extLst>
              <a:ext uri="{28A0092B-C50C-407E-A947-70E740481C1C}">
                <a14:useLocalDpi xmlns:a14="http://schemas.microsoft.com/office/drawing/2010/main" val="0"/>
              </a:ext>
            </a:extLst>
          </a:blip>
          <a:srcRect/>
          <a:stretch/>
        </p:blipFill>
        <p:spPr>
          <a:xfrm>
            <a:off x="251750" y="6132408"/>
            <a:ext cx="1108831" cy="725592"/>
          </a:xfrm>
          <a:prstGeom prst="rect">
            <a:avLst/>
          </a:prstGeom>
        </p:spPr>
      </p:pic>
      <p:pic>
        <p:nvPicPr>
          <p:cNvPr id="19" name="Picture 18"/>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3170459" y="4463089"/>
            <a:ext cx="835699" cy="1317695"/>
          </a:xfrm>
          <a:prstGeom prst="rect">
            <a:avLst/>
          </a:prstGeom>
        </p:spPr>
      </p:pic>
      <p:pic>
        <p:nvPicPr>
          <p:cNvPr id="20" name="Picture 19"/>
          <p:cNvPicPr>
            <a:picLocks noChangeAspect="1"/>
          </p:cNvPicPr>
          <p:nvPr userDrawn="1"/>
        </p:nvPicPr>
        <p:blipFill rotWithShape="1">
          <a:blip r:embed="rId14" cstate="print">
            <a:extLst>
              <a:ext uri="{28A0092B-C50C-407E-A947-70E740481C1C}">
                <a14:useLocalDpi xmlns:a14="http://schemas.microsoft.com/office/drawing/2010/main" val="0"/>
              </a:ext>
            </a:extLst>
          </a:blip>
          <a:srcRect/>
          <a:stretch/>
        </p:blipFill>
        <p:spPr>
          <a:xfrm>
            <a:off x="8186529" y="2862281"/>
            <a:ext cx="789307" cy="1205812"/>
          </a:xfrm>
          <a:prstGeom prst="rect">
            <a:avLst/>
          </a:prstGeom>
        </p:spPr>
      </p:pic>
    </p:spTree>
    <p:extLst>
      <p:ext uri="{BB962C8B-B14F-4D97-AF65-F5344CB8AC3E}">
        <p14:creationId xmlns:p14="http://schemas.microsoft.com/office/powerpoint/2010/main" val="215094131"/>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6" name="Arrow Bar"/>
          <p:cNvSpPr/>
          <p:nvPr userDrawn="1"/>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27"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29"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userDrawn="1"/>
        </p:nvGrpSpPr>
        <p:grpSpPr>
          <a:xfrm>
            <a:off x="762616" y="3185266"/>
            <a:ext cx="994669"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grpSp>
        <p:nvGrpSpPr>
          <p:cNvPr id="34" name="Orange Tile"/>
          <p:cNvGrpSpPr/>
          <p:nvPr userDrawn="1"/>
        </p:nvGrpSpPr>
        <p:grpSpPr>
          <a:xfrm>
            <a:off x="1886080" y="3185266"/>
            <a:ext cx="994669"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grpSp>
        <p:nvGrpSpPr>
          <p:cNvPr id="37" name="Teal Tile"/>
          <p:cNvGrpSpPr/>
          <p:nvPr userDrawn="1"/>
        </p:nvGrpSpPr>
        <p:grpSpPr>
          <a:xfrm>
            <a:off x="762616" y="4682834"/>
            <a:ext cx="994669"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grpSp>
        <p:nvGrpSpPr>
          <p:cNvPr id="5" name="Green Tile"/>
          <p:cNvGrpSpPr/>
          <p:nvPr userDrawn="1"/>
        </p:nvGrpSpPr>
        <p:grpSpPr>
          <a:xfrm>
            <a:off x="1886080" y="4682834"/>
            <a:ext cx="994669"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 useBgFill="1">
        <p:nvSpPr>
          <p:cNvPr id="4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4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6906" y="3231974"/>
            <a:ext cx="5040038" cy="1232464"/>
          </a:xfrm>
        </p:spPr>
        <p:txBody>
          <a:bodyPr anchor="ctr">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3136910" y="5029251"/>
            <a:ext cx="5154369" cy="46325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useBgFill="1">
        <p:nvSpPr>
          <p:cNvPr id="45" name="Bottom Mask"/>
          <p:cNvSpPr/>
          <p:nvPr userDrawn="1"/>
        </p:nvSpPr>
        <p:spPr bwMode="auto">
          <a:xfrm>
            <a:off x="5" y="6010326"/>
            <a:ext cx="9144001"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1014814198"/>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Demo</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6" name="Demo Tile"/>
          <p:cNvGrpSpPr/>
          <p:nvPr userDrawn="1"/>
        </p:nvGrpSpPr>
        <p:grpSpPr>
          <a:xfrm>
            <a:off x="763442" y="3187902"/>
            <a:ext cx="2120991" cy="2827252"/>
            <a:chOff x="1022073" y="-1135906"/>
            <a:chExt cx="2827252" cy="2827252"/>
          </a:xfrm>
        </p:grpSpPr>
        <p:sp>
          <p:nvSpPr>
            <p:cNvPr id="17" name="Rectangle 16"/>
            <p:cNvSpPr/>
            <p:nvPr/>
          </p:nvSpPr>
          <p:spPr bwMode="auto">
            <a:xfrm>
              <a:off x="1022073" y="-1135906"/>
              <a:ext cx="2827252" cy="282725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18" name="Light bulb Icon"/>
            <p:cNvSpPr>
              <a:spLocks noEditPoints="1"/>
            </p:cNvSpPr>
            <p:nvPr/>
          </p:nvSpPr>
          <p:spPr bwMode="auto">
            <a:xfrm>
              <a:off x="1945077" y="-620805"/>
              <a:ext cx="979488" cy="1797050"/>
            </a:xfrm>
            <a:custGeom>
              <a:avLst/>
              <a:gdLst>
                <a:gd name="T0" fmla="*/ 18 w 122"/>
                <a:gd name="T1" fmla="*/ 137 h 224"/>
                <a:gd name="T2" fmla="*/ 105 w 122"/>
                <a:gd name="T3" fmla="*/ 22 h 224"/>
                <a:gd name="T4" fmla="*/ 119 w 122"/>
                <a:gd name="T5" fmla="*/ 29 h 224"/>
                <a:gd name="T6" fmla="*/ 119 w 122"/>
                <a:gd name="T7" fmla="*/ 41 h 224"/>
                <a:gd name="T8" fmla="*/ 17 w 122"/>
                <a:gd name="T9" fmla="*/ 75 h 224"/>
                <a:gd name="T10" fmla="*/ 14 w 122"/>
                <a:gd name="T11" fmla="*/ 76 h 224"/>
                <a:gd name="T12" fmla="*/ 2 w 122"/>
                <a:gd name="T13" fmla="*/ 64 h 224"/>
                <a:gd name="T14" fmla="*/ 10 w 122"/>
                <a:gd name="T15" fmla="*/ 50 h 224"/>
                <a:gd name="T16" fmla="*/ 8 w 122"/>
                <a:gd name="T17" fmla="*/ 58 h 224"/>
                <a:gd name="T18" fmla="*/ 9 w 122"/>
                <a:gd name="T19" fmla="*/ 66 h 224"/>
                <a:gd name="T20" fmla="*/ 14 w 122"/>
                <a:gd name="T21" fmla="*/ 70 h 224"/>
                <a:gd name="T22" fmla="*/ 111 w 122"/>
                <a:gd name="T23" fmla="*/ 41 h 224"/>
                <a:gd name="T24" fmla="*/ 115 w 122"/>
                <a:gd name="T25" fmla="*/ 35 h 224"/>
                <a:gd name="T26" fmla="*/ 108 w 122"/>
                <a:gd name="T27" fmla="*/ 27 h 224"/>
                <a:gd name="T28" fmla="*/ 12 w 122"/>
                <a:gd name="T29" fmla="*/ 56 h 224"/>
                <a:gd name="T30" fmla="*/ 10 w 122"/>
                <a:gd name="T31" fmla="*/ 16 h 224"/>
                <a:gd name="T32" fmla="*/ 73 w 122"/>
                <a:gd name="T33" fmla="*/ 9 h 224"/>
                <a:gd name="T34" fmla="*/ 67 w 122"/>
                <a:gd name="T35" fmla="*/ 27 h 224"/>
                <a:gd name="T36" fmla="*/ 14 w 122"/>
                <a:gd name="T37" fmla="*/ 42 h 224"/>
                <a:gd name="T38" fmla="*/ 2 w 122"/>
                <a:gd name="T39" fmla="*/ 31 h 224"/>
                <a:gd name="T40" fmla="*/ 9 w 122"/>
                <a:gd name="T41" fmla="*/ 32 h 224"/>
                <a:gd name="T42" fmla="*/ 16 w 122"/>
                <a:gd name="T43" fmla="*/ 36 h 224"/>
                <a:gd name="T44" fmla="*/ 69 w 122"/>
                <a:gd name="T45" fmla="*/ 14 h 224"/>
                <a:gd name="T46" fmla="*/ 63 w 122"/>
                <a:gd name="T47" fmla="*/ 7 h 224"/>
                <a:gd name="T48" fmla="*/ 12 w 122"/>
                <a:gd name="T49" fmla="*/ 22 h 224"/>
                <a:gd name="T50" fmla="*/ 113 w 122"/>
                <a:gd name="T51" fmla="*/ 114 h 224"/>
                <a:gd name="T52" fmla="*/ 99 w 122"/>
                <a:gd name="T53" fmla="*/ 124 h 224"/>
                <a:gd name="T54" fmla="*/ 110 w 122"/>
                <a:gd name="T55" fmla="*/ 137 h 224"/>
                <a:gd name="T56" fmla="*/ 87 w 122"/>
                <a:gd name="T57" fmla="*/ 208 h 224"/>
                <a:gd name="T58" fmla="*/ 74 w 122"/>
                <a:gd name="T59" fmla="*/ 224 h 224"/>
                <a:gd name="T60" fmla="*/ 41 w 122"/>
                <a:gd name="T61" fmla="*/ 213 h 224"/>
                <a:gd name="T62" fmla="*/ 18 w 122"/>
                <a:gd name="T63" fmla="*/ 187 h 224"/>
                <a:gd name="T64" fmla="*/ 29 w 122"/>
                <a:gd name="T65" fmla="*/ 137 h 224"/>
                <a:gd name="T66" fmla="*/ 23 w 122"/>
                <a:gd name="T67" fmla="*/ 113 h 224"/>
                <a:gd name="T68" fmla="*/ 10 w 122"/>
                <a:gd name="T69" fmla="*/ 109 h 224"/>
                <a:gd name="T70" fmla="*/ 2 w 122"/>
                <a:gd name="T71" fmla="*/ 98 h 224"/>
                <a:gd name="T72" fmla="*/ 3 w 122"/>
                <a:gd name="T73" fmla="*/ 89 h 224"/>
                <a:gd name="T74" fmla="*/ 105 w 122"/>
                <a:gd name="T75" fmla="*/ 55 h 224"/>
                <a:gd name="T76" fmla="*/ 120 w 122"/>
                <a:gd name="T77" fmla="*/ 66 h 224"/>
                <a:gd name="T78" fmla="*/ 113 w 122"/>
                <a:gd name="T79" fmla="*/ 81 h 224"/>
                <a:gd name="T80" fmla="*/ 56 w 122"/>
                <a:gd name="T81" fmla="*/ 105 h 224"/>
                <a:gd name="T82" fmla="*/ 72 w 122"/>
                <a:gd name="T83" fmla="*/ 137 h 224"/>
                <a:gd name="T84" fmla="*/ 82 w 122"/>
                <a:gd name="T85" fmla="*/ 95 h 224"/>
                <a:gd name="T86" fmla="*/ 119 w 122"/>
                <a:gd name="T87" fmla="*/ 96 h 224"/>
                <a:gd name="T88" fmla="*/ 113 w 122"/>
                <a:gd name="T89" fmla="*/ 114 h 224"/>
                <a:gd name="T90" fmla="*/ 111 w 122"/>
                <a:gd name="T91" fmla="*/ 75 h 224"/>
                <a:gd name="T92" fmla="*/ 115 w 122"/>
                <a:gd name="T93" fmla="*/ 68 h 224"/>
                <a:gd name="T94" fmla="*/ 108 w 122"/>
                <a:gd name="T95" fmla="*/ 61 h 224"/>
                <a:gd name="T96" fmla="*/ 25 w 122"/>
                <a:gd name="T97" fmla="*/ 86 h 224"/>
                <a:gd name="T98" fmla="*/ 12 w 122"/>
                <a:gd name="T99" fmla="*/ 89 h 224"/>
                <a:gd name="T100" fmla="*/ 8 w 122"/>
                <a:gd name="T101" fmla="*/ 92 h 224"/>
                <a:gd name="T102" fmla="*/ 8 w 122"/>
                <a:gd name="T103" fmla="*/ 96 h 224"/>
                <a:gd name="T104" fmla="*/ 12 w 122"/>
                <a:gd name="T105" fmla="*/ 103 h 224"/>
                <a:gd name="T106" fmla="*/ 25 w 122"/>
                <a:gd name="T107" fmla="*/ 107 h 224"/>
                <a:gd name="T108" fmla="*/ 35 w 122"/>
                <a:gd name="T109" fmla="*/ 120 h 224"/>
                <a:gd name="T110" fmla="*/ 50 w 122"/>
                <a:gd name="T111" fmla="*/ 137 h 224"/>
                <a:gd name="T112" fmla="*/ 48 w 122"/>
                <a:gd name="T113" fmla="*/ 100 h 224"/>
                <a:gd name="T114" fmla="*/ 49 w 122"/>
                <a:gd name="T115" fmla="*/ 93 h 224"/>
                <a:gd name="T116" fmla="*/ 113 w 122"/>
                <a:gd name="T117" fmla="*/ 98 h 224"/>
                <a:gd name="T118" fmla="*/ 84 w 122"/>
                <a:gd name="T119" fmla="*/ 101 h 224"/>
                <a:gd name="T120" fmla="*/ 78 w 122"/>
                <a:gd name="T121" fmla="*/ 137 h 224"/>
                <a:gd name="T122" fmla="*/ 93 w 122"/>
                <a:gd name="T123" fmla="*/ 124 h 224"/>
                <a:gd name="T124" fmla="*/ 111 w 122"/>
                <a:gd name="T125" fmla="*/ 1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224">
                  <a:moveTo>
                    <a:pt x="18" y="137"/>
                  </a:moveTo>
                  <a:cubicBezTo>
                    <a:pt x="18" y="137"/>
                    <a:pt x="18" y="137"/>
                    <a:pt x="18" y="137"/>
                  </a:cubicBezTo>
                  <a:moveTo>
                    <a:pt x="10" y="50"/>
                  </a:moveTo>
                  <a:cubicBezTo>
                    <a:pt x="105" y="22"/>
                    <a:pt x="105" y="22"/>
                    <a:pt x="105" y="22"/>
                  </a:cubicBezTo>
                  <a:cubicBezTo>
                    <a:pt x="106" y="21"/>
                    <a:pt x="107" y="21"/>
                    <a:pt x="108" y="21"/>
                  </a:cubicBezTo>
                  <a:cubicBezTo>
                    <a:pt x="113" y="21"/>
                    <a:pt x="118" y="24"/>
                    <a:pt x="119" y="29"/>
                  </a:cubicBezTo>
                  <a:cubicBezTo>
                    <a:pt x="120" y="33"/>
                    <a:pt x="120" y="33"/>
                    <a:pt x="120" y="33"/>
                  </a:cubicBezTo>
                  <a:cubicBezTo>
                    <a:pt x="121" y="36"/>
                    <a:pt x="121" y="39"/>
                    <a:pt x="119" y="41"/>
                  </a:cubicBezTo>
                  <a:cubicBezTo>
                    <a:pt x="118" y="44"/>
                    <a:pt x="116" y="46"/>
                    <a:pt x="113" y="47"/>
                  </a:cubicBezTo>
                  <a:cubicBezTo>
                    <a:pt x="17" y="75"/>
                    <a:pt x="17" y="75"/>
                    <a:pt x="17" y="75"/>
                  </a:cubicBezTo>
                  <a:cubicBezTo>
                    <a:pt x="16" y="76"/>
                    <a:pt x="15" y="76"/>
                    <a:pt x="14" y="76"/>
                  </a:cubicBezTo>
                  <a:cubicBezTo>
                    <a:pt x="14" y="76"/>
                    <a:pt x="14" y="76"/>
                    <a:pt x="14" y="76"/>
                  </a:cubicBezTo>
                  <a:cubicBezTo>
                    <a:pt x="9" y="76"/>
                    <a:pt x="5" y="73"/>
                    <a:pt x="3" y="68"/>
                  </a:cubicBezTo>
                  <a:cubicBezTo>
                    <a:pt x="2" y="64"/>
                    <a:pt x="2" y="64"/>
                    <a:pt x="2" y="64"/>
                  </a:cubicBezTo>
                  <a:cubicBezTo>
                    <a:pt x="1" y="61"/>
                    <a:pt x="2" y="58"/>
                    <a:pt x="3" y="56"/>
                  </a:cubicBezTo>
                  <a:cubicBezTo>
                    <a:pt x="5" y="53"/>
                    <a:pt x="7" y="51"/>
                    <a:pt x="10" y="50"/>
                  </a:cubicBezTo>
                  <a:close/>
                  <a:moveTo>
                    <a:pt x="12" y="56"/>
                  </a:moveTo>
                  <a:cubicBezTo>
                    <a:pt x="10" y="56"/>
                    <a:pt x="9" y="57"/>
                    <a:pt x="8" y="58"/>
                  </a:cubicBezTo>
                  <a:cubicBezTo>
                    <a:pt x="8" y="60"/>
                    <a:pt x="8" y="61"/>
                    <a:pt x="8" y="62"/>
                  </a:cubicBezTo>
                  <a:cubicBezTo>
                    <a:pt x="9" y="66"/>
                    <a:pt x="9" y="66"/>
                    <a:pt x="9" y="66"/>
                  </a:cubicBezTo>
                  <a:cubicBezTo>
                    <a:pt x="10" y="68"/>
                    <a:pt x="12" y="70"/>
                    <a:pt x="14" y="70"/>
                  </a:cubicBezTo>
                  <a:cubicBezTo>
                    <a:pt x="14" y="70"/>
                    <a:pt x="14" y="70"/>
                    <a:pt x="14" y="70"/>
                  </a:cubicBezTo>
                  <a:cubicBezTo>
                    <a:pt x="15" y="70"/>
                    <a:pt x="15" y="70"/>
                    <a:pt x="16" y="70"/>
                  </a:cubicBezTo>
                  <a:cubicBezTo>
                    <a:pt x="111" y="41"/>
                    <a:pt x="111" y="41"/>
                    <a:pt x="111" y="41"/>
                  </a:cubicBezTo>
                  <a:cubicBezTo>
                    <a:pt x="112" y="41"/>
                    <a:pt x="113" y="40"/>
                    <a:pt x="114" y="39"/>
                  </a:cubicBezTo>
                  <a:cubicBezTo>
                    <a:pt x="115" y="37"/>
                    <a:pt x="115" y="36"/>
                    <a:pt x="115" y="35"/>
                  </a:cubicBezTo>
                  <a:cubicBezTo>
                    <a:pt x="113" y="31"/>
                    <a:pt x="113" y="31"/>
                    <a:pt x="113" y="31"/>
                  </a:cubicBezTo>
                  <a:cubicBezTo>
                    <a:pt x="113" y="29"/>
                    <a:pt x="111" y="27"/>
                    <a:pt x="108" y="27"/>
                  </a:cubicBezTo>
                  <a:cubicBezTo>
                    <a:pt x="108" y="27"/>
                    <a:pt x="107" y="27"/>
                    <a:pt x="107" y="27"/>
                  </a:cubicBezTo>
                  <a:lnTo>
                    <a:pt x="12" y="56"/>
                  </a:lnTo>
                  <a:close/>
                  <a:moveTo>
                    <a:pt x="2" y="31"/>
                  </a:moveTo>
                  <a:cubicBezTo>
                    <a:pt x="0" y="25"/>
                    <a:pt x="4" y="18"/>
                    <a:pt x="10" y="16"/>
                  </a:cubicBezTo>
                  <a:cubicBezTo>
                    <a:pt x="59" y="1"/>
                    <a:pt x="59" y="1"/>
                    <a:pt x="59" y="1"/>
                  </a:cubicBezTo>
                  <a:cubicBezTo>
                    <a:pt x="65" y="0"/>
                    <a:pt x="72" y="3"/>
                    <a:pt x="73" y="9"/>
                  </a:cubicBezTo>
                  <a:cubicBezTo>
                    <a:pt x="75" y="12"/>
                    <a:pt x="75" y="12"/>
                    <a:pt x="75" y="12"/>
                  </a:cubicBezTo>
                  <a:cubicBezTo>
                    <a:pt x="76" y="18"/>
                    <a:pt x="73" y="25"/>
                    <a:pt x="67" y="27"/>
                  </a:cubicBezTo>
                  <a:cubicBezTo>
                    <a:pt x="18" y="42"/>
                    <a:pt x="18" y="42"/>
                    <a:pt x="18" y="42"/>
                  </a:cubicBezTo>
                  <a:cubicBezTo>
                    <a:pt x="16" y="42"/>
                    <a:pt x="15" y="42"/>
                    <a:pt x="14" y="42"/>
                  </a:cubicBezTo>
                  <a:cubicBezTo>
                    <a:pt x="9" y="42"/>
                    <a:pt x="5" y="39"/>
                    <a:pt x="3" y="34"/>
                  </a:cubicBezTo>
                  <a:lnTo>
                    <a:pt x="2" y="31"/>
                  </a:lnTo>
                  <a:close/>
                  <a:moveTo>
                    <a:pt x="8" y="29"/>
                  </a:moveTo>
                  <a:cubicBezTo>
                    <a:pt x="9" y="32"/>
                    <a:pt x="9" y="32"/>
                    <a:pt x="9" y="32"/>
                  </a:cubicBezTo>
                  <a:cubicBezTo>
                    <a:pt x="10" y="35"/>
                    <a:pt x="12" y="36"/>
                    <a:pt x="14" y="36"/>
                  </a:cubicBezTo>
                  <a:cubicBezTo>
                    <a:pt x="15" y="36"/>
                    <a:pt x="15" y="36"/>
                    <a:pt x="16" y="36"/>
                  </a:cubicBezTo>
                  <a:cubicBezTo>
                    <a:pt x="65" y="21"/>
                    <a:pt x="65" y="21"/>
                    <a:pt x="65" y="21"/>
                  </a:cubicBezTo>
                  <a:cubicBezTo>
                    <a:pt x="68" y="20"/>
                    <a:pt x="70" y="17"/>
                    <a:pt x="69" y="14"/>
                  </a:cubicBezTo>
                  <a:cubicBezTo>
                    <a:pt x="68" y="11"/>
                    <a:pt x="68" y="11"/>
                    <a:pt x="68" y="11"/>
                  </a:cubicBezTo>
                  <a:cubicBezTo>
                    <a:pt x="67" y="8"/>
                    <a:pt x="65" y="7"/>
                    <a:pt x="63" y="7"/>
                  </a:cubicBezTo>
                  <a:cubicBezTo>
                    <a:pt x="62" y="7"/>
                    <a:pt x="62" y="7"/>
                    <a:pt x="61" y="7"/>
                  </a:cubicBezTo>
                  <a:cubicBezTo>
                    <a:pt x="12" y="22"/>
                    <a:pt x="12" y="22"/>
                    <a:pt x="12" y="22"/>
                  </a:cubicBezTo>
                  <a:cubicBezTo>
                    <a:pt x="9" y="23"/>
                    <a:pt x="7" y="26"/>
                    <a:pt x="8" y="29"/>
                  </a:cubicBezTo>
                  <a:close/>
                  <a:moveTo>
                    <a:pt x="113" y="114"/>
                  </a:moveTo>
                  <a:cubicBezTo>
                    <a:pt x="105" y="116"/>
                    <a:pt x="105" y="116"/>
                    <a:pt x="105" y="116"/>
                  </a:cubicBezTo>
                  <a:cubicBezTo>
                    <a:pt x="102" y="117"/>
                    <a:pt x="99" y="121"/>
                    <a:pt x="99" y="124"/>
                  </a:cubicBezTo>
                  <a:cubicBezTo>
                    <a:pt x="99" y="137"/>
                    <a:pt x="99" y="137"/>
                    <a:pt x="99" y="137"/>
                  </a:cubicBezTo>
                  <a:cubicBezTo>
                    <a:pt x="110" y="137"/>
                    <a:pt x="110" y="137"/>
                    <a:pt x="110" y="137"/>
                  </a:cubicBezTo>
                  <a:cubicBezTo>
                    <a:pt x="110" y="187"/>
                    <a:pt x="110" y="187"/>
                    <a:pt x="110" y="187"/>
                  </a:cubicBezTo>
                  <a:cubicBezTo>
                    <a:pt x="110" y="198"/>
                    <a:pt x="100" y="207"/>
                    <a:pt x="87" y="208"/>
                  </a:cubicBezTo>
                  <a:cubicBezTo>
                    <a:pt x="87" y="213"/>
                    <a:pt x="87" y="213"/>
                    <a:pt x="87" y="213"/>
                  </a:cubicBezTo>
                  <a:cubicBezTo>
                    <a:pt x="87" y="219"/>
                    <a:pt x="81" y="224"/>
                    <a:pt x="74" y="224"/>
                  </a:cubicBezTo>
                  <a:cubicBezTo>
                    <a:pt x="54" y="224"/>
                    <a:pt x="54" y="224"/>
                    <a:pt x="54" y="224"/>
                  </a:cubicBezTo>
                  <a:cubicBezTo>
                    <a:pt x="47" y="224"/>
                    <a:pt x="41" y="219"/>
                    <a:pt x="41" y="213"/>
                  </a:cubicBezTo>
                  <a:cubicBezTo>
                    <a:pt x="41" y="208"/>
                    <a:pt x="41" y="208"/>
                    <a:pt x="41" y="208"/>
                  </a:cubicBezTo>
                  <a:cubicBezTo>
                    <a:pt x="28" y="207"/>
                    <a:pt x="18" y="198"/>
                    <a:pt x="18" y="187"/>
                  </a:cubicBezTo>
                  <a:cubicBezTo>
                    <a:pt x="18" y="137"/>
                    <a:pt x="18" y="137"/>
                    <a:pt x="18" y="137"/>
                  </a:cubicBezTo>
                  <a:cubicBezTo>
                    <a:pt x="29" y="137"/>
                    <a:pt x="29" y="137"/>
                    <a:pt x="29" y="137"/>
                  </a:cubicBezTo>
                  <a:cubicBezTo>
                    <a:pt x="29" y="120"/>
                    <a:pt x="29" y="120"/>
                    <a:pt x="29" y="120"/>
                  </a:cubicBezTo>
                  <a:cubicBezTo>
                    <a:pt x="29" y="117"/>
                    <a:pt x="26" y="113"/>
                    <a:pt x="23" y="113"/>
                  </a:cubicBezTo>
                  <a:cubicBezTo>
                    <a:pt x="12" y="109"/>
                    <a:pt x="12" y="109"/>
                    <a:pt x="12" y="109"/>
                  </a:cubicBezTo>
                  <a:cubicBezTo>
                    <a:pt x="10" y="109"/>
                    <a:pt x="10" y="109"/>
                    <a:pt x="10" y="109"/>
                  </a:cubicBezTo>
                  <a:cubicBezTo>
                    <a:pt x="7" y="108"/>
                    <a:pt x="4" y="105"/>
                    <a:pt x="3" y="102"/>
                  </a:cubicBezTo>
                  <a:cubicBezTo>
                    <a:pt x="2" y="98"/>
                    <a:pt x="2" y="98"/>
                    <a:pt x="2" y="98"/>
                  </a:cubicBezTo>
                  <a:cubicBezTo>
                    <a:pt x="2" y="97"/>
                    <a:pt x="2" y="97"/>
                    <a:pt x="2" y="96"/>
                  </a:cubicBezTo>
                  <a:cubicBezTo>
                    <a:pt x="2" y="94"/>
                    <a:pt x="2" y="91"/>
                    <a:pt x="3" y="89"/>
                  </a:cubicBezTo>
                  <a:cubicBezTo>
                    <a:pt x="5" y="87"/>
                    <a:pt x="7" y="85"/>
                    <a:pt x="10" y="84"/>
                  </a:cubicBezTo>
                  <a:cubicBezTo>
                    <a:pt x="105" y="55"/>
                    <a:pt x="105" y="55"/>
                    <a:pt x="105" y="55"/>
                  </a:cubicBezTo>
                  <a:cubicBezTo>
                    <a:pt x="111" y="54"/>
                    <a:pt x="118" y="57"/>
                    <a:pt x="119" y="63"/>
                  </a:cubicBezTo>
                  <a:cubicBezTo>
                    <a:pt x="120" y="66"/>
                    <a:pt x="120" y="66"/>
                    <a:pt x="120" y="66"/>
                  </a:cubicBezTo>
                  <a:cubicBezTo>
                    <a:pt x="121" y="69"/>
                    <a:pt x="121" y="72"/>
                    <a:pt x="119" y="75"/>
                  </a:cubicBezTo>
                  <a:cubicBezTo>
                    <a:pt x="118" y="78"/>
                    <a:pt x="116" y="80"/>
                    <a:pt x="113" y="81"/>
                  </a:cubicBezTo>
                  <a:cubicBezTo>
                    <a:pt x="54" y="98"/>
                    <a:pt x="54" y="98"/>
                    <a:pt x="54" y="98"/>
                  </a:cubicBezTo>
                  <a:cubicBezTo>
                    <a:pt x="55" y="100"/>
                    <a:pt x="56" y="103"/>
                    <a:pt x="56" y="105"/>
                  </a:cubicBezTo>
                  <a:cubicBezTo>
                    <a:pt x="56" y="137"/>
                    <a:pt x="56" y="137"/>
                    <a:pt x="56" y="137"/>
                  </a:cubicBezTo>
                  <a:cubicBezTo>
                    <a:pt x="72" y="137"/>
                    <a:pt x="72" y="137"/>
                    <a:pt x="72" y="137"/>
                  </a:cubicBezTo>
                  <a:cubicBezTo>
                    <a:pt x="72" y="109"/>
                    <a:pt x="72" y="109"/>
                    <a:pt x="72" y="109"/>
                  </a:cubicBezTo>
                  <a:cubicBezTo>
                    <a:pt x="72" y="103"/>
                    <a:pt x="77" y="97"/>
                    <a:pt x="82" y="95"/>
                  </a:cubicBezTo>
                  <a:cubicBezTo>
                    <a:pt x="105" y="89"/>
                    <a:pt x="105" y="89"/>
                    <a:pt x="105" y="89"/>
                  </a:cubicBezTo>
                  <a:cubicBezTo>
                    <a:pt x="111" y="87"/>
                    <a:pt x="118" y="91"/>
                    <a:pt x="119" y="96"/>
                  </a:cubicBezTo>
                  <a:cubicBezTo>
                    <a:pt x="120" y="100"/>
                    <a:pt x="120" y="100"/>
                    <a:pt x="120" y="100"/>
                  </a:cubicBezTo>
                  <a:cubicBezTo>
                    <a:pt x="122" y="106"/>
                    <a:pt x="119" y="112"/>
                    <a:pt x="113" y="114"/>
                  </a:cubicBezTo>
                  <a:close/>
                  <a:moveTo>
                    <a:pt x="49" y="93"/>
                  </a:moveTo>
                  <a:cubicBezTo>
                    <a:pt x="111" y="75"/>
                    <a:pt x="111" y="75"/>
                    <a:pt x="111" y="75"/>
                  </a:cubicBezTo>
                  <a:cubicBezTo>
                    <a:pt x="112" y="74"/>
                    <a:pt x="113" y="74"/>
                    <a:pt x="114" y="72"/>
                  </a:cubicBezTo>
                  <a:cubicBezTo>
                    <a:pt x="115" y="71"/>
                    <a:pt x="115" y="70"/>
                    <a:pt x="115" y="68"/>
                  </a:cubicBezTo>
                  <a:cubicBezTo>
                    <a:pt x="113" y="65"/>
                    <a:pt x="113" y="65"/>
                    <a:pt x="113" y="65"/>
                  </a:cubicBezTo>
                  <a:cubicBezTo>
                    <a:pt x="113" y="62"/>
                    <a:pt x="111" y="61"/>
                    <a:pt x="108" y="61"/>
                  </a:cubicBezTo>
                  <a:cubicBezTo>
                    <a:pt x="108" y="61"/>
                    <a:pt x="107" y="61"/>
                    <a:pt x="107" y="61"/>
                  </a:cubicBezTo>
                  <a:cubicBezTo>
                    <a:pt x="25" y="86"/>
                    <a:pt x="25" y="86"/>
                    <a:pt x="25" y="86"/>
                  </a:cubicBezTo>
                  <a:cubicBezTo>
                    <a:pt x="13" y="89"/>
                    <a:pt x="13" y="89"/>
                    <a:pt x="13" y="89"/>
                  </a:cubicBezTo>
                  <a:cubicBezTo>
                    <a:pt x="12" y="89"/>
                    <a:pt x="12" y="89"/>
                    <a:pt x="12" y="89"/>
                  </a:cubicBezTo>
                  <a:cubicBezTo>
                    <a:pt x="12" y="90"/>
                    <a:pt x="12" y="90"/>
                    <a:pt x="12" y="90"/>
                  </a:cubicBezTo>
                  <a:cubicBezTo>
                    <a:pt x="10" y="90"/>
                    <a:pt x="9" y="91"/>
                    <a:pt x="8" y="92"/>
                  </a:cubicBezTo>
                  <a:cubicBezTo>
                    <a:pt x="8" y="93"/>
                    <a:pt x="8" y="95"/>
                    <a:pt x="8" y="96"/>
                  </a:cubicBezTo>
                  <a:cubicBezTo>
                    <a:pt x="8" y="96"/>
                    <a:pt x="8" y="96"/>
                    <a:pt x="8" y="96"/>
                  </a:cubicBezTo>
                  <a:cubicBezTo>
                    <a:pt x="9" y="100"/>
                    <a:pt x="9" y="100"/>
                    <a:pt x="9" y="100"/>
                  </a:cubicBezTo>
                  <a:cubicBezTo>
                    <a:pt x="10" y="101"/>
                    <a:pt x="11" y="103"/>
                    <a:pt x="12" y="103"/>
                  </a:cubicBezTo>
                  <a:cubicBezTo>
                    <a:pt x="13" y="103"/>
                    <a:pt x="13" y="103"/>
                    <a:pt x="13" y="103"/>
                  </a:cubicBezTo>
                  <a:cubicBezTo>
                    <a:pt x="25" y="107"/>
                    <a:pt x="25" y="107"/>
                    <a:pt x="25" y="107"/>
                  </a:cubicBezTo>
                  <a:cubicBezTo>
                    <a:pt x="25" y="107"/>
                    <a:pt x="25" y="107"/>
                    <a:pt x="25" y="107"/>
                  </a:cubicBezTo>
                  <a:cubicBezTo>
                    <a:pt x="31" y="109"/>
                    <a:pt x="35" y="115"/>
                    <a:pt x="35" y="120"/>
                  </a:cubicBezTo>
                  <a:cubicBezTo>
                    <a:pt x="35" y="137"/>
                    <a:pt x="35" y="137"/>
                    <a:pt x="35" y="137"/>
                  </a:cubicBezTo>
                  <a:cubicBezTo>
                    <a:pt x="50" y="137"/>
                    <a:pt x="50" y="137"/>
                    <a:pt x="50" y="137"/>
                  </a:cubicBezTo>
                  <a:cubicBezTo>
                    <a:pt x="50" y="105"/>
                    <a:pt x="50" y="105"/>
                    <a:pt x="50" y="105"/>
                  </a:cubicBezTo>
                  <a:cubicBezTo>
                    <a:pt x="50" y="104"/>
                    <a:pt x="49" y="102"/>
                    <a:pt x="48" y="100"/>
                  </a:cubicBezTo>
                  <a:cubicBezTo>
                    <a:pt x="47" y="99"/>
                    <a:pt x="45" y="98"/>
                    <a:pt x="44" y="97"/>
                  </a:cubicBezTo>
                  <a:cubicBezTo>
                    <a:pt x="44" y="97"/>
                    <a:pt x="40" y="96"/>
                    <a:pt x="49" y="93"/>
                  </a:cubicBezTo>
                  <a:close/>
                  <a:moveTo>
                    <a:pt x="115" y="102"/>
                  </a:moveTo>
                  <a:cubicBezTo>
                    <a:pt x="113" y="98"/>
                    <a:pt x="113" y="98"/>
                    <a:pt x="113" y="98"/>
                  </a:cubicBezTo>
                  <a:cubicBezTo>
                    <a:pt x="113" y="95"/>
                    <a:pt x="110" y="94"/>
                    <a:pt x="107" y="95"/>
                  </a:cubicBezTo>
                  <a:cubicBezTo>
                    <a:pt x="84" y="101"/>
                    <a:pt x="84" y="101"/>
                    <a:pt x="84" y="101"/>
                  </a:cubicBezTo>
                  <a:cubicBezTo>
                    <a:pt x="81" y="102"/>
                    <a:pt x="78" y="106"/>
                    <a:pt x="78" y="109"/>
                  </a:cubicBezTo>
                  <a:cubicBezTo>
                    <a:pt x="78" y="137"/>
                    <a:pt x="78" y="137"/>
                    <a:pt x="78" y="137"/>
                  </a:cubicBezTo>
                  <a:cubicBezTo>
                    <a:pt x="93" y="137"/>
                    <a:pt x="93" y="137"/>
                    <a:pt x="93" y="137"/>
                  </a:cubicBezTo>
                  <a:cubicBezTo>
                    <a:pt x="93" y="124"/>
                    <a:pt x="93" y="124"/>
                    <a:pt x="93" y="124"/>
                  </a:cubicBezTo>
                  <a:cubicBezTo>
                    <a:pt x="93" y="118"/>
                    <a:pt x="97" y="112"/>
                    <a:pt x="103" y="111"/>
                  </a:cubicBezTo>
                  <a:cubicBezTo>
                    <a:pt x="111" y="108"/>
                    <a:pt x="111" y="108"/>
                    <a:pt x="111" y="108"/>
                  </a:cubicBezTo>
                  <a:cubicBezTo>
                    <a:pt x="114" y="108"/>
                    <a:pt x="115" y="105"/>
                    <a:pt x="115"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6">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1323239543"/>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Video</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9" name="Green Tile"/>
          <p:cNvGrpSpPr/>
          <p:nvPr userDrawn="1"/>
        </p:nvGrpSpPr>
        <p:grpSpPr>
          <a:xfrm>
            <a:off x="762125" y="3187149"/>
            <a:ext cx="2120991" cy="2827252"/>
            <a:chOff x="-2619354" y="-790581"/>
            <a:chExt cx="2827252" cy="2827252"/>
          </a:xfrm>
        </p:grpSpPr>
        <p:sp>
          <p:nvSpPr>
            <p:cNvPr id="20" name="Rectangle 19"/>
            <p:cNvSpPr/>
            <p:nvPr/>
          </p:nvSpPr>
          <p:spPr bwMode="auto">
            <a:xfrm>
              <a:off x="-2619354" y="-790581"/>
              <a:ext cx="2827252" cy="282725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1" name="Play Icon"/>
            <p:cNvSpPr>
              <a:spLocks noEditPoints="1"/>
            </p:cNvSpPr>
            <p:nvPr/>
          </p:nvSpPr>
          <p:spPr bwMode="auto">
            <a:xfrm>
              <a:off x="-2097903" y="-269875"/>
              <a:ext cx="1784350" cy="1784350"/>
            </a:xfrm>
            <a:custGeom>
              <a:avLst/>
              <a:gdLst>
                <a:gd name="T0" fmla="*/ 168 w 224"/>
                <a:gd name="T1" fmla="*/ 112 h 224"/>
                <a:gd name="T2" fmla="*/ 86 w 224"/>
                <a:gd name="T3" fmla="*/ 173 h 224"/>
                <a:gd name="T4" fmla="*/ 86 w 224"/>
                <a:gd name="T5" fmla="*/ 50 h 224"/>
                <a:gd name="T6" fmla="*/ 168 w 224"/>
                <a:gd name="T7" fmla="*/ 112 h 224"/>
                <a:gd name="T8" fmla="*/ 168 w 224"/>
                <a:gd name="T9" fmla="*/ 112 h 224"/>
                <a:gd name="T10" fmla="*/ 112 w 224"/>
                <a:gd name="T11" fmla="*/ 0 h 224"/>
                <a:gd name="T12" fmla="*/ 224 w 224"/>
                <a:gd name="T13" fmla="*/ 112 h 224"/>
                <a:gd name="T14" fmla="*/ 112 w 224"/>
                <a:gd name="T15" fmla="*/ 224 h 224"/>
                <a:gd name="T16" fmla="*/ 0 w 224"/>
                <a:gd name="T17" fmla="*/ 112 h 224"/>
                <a:gd name="T18" fmla="*/ 112 w 224"/>
                <a:gd name="T19" fmla="*/ 0 h 224"/>
                <a:gd name="T20" fmla="*/ 112 w 224"/>
                <a:gd name="T21" fmla="*/ 216 h 224"/>
                <a:gd name="T22" fmla="*/ 216 w 224"/>
                <a:gd name="T23" fmla="*/ 112 h 224"/>
                <a:gd name="T24" fmla="*/ 112 w 224"/>
                <a:gd name="T25" fmla="*/ 8 h 224"/>
                <a:gd name="T26" fmla="*/ 8 w 224"/>
                <a:gd name="T27" fmla="*/ 112 h 224"/>
                <a:gd name="T28" fmla="*/ 112 w 224"/>
                <a:gd name="T29" fmla="*/ 21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224">
                  <a:moveTo>
                    <a:pt x="168" y="112"/>
                  </a:moveTo>
                  <a:cubicBezTo>
                    <a:pt x="86" y="173"/>
                    <a:pt x="86" y="173"/>
                    <a:pt x="86" y="173"/>
                  </a:cubicBezTo>
                  <a:cubicBezTo>
                    <a:pt x="86" y="50"/>
                    <a:pt x="86" y="50"/>
                    <a:pt x="86" y="50"/>
                  </a:cubicBezTo>
                  <a:cubicBezTo>
                    <a:pt x="168" y="112"/>
                    <a:pt x="168" y="112"/>
                    <a:pt x="168" y="112"/>
                  </a:cubicBezTo>
                  <a:cubicBezTo>
                    <a:pt x="168" y="112"/>
                    <a:pt x="168" y="112"/>
                    <a:pt x="168" y="112"/>
                  </a:cubicBezTo>
                  <a:close/>
                  <a:moveTo>
                    <a:pt x="112" y="0"/>
                  </a:moveTo>
                  <a:cubicBezTo>
                    <a:pt x="174" y="0"/>
                    <a:pt x="224" y="50"/>
                    <a:pt x="224" y="112"/>
                  </a:cubicBezTo>
                  <a:cubicBezTo>
                    <a:pt x="224" y="174"/>
                    <a:pt x="174" y="224"/>
                    <a:pt x="112" y="224"/>
                  </a:cubicBezTo>
                  <a:cubicBezTo>
                    <a:pt x="51" y="224"/>
                    <a:pt x="0" y="174"/>
                    <a:pt x="0" y="112"/>
                  </a:cubicBezTo>
                  <a:cubicBezTo>
                    <a:pt x="0" y="50"/>
                    <a:pt x="51" y="0"/>
                    <a:pt x="112" y="0"/>
                  </a:cubicBezTo>
                  <a:moveTo>
                    <a:pt x="112" y="216"/>
                  </a:moveTo>
                  <a:cubicBezTo>
                    <a:pt x="170" y="216"/>
                    <a:pt x="216" y="169"/>
                    <a:pt x="216" y="112"/>
                  </a:cubicBezTo>
                  <a:cubicBezTo>
                    <a:pt x="216" y="54"/>
                    <a:pt x="170" y="8"/>
                    <a:pt x="112" y="8"/>
                  </a:cubicBezTo>
                  <a:cubicBezTo>
                    <a:pt x="55" y="8"/>
                    <a:pt x="8" y="54"/>
                    <a:pt x="8" y="112"/>
                  </a:cubicBezTo>
                  <a:cubicBezTo>
                    <a:pt x="8" y="169"/>
                    <a:pt x="55" y="216"/>
                    <a:pt x="112" y="2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384910675"/>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Partner</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7" name="Blue Tile"/>
          <p:cNvGrpSpPr/>
          <p:nvPr userDrawn="1"/>
        </p:nvGrpSpPr>
        <p:grpSpPr>
          <a:xfrm>
            <a:off x="762125" y="3189726"/>
            <a:ext cx="2120991" cy="2827252"/>
            <a:chOff x="1071620" y="3044261"/>
            <a:chExt cx="1325880" cy="1325880"/>
          </a:xfrm>
        </p:grpSpPr>
        <p:sp>
          <p:nvSpPr>
            <p:cNvPr id="18" name="Rectangle 17"/>
            <p:cNvSpPr/>
            <p:nvPr/>
          </p:nvSpPr>
          <p:spPr bwMode="auto">
            <a:xfrm>
              <a:off x="1071620" y="3044261"/>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2"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3798132950"/>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Customer</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2">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9" name="Purple Tile"/>
          <p:cNvGrpSpPr/>
          <p:nvPr userDrawn="1"/>
        </p:nvGrpSpPr>
        <p:grpSpPr>
          <a:xfrm>
            <a:off x="763442" y="3187149"/>
            <a:ext cx="2120991" cy="2827252"/>
            <a:chOff x="1022073" y="-1624298"/>
            <a:chExt cx="2827252" cy="2827252"/>
          </a:xfrm>
        </p:grpSpPr>
        <p:sp>
          <p:nvSpPr>
            <p:cNvPr id="20" name="Rectangle 19"/>
            <p:cNvSpPr/>
            <p:nvPr/>
          </p:nvSpPr>
          <p:spPr bwMode="auto">
            <a:xfrm>
              <a:off x="1022073" y="-1624298"/>
              <a:ext cx="2827252" cy="282725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1" name="Freeform 8"/>
            <p:cNvSpPr>
              <a:spLocks noEditPoints="1"/>
            </p:cNvSpPr>
            <p:nvPr/>
          </p:nvSpPr>
          <p:spPr bwMode="auto">
            <a:xfrm>
              <a:off x="1537798" y="-867430"/>
              <a:ext cx="1792288" cy="1501775"/>
            </a:xfrm>
            <a:custGeom>
              <a:avLst/>
              <a:gdLst>
                <a:gd name="T0" fmla="*/ 184 w 223"/>
                <a:gd name="T1" fmla="*/ 187 h 187"/>
                <a:gd name="T2" fmla="*/ 181 w 223"/>
                <a:gd name="T3" fmla="*/ 186 h 187"/>
                <a:gd name="T4" fmla="*/ 146 w 223"/>
                <a:gd name="T5" fmla="*/ 151 h 187"/>
                <a:gd name="T6" fmla="*/ 40 w 223"/>
                <a:gd name="T7" fmla="*/ 151 h 187"/>
                <a:gd name="T8" fmla="*/ 0 w 223"/>
                <a:gd name="T9" fmla="*/ 111 h 187"/>
                <a:gd name="T10" fmla="*/ 0 w 223"/>
                <a:gd name="T11" fmla="*/ 40 h 187"/>
                <a:gd name="T12" fmla="*/ 40 w 223"/>
                <a:gd name="T13" fmla="*/ 0 h 187"/>
                <a:gd name="T14" fmla="*/ 183 w 223"/>
                <a:gd name="T15" fmla="*/ 0 h 187"/>
                <a:gd name="T16" fmla="*/ 223 w 223"/>
                <a:gd name="T17" fmla="*/ 40 h 187"/>
                <a:gd name="T18" fmla="*/ 223 w 223"/>
                <a:gd name="T19" fmla="*/ 111 h 187"/>
                <a:gd name="T20" fmla="*/ 188 w 223"/>
                <a:gd name="T21" fmla="*/ 150 h 187"/>
                <a:gd name="T22" fmla="*/ 188 w 223"/>
                <a:gd name="T23" fmla="*/ 183 h 187"/>
                <a:gd name="T24" fmla="*/ 185 w 223"/>
                <a:gd name="T25" fmla="*/ 187 h 187"/>
                <a:gd name="T26" fmla="*/ 184 w 223"/>
                <a:gd name="T27" fmla="*/ 187 h 187"/>
                <a:gd name="T28" fmla="*/ 40 w 223"/>
                <a:gd name="T29" fmla="*/ 8 h 187"/>
                <a:gd name="T30" fmla="*/ 8 w 223"/>
                <a:gd name="T31" fmla="*/ 40 h 187"/>
                <a:gd name="T32" fmla="*/ 8 w 223"/>
                <a:gd name="T33" fmla="*/ 111 h 187"/>
                <a:gd name="T34" fmla="*/ 40 w 223"/>
                <a:gd name="T35" fmla="*/ 143 h 187"/>
                <a:gd name="T36" fmla="*/ 148 w 223"/>
                <a:gd name="T37" fmla="*/ 143 h 187"/>
                <a:gd name="T38" fmla="*/ 151 w 223"/>
                <a:gd name="T39" fmla="*/ 144 h 187"/>
                <a:gd name="T40" fmla="*/ 180 w 223"/>
                <a:gd name="T41" fmla="*/ 173 h 187"/>
                <a:gd name="T42" fmla="*/ 180 w 223"/>
                <a:gd name="T43" fmla="*/ 147 h 187"/>
                <a:gd name="T44" fmla="*/ 184 w 223"/>
                <a:gd name="T45" fmla="*/ 143 h 187"/>
                <a:gd name="T46" fmla="*/ 215 w 223"/>
                <a:gd name="T47" fmla="*/ 111 h 187"/>
                <a:gd name="T48" fmla="*/ 215 w 223"/>
                <a:gd name="T49" fmla="*/ 40 h 187"/>
                <a:gd name="T50" fmla="*/ 183 w 223"/>
                <a:gd name="T51" fmla="*/ 8 h 187"/>
                <a:gd name="T52" fmla="*/ 40 w 223"/>
                <a:gd name="T53" fmla="*/ 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3" h="187">
                  <a:moveTo>
                    <a:pt x="184" y="187"/>
                  </a:moveTo>
                  <a:cubicBezTo>
                    <a:pt x="183" y="187"/>
                    <a:pt x="182" y="187"/>
                    <a:pt x="181" y="186"/>
                  </a:cubicBezTo>
                  <a:cubicBezTo>
                    <a:pt x="146" y="151"/>
                    <a:pt x="146" y="151"/>
                    <a:pt x="146" y="151"/>
                  </a:cubicBezTo>
                  <a:cubicBezTo>
                    <a:pt x="40" y="151"/>
                    <a:pt x="40" y="151"/>
                    <a:pt x="40" y="151"/>
                  </a:cubicBezTo>
                  <a:cubicBezTo>
                    <a:pt x="18" y="151"/>
                    <a:pt x="0" y="133"/>
                    <a:pt x="0" y="111"/>
                  </a:cubicBezTo>
                  <a:cubicBezTo>
                    <a:pt x="0" y="40"/>
                    <a:pt x="0" y="40"/>
                    <a:pt x="0" y="40"/>
                  </a:cubicBezTo>
                  <a:cubicBezTo>
                    <a:pt x="0" y="18"/>
                    <a:pt x="18" y="0"/>
                    <a:pt x="40" y="0"/>
                  </a:cubicBezTo>
                  <a:cubicBezTo>
                    <a:pt x="183" y="0"/>
                    <a:pt x="183" y="0"/>
                    <a:pt x="183" y="0"/>
                  </a:cubicBezTo>
                  <a:cubicBezTo>
                    <a:pt x="205" y="0"/>
                    <a:pt x="223" y="18"/>
                    <a:pt x="223" y="40"/>
                  </a:cubicBezTo>
                  <a:cubicBezTo>
                    <a:pt x="223" y="111"/>
                    <a:pt x="223" y="111"/>
                    <a:pt x="223" y="111"/>
                  </a:cubicBezTo>
                  <a:cubicBezTo>
                    <a:pt x="223" y="132"/>
                    <a:pt x="208" y="148"/>
                    <a:pt x="188" y="150"/>
                  </a:cubicBezTo>
                  <a:cubicBezTo>
                    <a:pt x="188" y="183"/>
                    <a:pt x="188" y="183"/>
                    <a:pt x="188" y="183"/>
                  </a:cubicBezTo>
                  <a:cubicBezTo>
                    <a:pt x="188" y="185"/>
                    <a:pt x="187" y="186"/>
                    <a:pt x="185" y="187"/>
                  </a:cubicBezTo>
                  <a:cubicBezTo>
                    <a:pt x="185" y="187"/>
                    <a:pt x="184" y="187"/>
                    <a:pt x="184" y="187"/>
                  </a:cubicBezTo>
                  <a:moveTo>
                    <a:pt x="40" y="8"/>
                  </a:moveTo>
                  <a:cubicBezTo>
                    <a:pt x="22" y="8"/>
                    <a:pt x="8" y="23"/>
                    <a:pt x="8" y="40"/>
                  </a:cubicBezTo>
                  <a:cubicBezTo>
                    <a:pt x="8" y="111"/>
                    <a:pt x="8" y="111"/>
                    <a:pt x="8" y="111"/>
                  </a:cubicBezTo>
                  <a:cubicBezTo>
                    <a:pt x="8" y="128"/>
                    <a:pt x="22" y="143"/>
                    <a:pt x="40" y="143"/>
                  </a:cubicBezTo>
                  <a:cubicBezTo>
                    <a:pt x="148" y="143"/>
                    <a:pt x="148" y="143"/>
                    <a:pt x="148" y="143"/>
                  </a:cubicBezTo>
                  <a:cubicBezTo>
                    <a:pt x="149" y="143"/>
                    <a:pt x="150" y="143"/>
                    <a:pt x="151" y="144"/>
                  </a:cubicBezTo>
                  <a:cubicBezTo>
                    <a:pt x="180" y="173"/>
                    <a:pt x="180" y="173"/>
                    <a:pt x="180" y="173"/>
                  </a:cubicBezTo>
                  <a:cubicBezTo>
                    <a:pt x="180" y="147"/>
                    <a:pt x="180" y="147"/>
                    <a:pt x="180" y="147"/>
                  </a:cubicBezTo>
                  <a:cubicBezTo>
                    <a:pt x="180" y="144"/>
                    <a:pt x="182" y="143"/>
                    <a:pt x="184" y="143"/>
                  </a:cubicBezTo>
                  <a:cubicBezTo>
                    <a:pt x="201" y="143"/>
                    <a:pt x="215" y="129"/>
                    <a:pt x="215" y="111"/>
                  </a:cubicBezTo>
                  <a:cubicBezTo>
                    <a:pt x="215" y="40"/>
                    <a:pt x="215" y="40"/>
                    <a:pt x="215" y="40"/>
                  </a:cubicBezTo>
                  <a:cubicBezTo>
                    <a:pt x="215" y="23"/>
                    <a:pt x="200" y="8"/>
                    <a:pt x="183" y="8"/>
                  </a:cubicBezTo>
                  <a:lnTo>
                    <a:pt x="4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1126517727"/>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Announcement</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3">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7" name="Orange Tile"/>
          <p:cNvGrpSpPr/>
          <p:nvPr userDrawn="1"/>
        </p:nvGrpSpPr>
        <p:grpSpPr>
          <a:xfrm>
            <a:off x="762125" y="3187501"/>
            <a:ext cx="2120991" cy="2827252"/>
            <a:chOff x="1351800" y="-1084759"/>
            <a:chExt cx="2827252" cy="2827252"/>
          </a:xfrm>
        </p:grpSpPr>
        <p:sp>
          <p:nvSpPr>
            <p:cNvPr id="18" name="Rectangle 17"/>
            <p:cNvSpPr/>
            <p:nvPr/>
          </p:nvSpPr>
          <p:spPr bwMode="auto">
            <a:xfrm>
              <a:off x="1351800" y="-1084759"/>
              <a:ext cx="2827252" cy="282725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2" name="Freeform 21"/>
            <p:cNvSpPr>
              <a:spLocks noEditPoints="1"/>
            </p:cNvSpPr>
            <p:nvPr/>
          </p:nvSpPr>
          <p:spPr bwMode="auto">
            <a:xfrm>
              <a:off x="2005011" y="-436308"/>
              <a:ext cx="1522413" cy="1530350"/>
            </a:xfrm>
            <a:custGeom>
              <a:avLst/>
              <a:gdLst>
                <a:gd name="T0" fmla="*/ 6 w 187"/>
                <a:gd name="T1" fmla="*/ 188 h 188"/>
                <a:gd name="T2" fmla="*/ 129 w 187"/>
                <a:gd name="T3" fmla="*/ 64 h 188"/>
                <a:gd name="T4" fmla="*/ 180 w 187"/>
                <a:gd name="T5" fmla="*/ 115 h 188"/>
                <a:gd name="T6" fmla="*/ 185 w 187"/>
                <a:gd name="T7" fmla="*/ 116 h 188"/>
                <a:gd name="T8" fmla="*/ 187 w 187"/>
                <a:gd name="T9" fmla="*/ 112 h 188"/>
                <a:gd name="T10" fmla="*/ 187 w 187"/>
                <a:gd name="T11" fmla="*/ 4 h 188"/>
                <a:gd name="T12" fmla="*/ 183 w 187"/>
                <a:gd name="T13" fmla="*/ 0 h 188"/>
                <a:gd name="T14" fmla="*/ 75 w 187"/>
                <a:gd name="T15" fmla="*/ 0 h 188"/>
                <a:gd name="T16" fmla="*/ 71 w 187"/>
                <a:gd name="T17" fmla="*/ 3 h 188"/>
                <a:gd name="T18" fmla="*/ 71 w 187"/>
                <a:gd name="T19" fmla="*/ 4 h 188"/>
                <a:gd name="T20" fmla="*/ 72 w 187"/>
                <a:gd name="T21" fmla="*/ 7 h 188"/>
                <a:gd name="T22" fmla="*/ 123 w 187"/>
                <a:gd name="T23" fmla="*/ 58 h 188"/>
                <a:gd name="T24" fmla="*/ 0 w 187"/>
                <a:gd name="T25" fmla="*/ 182 h 188"/>
                <a:gd name="T26" fmla="*/ 6 w 187"/>
                <a:gd name="T27" fmla="*/ 188 h 188"/>
                <a:gd name="T28" fmla="*/ 179 w 187"/>
                <a:gd name="T29" fmla="*/ 8 h 188"/>
                <a:gd name="T30" fmla="*/ 179 w 187"/>
                <a:gd name="T31" fmla="*/ 103 h 188"/>
                <a:gd name="T32" fmla="*/ 85 w 187"/>
                <a:gd name="T33" fmla="*/ 8 h 188"/>
                <a:gd name="T34" fmla="*/ 179 w 187"/>
                <a:gd name="T35" fmla="*/ 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88">
                  <a:moveTo>
                    <a:pt x="6" y="188"/>
                  </a:moveTo>
                  <a:cubicBezTo>
                    <a:pt x="129" y="64"/>
                    <a:pt x="129" y="64"/>
                    <a:pt x="129" y="64"/>
                  </a:cubicBezTo>
                  <a:cubicBezTo>
                    <a:pt x="180" y="115"/>
                    <a:pt x="180" y="115"/>
                    <a:pt x="180" y="115"/>
                  </a:cubicBezTo>
                  <a:cubicBezTo>
                    <a:pt x="181" y="116"/>
                    <a:pt x="183" y="117"/>
                    <a:pt x="185" y="116"/>
                  </a:cubicBezTo>
                  <a:cubicBezTo>
                    <a:pt x="186" y="116"/>
                    <a:pt x="187" y="114"/>
                    <a:pt x="187" y="112"/>
                  </a:cubicBezTo>
                  <a:cubicBezTo>
                    <a:pt x="187" y="4"/>
                    <a:pt x="187" y="4"/>
                    <a:pt x="187" y="4"/>
                  </a:cubicBezTo>
                  <a:cubicBezTo>
                    <a:pt x="187" y="2"/>
                    <a:pt x="185" y="0"/>
                    <a:pt x="183" y="0"/>
                  </a:cubicBezTo>
                  <a:cubicBezTo>
                    <a:pt x="75" y="0"/>
                    <a:pt x="75" y="0"/>
                    <a:pt x="75" y="0"/>
                  </a:cubicBezTo>
                  <a:cubicBezTo>
                    <a:pt x="73" y="0"/>
                    <a:pt x="72" y="1"/>
                    <a:pt x="71" y="3"/>
                  </a:cubicBezTo>
                  <a:cubicBezTo>
                    <a:pt x="71" y="3"/>
                    <a:pt x="71" y="4"/>
                    <a:pt x="71" y="4"/>
                  </a:cubicBezTo>
                  <a:cubicBezTo>
                    <a:pt x="71" y="6"/>
                    <a:pt x="71" y="7"/>
                    <a:pt x="72" y="7"/>
                  </a:cubicBezTo>
                  <a:cubicBezTo>
                    <a:pt x="123" y="58"/>
                    <a:pt x="123" y="58"/>
                    <a:pt x="123" y="58"/>
                  </a:cubicBezTo>
                  <a:cubicBezTo>
                    <a:pt x="0" y="182"/>
                    <a:pt x="0" y="182"/>
                    <a:pt x="0" y="182"/>
                  </a:cubicBezTo>
                  <a:lnTo>
                    <a:pt x="6" y="188"/>
                  </a:lnTo>
                  <a:close/>
                  <a:moveTo>
                    <a:pt x="179" y="8"/>
                  </a:moveTo>
                  <a:cubicBezTo>
                    <a:pt x="179" y="103"/>
                    <a:pt x="179" y="103"/>
                    <a:pt x="179" y="103"/>
                  </a:cubicBezTo>
                  <a:cubicBezTo>
                    <a:pt x="85" y="8"/>
                    <a:pt x="85" y="8"/>
                    <a:pt x="85" y="8"/>
                  </a:cubicBezTo>
                  <a:lnTo>
                    <a:pt x="179" y="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1527131795"/>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Title</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4">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9" name="Teal Tile"/>
          <p:cNvGrpSpPr/>
          <p:nvPr userDrawn="1"/>
        </p:nvGrpSpPr>
        <p:grpSpPr>
          <a:xfrm>
            <a:off x="762125" y="3187149"/>
            <a:ext cx="2120991" cy="2827252"/>
            <a:chOff x="823093" y="-1413626"/>
            <a:chExt cx="2827252" cy="2827252"/>
          </a:xfrm>
        </p:grpSpPr>
        <p:sp>
          <p:nvSpPr>
            <p:cNvPr id="20" name="Rectangle 19"/>
            <p:cNvSpPr/>
            <p:nvPr/>
          </p:nvSpPr>
          <p:spPr bwMode="auto">
            <a:xfrm>
              <a:off x="823093" y="-1413626"/>
              <a:ext cx="2827252" cy="2827252"/>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1" name="Freeform 20"/>
            <p:cNvSpPr>
              <a:spLocks noEditPoints="1"/>
            </p:cNvSpPr>
            <p:nvPr/>
          </p:nvSpPr>
          <p:spPr bwMode="auto">
            <a:xfrm>
              <a:off x="1397725" y="-232569"/>
              <a:ext cx="1677988" cy="465138"/>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3004762934"/>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5"/>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0778929"/>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9" y="1447800"/>
            <a:ext cx="8363938"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605591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41"/>
            <a:ext cx="7772400" cy="1500187"/>
          </a:xfrm>
        </p:spPr>
        <p:txBody>
          <a:bodyPr anchor="b"/>
          <a:lstStyle>
            <a:lvl1pPr marL="0" indent="0">
              <a:buNone/>
              <a:defRPr sz="2000"/>
            </a:lvl1pPr>
            <a:lvl2pPr marL="455646" indent="0">
              <a:buNone/>
              <a:defRPr sz="1800"/>
            </a:lvl2pPr>
            <a:lvl3pPr marL="911294" indent="0">
              <a:buNone/>
              <a:defRPr sz="1600"/>
            </a:lvl3pPr>
            <a:lvl4pPr marL="1366949" indent="0">
              <a:buNone/>
              <a:defRPr sz="1400"/>
            </a:lvl4pPr>
            <a:lvl5pPr marL="1822589" indent="0">
              <a:buNone/>
              <a:defRPr sz="1400"/>
            </a:lvl5pPr>
            <a:lvl6pPr marL="2278233" indent="0">
              <a:buNone/>
              <a:defRPr sz="1400"/>
            </a:lvl6pPr>
            <a:lvl7pPr marL="2733885" indent="0">
              <a:buNone/>
              <a:defRPr sz="1400"/>
            </a:lvl7pPr>
            <a:lvl8pPr marL="3189531" indent="0">
              <a:buNone/>
              <a:defRPr sz="1400"/>
            </a:lvl8pPr>
            <a:lvl9pPr marL="3645182" indent="0">
              <a:buNone/>
              <a:defRPr sz="1400"/>
            </a:lvl9pPr>
          </a:lstStyle>
          <a:p>
            <a:pPr lvl="0"/>
            <a:r>
              <a:rPr lang="en-US" smtClean="0"/>
              <a:t>Click to edit Master text styles</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9"/>
            <a:ext cx="4115872" cy="2129814"/>
          </a:xfrm>
        </p:spPr>
        <p:txBody>
          <a:bodyPr/>
          <a:lstStyle>
            <a:lvl1pPr marL="338824" indent="-338824">
              <a:lnSpc>
                <a:spcPct val="90000"/>
              </a:lnSpc>
              <a:defRPr sz="2800"/>
            </a:lvl1pPr>
            <a:lvl2pPr marL="671054" indent="-324318">
              <a:lnSpc>
                <a:spcPct val="90000"/>
              </a:lnSpc>
              <a:defRPr sz="2400"/>
            </a:lvl2pPr>
            <a:lvl3pPr marL="950547" indent="-287406">
              <a:lnSpc>
                <a:spcPct val="90000"/>
              </a:lnSpc>
              <a:defRPr sz="2000"/>
            </a:lvl3pPr>
            <a:lvl4pPr marL="1223443" indent="-272905">
              <a:lnSpc>
                <a:spcPct val="90000"/>
              </a:lnSpc>
              <a:defRPr sz="1800"/>
            </a:lvl4pPr>
            <a:lvl5pPr marL="1510852" indent="-279494">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09"/>
            <a:ext cx="4115872" cy="2129814"/>
          </a:xfrm>
        </p:spPr>
        <p:txBody>
          <a:bodyPr/>
          <a:lstStyle>
            <a:lvl1pPr marL="346730" indent="-346730">
              <a:lnSpc>
                <a:spcPct val="90000"/>
              </a:lnSpc>
              <a:defRPr sz="2800"/>
            </a:lvl1pPr>
            <a:lvl2pPr marL="671054" indent="-338824">
              <a:lnSpc>
                <a:spcPct val="90000"/>
              </a:lnSpc>
              <a:defRPr sz="2400"/>
            </a:lvl2pPr>
            <a:lvl3pPr marL="958455" indent="-301904">
              <a:lnSpc>
                <a:spcPct val="90000"/>
              </a:lnSpc>
              <a:defRPr sz="2000"/>
            </a:lvl3pPr>
            <a:lvl4pPr marL="1223443" indent="-265000">
              <a:lnSpc>
                <a:spcPct val="90000"/>
              </a:lnSpc>
              <a:defRPr sz="1800"/>
            </a:lvl4pPr>
            <a:lvl5pPr marL="1510852" indent="-2729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1224684"/>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25"/>
            <a:ext cx="4115872"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41"/>
            <a:ext cx="4114800" cy="1855893"/>
          </a:xfrm>
        </p:spPr>
        <p:txBody>
          <a:bodyPr/>
          <a:lstStyle>
            <a:lvl1pPr marL="280810" indent="-280810">
              <a:defRPr sz="2300"/>
            </a:lvl1pPr>
            <a:lvl2pPr marL="560306" indent="-265000">
              <a:defRPr sz="2000"/>
            </a:lvl2pPr>
            <a:lvl3pPr marL="810798" indent="-242580">
              <a:defRPr sz="1800"/>
            </a:lvl3pPr>
            <a:lvl4pPr marL="1046771" indent="-228083">
              <a:defRPr sz="1700"/>
            </a:lvl4pPr>
            <a:lvl5pPr marL="1274869" indent="-20566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65325"/>
            <a:ext cx="4115872"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133642"/>
            <a:ext cx="4115872" cy="1855893"/>
          </a:xfrm>
        </p:spPr>
        <p:txBody>
          <a:bodyPr/>
          <a:lstStyle>
            <a:lvl1pPr marL="295314" indent="-295314">
              <a:defRPr sz="2300"/>
            </a:lvl1pPr>
            <a:lvl2pPr marL="568213" indent="-272905">
              <a:defRPr sz="2000"/>
            </a:lvl2pPr>
            <a:lvl3pPr marL="818710" indent="-243898">
              <a:defRPr sz="1800"/>
            </a:lvl3pPr>
            <a:lvl4pPr marL="1046771" indent="-235992">
              <a:defRPr sz="1700"/>
            </a:lvl4pPr>
            <a:lvl5pPr marL="1274869" indent="-22017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1302000"/>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703629102"/>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8365828"/>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9496598"/>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blank" preserve="1">
  <p:cSld name="MS_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043145"/>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8135758"/>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 y="6238912"/>
            <a:ext cx="9144001" cy="619125"/>
          </a:xfrm>
          <a:solidFill>
            <a:srgbClr val="FFFF99"/>
          </a:solidFill>
        </p:spPr>
        <p:txBody>
          <a:bodyPr wrap="square" lIns="151880" tIns="75941" rIns="151880" bIns="75941"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66537101"/>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289032496"/>
              </p:ext>
            </p:extLst>
          </p:nvPr>
        </p:nvGraphicFramePr>
        <p:xfrm>
          <a:off x="1" y="0"/>
          <a:ext cx="119094" cy="158750"/>
        </p:xfrm>
        <a:graphic>
          <a:graphicData uri="http://schemas.openxmlformats.org/presentationml/2006/ole">
            <mc:AlternateContent xmlns:mc="http://schemas.openxmlformats.org/markup-compatibility/2006">
              <mc:Choice xmlns:v="urn:schemas-microsoft-com:vml" Requires="v">
                <p:oleObj spid="_x0000_s2301"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1" y="0"/>
                        <a:ext cx="119094"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389439" y="228619"/>
            <a:ext cx="8363938" cy="747897"/>
          </a:xfrm>
        </p:spPr>
        <p:txBody>
          <a:bodyPr/>
          <a:lstStyle>
            <a:lvl1pPr algn="l" defTabSz="91125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Segoe UI"/>
              </a:defRPr>
            </a:lvl1pPr>
          </a:lstStyle>
          <a:p>
            <a:r>
              <a:rPr lang="en-US" dirty="0" smtClean="0"/>
              <a:t>Click to edit Master title style</a:t>
            </a:r>
            <a:endParaRPr lang="en-US" dirty="0"/>
          </a:p>
        </p:txBody>
      </p:sp>
      <p:sp>
        <p:nvSpPr>
          <p:cNvPr id="5" name="Text Placeholder 4"/>
          <p:cNvSpPr>
            <a:spLocks noGrp="1"/>
          </p:cNvSpPr>
          <p:nvPr>
            <p:ph type="body" sz="quarter" idx="10"/>
            <p:custDataLst>
              <p:tags r:id="rId4"/>
            </p:custDataLst>
          </p:nvPr>
        </p:nvSpPr>
        <p:spPr>
          <a:xfrm>
            <a:off x="389439" y="1447846"/>
            <a:ext cx="8363938" cy="2035429"/>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6636" indent="-34173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1730" indent="-341730">
              <a:spcBef>
                <a:spcPts val="0"/>
              </a:spcBef>
              <a:spcAft>
                <a:spcPts val="400"/>
              </a:spcAft>
              <a:buFont typeface="Arial" pitchFamily="34" charset="0"/>
              <a:buChar char="•"/>
              <a:defRPr/>
            </a:lvl5pPr>
            <a:lvl6pPr marL="1029955" indent="-341730">
              <a:buFont typeface="Arial" pitchFamily="34" charset="0"/>
              <a:buChar char="•"/>
              <a:defRPr sz="2400">
                <a:gradFill>
                  <a:gsLst>
                    <a:gs pos="0">
                      <a:srgbClr val="595959"/>
                    </a:gs>
                    <a:gs pos="86000">
                      <a:srgbClr val="595959"/>
                    </a:gs>
                  </a:gsLst>
                  <a:lin ang="5400000" scaled="0"/>
                </a:gradFill>
              </a:defRPr>
            </a:lvl6pPr>
            <a:lvl7pPr marL="1251456" indent="-224658">
              <a:defRPr>
                <a:gradFill>
                  <a:gsLst>
                    <a:gs pos="0">
                      <a:srgbClr val="595959"/>
                    </a:gs>
                    <a:gs pos="86000">
                      <a:srgbClr val="595959"/>
                    </a:gs>
                  </a:gsLst>
                  <a:lin ang="5400000" scaled="0"/>
                </a:gradFill>
              </a:defRPr>
            </a:lvl7pPr>
            <a:lvl8pPr marL="1482435" indent="-230990">
              <a:defRPr>
                <a:gradFill>
                  <a:gsLst>
                    <a:gs pos="0">
                      <a:srgbClr val="595959"/>
                    </a:gs>
                    <a:gs pos="86000">
                      <a:srgbClr val="595959"/>
                    </a:gs>
                  </a:gsLst>
                  <a:lin ang="5400000" scaled="0"/>
                </a:gradFill>
              </a:defRPr>
            </a:lvl8pPr>
          </a:lstStyle>
          <a:p>
            <a:pPr marL="344894" lvl="0" indent="-344894" algn="l" defTabSz="911253" rtl="0" eaLnBrk="1" latinLnBrk="0" hangingPunct="1">
              <a:lnSpc>
                <a:spcPct val="90000"/>
              </a:lnSpc>
              <a:spcBef>
                <a:spcPct val="20000"/>
              </a:spcBef>
              <a:buSzPct val="90000"/>
              <a:buFont typeface="Arial" pitchFamily="34" charset="0"/>
              <a:buChar char="•"/>
            </a:pPr>
            <a:r>
              <a:rPr lang="en-US" dirty="0" smtClean="0"/>
              <a:t>Click to edit Master text styles</a:t>
            </a:r>
          </a:p>
          <a:p>
            <a:pPr marL="344894" lvl="1" indent="-344894" algn="l" defTabSz="911253" rtl="0" eaLnBrk="1" latinLnBrk="0" hangingPunct="1">
              <a:lnSpc>
                <a:spcPct val="90000"/>
              </a:lnSpc>
              <a:spcBef>
                <a:spcPct val="20000"/>
              </a:spcBef>
              <a:buSzPct val="90000"/>
              <a:buFont typeface="Arial" pitchFamily="34" charset="0"/>
              <a:buChar char="•"/>
            </a:pPr>
            <a:r>
              <a:rPr lang="en-US" dirty="0" smtClean="0"/>
              <a:t>Second level</a:t>
            </a:r>
          </a:p>
          <a:p>
            <a:pPr marL="344894" lvl="2" indent="-344894" algn="l" defTabSz="911253" rtl="0" eaLnBrk="1" latinLnBrk="0" hangingPunct="1">
              <a:lnSpc>
                <a:spcPct val="90000"/>
              </a:lnSpc>
              <a:spcBef>
                <a:spcPct val="20000"/>
              </a:spcBef>
              <a:buSzPct val="90000"/>
              <a:buFont typeface="Arial" pitchFamily="34" charset="0"/>
              <a:buChar char="•"/>
            </a:pPr>
            <a:r>
              <a:rPr lang="en-US" dirty="0" smtClean="0"/>
              <a:t>Third level</a:t>
            </a:r>
          </a:p>
          <a:p>
            <a:pPr marL="344894" lvl="3" indent="-344894" algn="l" defTabSz="911253" rtl="0" eaLnBrk="1" latinLnBrk="0" hangingPunct="1">
              <a:lnSpc>
                <a:spcPct val="90000"/>
              </a:lnSpc>
              <a:spcBef>
                <a:spcPct val="20000"/>
              </a:spcBef>
              <a:buSzPct val="90000"/>
              <a:buFont typeface="Arial" pitchFamily="34" charset="0"/>
              <a:buChar char="•"/>
            </a:pPr>
            <a:r>
              <a:rPr lang="en-US" dirty="0" smtClean="0"/>
              <a:t>Fourth level</a:t>
            </a:r>
          </a:p>
          <a:p>
            <a:pPr marL="344894" lvl="4" indent="-344894" algn="l" defTabSz="911253" rtl="0" eaLnBrk="1" latinLnBrk="0" hangingPunct="1">
              <a:lnSpc>
                <a:spcPct val="90000"/>
              </a:lnSpc>
              <a:spcBef>
                <a:spcPct val="20000"/>
              </a:spcBef>
              <a:buSzPct val="90000"/>
              <a:buFont typeface="Arial" pitchFamily="34" charset="0"/>
              <a:buChar char="•"/>
            </a:pPr>
            <a:r>
              <a:rPr lang="en-US" dirty="0" smtClean="0"/>
              <a:t>Fifth level</a:t>
            </a:r>
          </a:p>
        </p:txBody>
      </p:sp>
      <p:pic>
        <p:nvPicPr>
          <p:cNvPr id="4" name="Picture 3"/>
          <p:cNvPicPr>
            <a:picLocks noChangeAspect="1"/>
          </p:cNvPicPr>
          <p:nvPr userDrawn="1">
            <p:custDataLst>
              <p:tags r:id="rId5"/>
            </p:custDataLst>
          </p:nvPr>
        </p:nvPicPr>
        <p:blipFill>
          <a:blip r:embed="rId9" cstate="print">
            <a:duotone>
              <a:prstClr val="black"/>
              <a:schemeClr val="tx2">
                <a:tint val="45000"/>
                <a:satMod val="400000"/>
              </a:schemeClr>
            </a:duotone>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4" y="6372597"/>
            <a:ext cx="1261769" cy="195501"/>
          </a:xfrm>
          <a:prstGeom prst="rect">
            <a:avLst/>
          </a:prstGeom>
        </p:spPr>
      </p:pic>
    </p:spTree>
    <p:extLst>
      <p:ext uri="{BB962C8B-B14F-4D97-AF65-F5344CB8AC3E}">
        <p14:creationId xmlns:p14="http://schemas.microsoft.com/office/powerpoint/2010/main" val="2652768048"/>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descr="PPT_image_hand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6" name="Freeform 32"/>
          <p:cNvSpPr>
            <a:spLocks noEditPoints="1"/>
          </p:cNvSpPr>
          <p:nvPr/>
        </p:nvSpPr>
        <p:spPr bwMode="auto">
          <a:xfrm>
            <a:off x="8413487" y="214156"/>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rgbClr val="68217A"/>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4" name="Picture 3" descr="VS_Wht_rgb.wm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
        <p:nvSpPr>
          <p:cNvPr id="9" name="Text Placeholder 7"/>
          <p:cNvSpPr>
            <a:spLocks noGrp="1"/>
          </p:cNvSpPr>
          <p:nvPr>
            <p:ph type="body" sz="quarter" idx="13"/>
          </p:nvPr>
        </p:nvSpPr>
        <p:spPr>
          <a:xfrm>
            <a:off x="400743" y="2539915"/>
            <a:ext cx="4694022" cy="3600986"/>
          </a:xfrm>
        </p:spPr>
        <p:txBody>
          <a:bodyPr/>
          <a:lstStyle>
            <a:lvl1pPr marL="0" indent="0">
              <a:buNone/>
              <a:defRPr sz="7200">
                <a:solidFill>
                  <a:srgbClr val="FFFFFF"/>
                </a:solidFill>
              </a:defRPr>
            </a:lvl1pPr>
            <a:lvl2pPr marL="4761" indent="0">
              <a:buNone/>
              <a:defRPr sz="3600">
                <a:solidFill>
                  <a:srgbClr val="FFFFFF"/>
                </a:solidFill>
                <a:latin typeface="+mj-lt"/>
              </a:defRPr>
            </a:lvl2pPr>
            <a:lvl3pPr marL="571143" indent="0">
              <a:buNone/>
              <a:defRPr/>
            </a:lvl3pPr>
            <a:lvl4pPr marL="795816" indent="0">
              <a:buNone/>
              <a:defRPr/>
            </a:lvl4pPr>
            <a:lvl5pPr marL="1026792" indent="0">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116554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828834"/>
            <a:ext cx="4114800" cy="4303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828834"/>
            <a:ext cx="4114800" cy="4303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3" name="Picture 2" descr="PPT_image_fla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6" name="Freeform 32"/>
          <p:cNvSpPr>
            <a:spLocks noEditPoints="1"/>
          </p:cNvSpPr>
          <p:nvPr/>
        </p:nvSpPr>
        <p:spPr bwMode="auto">
          <a:xfrm>
            <a:off x="8413487" y="239811"/>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bg1"/>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8" name="Picture 7" descr="VS_Wht_rgb.wm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
        <p:nvSpPr>
          <p:cNvPr id="7" name="Text Placeholder 7"/>
          <p:cNvSpPr>
            <a:spLocks noGrp="1"/>
          </p:cNvSpPr>
          <p:nvPr>
            <p:ph type="body" sz="quarter" idx="13"/>
          </p:nvPr>
        </p:nvSpPr>
        <p:spPr>
          <a:xfrm>
            <a:off x="400743" y="2539915"/>
            <a:ext cx="4694022" cy="3600986"/>
          </a:xfrm>
        </p:spPr>
        <p:txBody>
          <a:bodyPr/>
          <a:lstStyle>
            <a:lvl1pPr marL="0" indent="0">
              <a:buNone/>
              <a:defRPr sz="7200">
                <a:solidFill>
                  <a:srgbClr val="FFFFFF"/>
                </a:solidFill>
              </a:defRPr>
            </a:lvl1pPr>
            <a:lvl2pPr marL="4761" indent="0">
              <a:buNone/>
              <a:defRPr sz="3600">
                <a:solidFill>
                  <a:srgbClr val="FFFFFF"/>
                </a:solidFill>
                <a:latin typeface="+mj-lt"/>
              </a:defRPr>
            </a:lvl2pPr>
            <a:lvl3pPr marL="571143" indent="0">
              <a:buNone/>
              <a:defRPr/>
            </a:lvl3pPr>
            <a:lvl4pPr marL="795816" indent="0">
              <a:buNone/>
              <a:defRPr/>
            </a:lvl4pPr>
            <a:lvl5pPr marL="1026792" indent="0">
              <a:buNone/>
              <a:defRPr/>
            </a:lvl5pPr>
          </a:lstStyle>
          <a:p>
            <a:pPr lvl="0"/>
            <a:r>
              <a:rPr lang="en-US" smtClean="0"/>
              <a:t>Click to edit Master text styles</a:t>
            </a:r>
          </a:p>
          <a:p>
            <a:pPr lvl="1"/>
            <a:r>
              <a:rPr lang="en-US" smtClean="0"/>
              <a:t>Second level</a:t>
            </a:r>
          </a:p>
        </p:txBody>
      </p:sp>
      <p:pic>
        <p:nvPicPr>
          <p:cNvPr id="9" name="Picture 8" descr="PPT_image_flag.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10" name="Freeform 32"/>
          <p:cNvSpPr>
            <a:spLocks noEditPoints="1"/>
          </p:cNvSpPr>
          <p:nvPr userDrawn="1"/>
        </p:nvSpPr>
        <p:spPr bwMode="auto">
          <a:xfrm>
            <a:off x="8413487" y="239811"/>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bg1"/>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11" name="Picture 10"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Tree>
    <p:extLst>
      <p:ext uri="{BB962C8B-B14F-4D97-AF65-F5344CB8AC3E}">
        <p14:creationId xmlns:p14="http://schemas.microsoft.com/office/powerpoint/2010/main" val="23408861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Breaker Option 1">
    <p:spTree>
      <p:nvGrpSpPr>
        <p:cNvPr id="1" name=""/>
        <p:cNvGrpSpPr/>
        <p:nvPr/>
      </p:nvGrpSpPr>
      <p:grpSpPr>
        <a:xfrm>
          <a:off x="0" y="0"/>
          <a:ext cx="0" cy="0"/>
          <a:chOff x="0" y="0"/>
          <a:chExt cx="0" cy="0"/>
        </a:xfrm>
      </p:grpSpPr>
      <p:pic>
        <p:nvPicPr>
          <p:cNvPr id="2" name="Picture 1" descr="PPT_image_clim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5" name="Text Placeholder 4"/>
          <p:cNvSpPr>
            <a:spLocks noGrp="1"/>
          </p:cNvSpPr>
          <p:nvPr>
            <p:ph type="body" sz="quarter" idx="10"/>
          </p:nvPr>
        </p:nvSpPr>
        <p:spPr>
          <a:xfrm>
            <a:off x="5138954" y="2154367"/>
            <a:ext cx="3743997" cy="2442207"/>
          </a:xfrm>
        </p:spPr>
        <p:txBody>
          <a:bodyPr/>
          <a:lstStyle>
            <a:lvl1pPr marL="0" indent="0">
              <a:buNone/>
              <a:defRPr sz="4800">
                <a:solidFill>
                  <a:schemeClr val="bg1"/>
                </a:solidFill>
              </a:defRPr>
            </a:lvl1pPr>
            <a:lvl2pPr marL="4761" indent="0">
              <a:spcBef>
                <a:spcPts val="900"/>
              </a:spcBef>
              <a:buNone/>
              <a:defRPr>
                <a:solidFill>
                  <a:schemeClr val="accent3"/>
                </a:solidFill>
              </a:defRPr>
            </a:lvl2pPr>
            <a:lvl3pPr marL="4761" indent="0">
              <a:buNone/>
              <a:defRPr/>
            </a:lvl3pPr>
            <a:lvl4pPr marL="4761" indent="0">
              <a:buNone/>
              <a:defRPr/>
            </a:lvl4pPr>
            <a:lvl5pPr marL="4761" indent="0">
              <a:buNone/>
              <a:defRPr/>
            </a:lvl5pPr>
          </a:lstStyle>
          <a:p>
            <a:pPr lvl="0"/>
            <a:r>
              <a:rPr lang="en-US" smtClean="0"/>
              <a:t>Click to edit Master text styles</a:t>
            </a:r>
          </a:p>
          <a:p>
            <a:pPr lvl="1"/>
            <a:r>
              <a:rPr lang="en-US" smtClean="0"/>
              <a:t>Second level</a:t>
            </a:r>
          </a:p>
        </p:txBody>
      </p:sp>
      <p:pic>
        <p:nvPicPr>
          <p:cNvPr id="4" name="Picture 3" descr="PPT_image_climb.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Tree>
    <p:extLst>
      <p:ext uri="{BB962C8B-B14F-4D97-AF65-F5344CB8AC3E}">
        <p14:creationId xmlns:p14="http://schemas.microsoft.com/office/powerpoint/2010/main" val="370157252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reaker Option 2">
    <p:spTree>
      <p:nvGrpSpPr>
        <p:cNvPr id="1" name=""/>
        <p:cNvGrpSpPr/>
        <p:nvPr/>
      </p:nvGrpSpPr>
      <p:grpSpPr>
        <a:xfrm>
          <a:off x="0" y="0"/>
          <a:ext cx="0" cy="0"/>
          <a:chOff x="0" y="0"/>
          <a:chExt cx="0" cy="0"/>
        </a:xfrm>
      </p:grpSpPr>
      <p:pic>
        <p:nvPicPr>
          <p:cNvPr id="3" name="Picture 2" descr="PPT_image_crow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5" name="Text Placeholder 4"/>
          <p:cNvSpPr>
            <a:spLocks noGrp="1"/>
          </p:cNvSpPr>
          <p:nvPr>
            <p:ph type="body" sz="quarter" idx="10"/>
          </p:nvPr>
        </p:nvSpPr>
        <p:spPr>
          <a:xfrm>
            <a:off x="5138954" y="2154367"/>
            <a:ext cx="3743997" cy="2442207"/>
          </a:xfrm>
        </p:spPr>
        <p:txBody>
          <a:bodyPr/>
          <a:lstStyle>
            <a:lvl1pPr marL="0" indent="0">
              <a:buNone/>
              <a:defRPr sz="4800">
                <a:solidFill>
                  <a:schemeClr val="bg1"/>
                </a:solidFill>
              </a:defRPr>
            </a:lvl1pPr>
            <a:lvl2pPr marL="4761" indent="0">
              <a:spcBef>
                <a:spcPts val="900"/>
              </a:spcBef>
              <a:buNone/>
              <a:defRPr>
                <a:solidFill>
                  <a:schemeClr val="accent3"/>
                </a:solidFill>
              </a:defRPr>
            </a:lvl2pPr>
            <a:lvl3pPr marL="4761" indent="0">
              <a:buNone/>
              <a:defRPr/>
            </a:lvl3pPr>
            <a:lvl4pPr marL="4761" indent="0">
              <a:buNone/>
              <a:defRPr/>
            </a:lvl4pPr>
            <a:lvl5pPr marL="4761" indent="0">
              <a:buNone/>
              <a:defRPr/>
            </a:lvl5pPr>
          </a:lstStyle>
          <a:p>
            <a:pPr lvl="0"/>
            <a:r>
              <a:rPr lang="en-US" smtClean="0"/>
              <a:t>Click to edit Master text styles</a:t>
            </a:r>
          </a:p>
          <a:p>
            <a:pPr lvl="1"/>
            <a:r>
              <a:rPr lang="en-US" smtClean="0"/>
              <a:t>Second level</a:t>
            </a:r>
          </a:p>
        </p:txBody>
      </p:sp>
      <p:pic>
        <p:nvPicPr>
          <p:cNvPr id="4" name="Picture 3" descr="PPT_image_crowd.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Tree>
    <p:extLst>
      <p:ext uri="{BB962C8B-B14F-4D97-AF65-F5344CB8AC3E}">
        <p14:creationId xmlns:p14="http://schemas.microsoft.com/office/powerpoint/2010/main" val="3665377930"/>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07"/>
            <a:ext cx="8363938" cy="1908215"/>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0990" indent="0">
              <a:buNone/>
              <a:defRPr sz="2000">
                <a:gradFill>
                  <a:gsLst>
                    <a:gs pos="100000">
                      <a:schemeClr val="tx1"/>
                    </a:gs>
                    <a:gs pos="6000">
                      <a:schemeClr val="tx1"/>
                    </a:gs>
                  </a:gsLst>
                  <a:lin ang="5400000" scaled="0"/>
                </a:gradFill>
              </a:defRPr>
            </a:lvl3pPr>
            <a:lvl4pPr marL="455646" indent="0">
              <a:buNone/>
              <a:defRPr sz="2000">
                <a:gradFill>
                  <a:gsLst>
                    <a:gs pos="100000">
                      <a:schemeClr val="tx1"/>
                    </a:gs>
                    <a:gs pos="6000">
                      <a:schemeClr val="tx1"/>
                    </a:gs>
                  </a:gsLst>
                  <a:lin ang="5400000" scaled="0"/>
                </a:gradFill>
              </a:defRPr>
            </a:lvl4pPr>
            <a:lvl5pPr marL="691380"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624877129"/>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31607749"/>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Blank - Accent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972446"/>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00743" y="2539915"/>
            <a:ext cx="4694022" cy="3600986"/>
          </a:xfrm>
        </p:spPr>
        <p:txBody>
          <a:bodyPr/>
          <a:lstStyle>
            <a:lvl1pPr marL="0" indent="0">
              <a:buNone/>
              <a:defRPr sz="7200">
                <a:solidFill>
                  <a:srgbClr val="FFFFFF"/>
                </a:solidFill>
              </a:defRPr>
            </a:lvl1pPr>
            <a:lvl2pPr marL="4761" indent="0">
              <a:buNone/>
              <a:defRPr sz="3600">
                <a:solidFill>
                  <a:srgbClr val="FFFFFF"/>
                </a:solidFill>
                <a:latin typeface="+mj-lt"/>
              </a:defRPr>
            </a:lvl2pPr>
            <a:lvl3pPr marL="571143" indent="0">
              <a:buNone/>
              <a:defRPr/>
            </a:lvl3pPr>
            <a:lvl4pPr marL="795816" indent="0">
              <a:buNone/>
              <a:defRPr/>
            </a:lvl4pPr>
            <a:lvl5pPr marL="1026792" indent="0">
              <a:buNone/>
              <a:defRPr/>
            </a:lvl5pPr>
          </a:lstStyle>
          <a:p>
            <a:pPr lvl="0"/>
            <a:r>
              <a:rPr lang="en-US" smtClean="0"/>
              <a:t>Click to edit Master text styles</a:t>
            </a:r>
          </a:p>
          <a:p>
            <a:pPr lvl="1"/>
            <a:r>
              <a:rPr lang="en-US" smtClean="0"/>
              <a:t>Second level</a:t>
            </a:r>
          </a:p>
        </p:txBody>
      </p:sp>
      <p:pic>
        <p:nvPicPr>
          <p:cNvPr id="9" name="Picture 8" descr="PPT_image_flag.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10" name="Freeform 32"/>
          <p:cNvSpPr>
            <a:spLocks noEditPoints="1"/>
          </p:cNvSpPr>
          <p:nvPr userDrawn="1"/>
        </p:nvSpPr>
        <p:spPr bwMode="auto">
          <a:xfrm>
            <a:off x="8413487" y="239811"/>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bg1"/>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11" name="Picture 10"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Tree>
    <p:extLst>
      <p:ext uri="{BB962C8B-B14F-4D97-AF65-F5344CB8AC3E}">
        <p14:creationId xmlns:p14="http://schemas.microsoft.com/office/powerpoint/2010/main" val="40267074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Section Title 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3"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a:off x="7589836" y="6180382"/>
            <a:ext cx="1397448" cy="52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120775"/>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Two Column Content Ti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221389" y="1447842"/>
            <a:ext cx="4360603" cy="3877055"/>
          </a:xfrm>
          <a:solidFill>
            <a:schemeClr val="accent1"/>
          </a:solidFill>
        </p:spPr>
        <p:txBody>
          <a:bodyPr lIns="273391" tIns="227827" rIns="273391" bIns="227827">
            <a:normAutofit/>
          </a:bodyPr>
          <a:lstStyle>
            <a:lvl1pPr marL="0" indent="0">
              <a:spcBef>
                <a:spcPts val="1200"/>
              </a:spcBef>
              <a:spcAft>
                <a:spcPts val="600"/>
              </a:spcAft>
              <a:buNone/>
              <a:defRPr sz="4000">
                <a:solidFill>
                  <a:schemeClr val="bg1"/>
                </a:solidFill>
                <a:latin typeface="+mj-lt"/>
              </a:defRPr>
            </a:lvl1pPr>
            <a:lvl2pPr marL="0" indent="0">
              <a:spcBef>
                <a:spcPts val="1200"/>
              </a:spcBef>
              <a:buNone/>
              <a:defRPr sz="2000">
                <a:solidFill>
                  <a:schemeClr val="bg1"/>
                </a:solidFill>
              </a:defRPr>
            </a:lvl2pPr>
            <a:lvl3pPr marL="232571" indent="0">
              <a:spcBef>
                <a:spcPts val="1200"/>
              </a:spcBef>
              <a:buNone/>
              <a:defRPr sz="2000">
                <a:solidFill>
                  <a:schemeClr val="bg1"/>
                </a:solidFill>
              </a:defRPr>
            </a:lvl3pPr>
            <a:lvl4pPr marL="455646" indent="0">
              <a:spcBef>
                <a:spcPts val="1200"/>
              </a:spcBef>
              <a:buNone/>
              <a:defRPr sz="2000">
                <a:solidFill>
                  <a:schemeClr val="bg1"/>
                </a:solidFill>
              </a:defRPr>
            </a:lvl4pPr>
            <a:lvl5pPr marL="691380" indent="0">
              <a:spcBef>
                <a:spcPts val="1200"/>
              </a:spcBef>
              <a:buNone/>
              <a:defRPr sz="2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5"/>
          <p:cNvSpPr>
            <a:spLocks noGrp="1"/>
          </p:cNvSpPr>
          <p:nvPr>
            <p:ph type="body" sz="quarter" idx="12"/>
          </p:nvPr>
        </p:nvSpPr>
        <p:spPr>
          <a:xfrm>
            <a:off x="4561812" y="1447842"/>
            <a:ext cx="4360603" cy="3877055"/>
          </a:xfrm>
          <a:solidFill>
            <a:schemeClr val="accent4"/>
          </a:solidFill>
        </p:spPr>
        <p:txBody>
          <a:bodyPr lIns="273391" tIns="227827" rIns="273391" bIns="227827">
            <a:normAutofit/>
          </a:bodyPr>
          <a:lstStyle>
            <a:lvl1pPr marL="0" indent="0">
              <a:spcBef>
                <a:spcPts val="1200"/>
              </a:spcBef>
              <a:spcAft>
                <a:spcPts val="600"/>
              </a:spcAft>
              <a:buNone/>
              <a:defRPr sz="4000">
                <a:solidFill>
                  <a:schemeClr val="bg1"/>
                </a:solidFill>
                <a:latin typeface="+mj-lt"/>
              </a:defRPr>
            </a:lvl1pPr>
            <a:lvl2pPr marL="0" indent="0">
              <a:spcBef>
                <a:spcPts val="1200"/>
              </a:spcBef>
              <a:buNone/>
              <a:defRPr sz="2000">
                <a:solidFill>
                  <a:schemeClr val="bg1"/>
                </a:solidFill>
              </a:defRPr>
            </a:lvl2pPr>
            <a:lvl3pPr marL="232571" indent="0">
              <a:spcBef>
                <a:spcPts val="1200"/>
              </a:spcBef>
              <a:buNone/>
              <a:defRPr sz="2000">
                <a:solidFill>
                  <a:schemeClr val="bg1"/>
                </a:solidFill>
              </a:defRPr>
            </a:lvl3pPr>
            <a:lvl4pPr marL="455646" indent="0">
              <a:spcBef>
                <a:spcPts val="1200"/>
              </a:spcBef>
              <a:buNone/>
              <a:defRPr sz="2000">
                <a:solidFill>
                  <a:schemeClr val="bg1"/>
                </a:solidFill>
              </a:defRPr>
            </a:lvl4pPr>
            <a:lvl5pPr marL="691380" indent="0">
              <a:spcBef>
                <a:spcPts val="1200"/>
              </a:spcBef>
              <a:buNone/>
              <a:defRPr sz="2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8524751"/>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1" name="Oval 10"/>
          <p:cNvSpPr/>
          <p:nvPr userDrawn="1"/>
        </p:nvSpPr>
        <p:spPr>
          <a:xfrm>
            <a:off x="-2213427" y="-1904999"/>
            <a:ext cx="13610771" cy="13610771"/>
          </a:xfrm>
          <a:prstGeom prst="ellipse">
            <a:avLst/>
          </a:prstGeom>
          <a:gradFill>
            <a:gsLst>
              <a:gs pos="0">
                <a:schemeClr val="accent1"/>
              </a:gs>
              <a:gs pos="67000">
                <a:schemeClr val="accent2"/>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pic>
        <p:nvPicPr>
          <p:cNvPr id="4" name="future_interface_main.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
        <p:nvSpPr>
          <p:cNvPr id="3" name="Subtitle 2"/>
          <p:cNvSpPr>
            <a:spLocks noGrp="1"/>
          </p:cNvSpPr>
          <p:nvPr>
            <p:ph type="subTitle" idx="1"/>
          </p:nvPr>
        </p:nvSpPr>
        <p:spPr>
          <a:xfrm>
            <a:off x="1209676" y="2638427"/>
            <a:ext cx="6400800" cy="685800"/>
          </a:xfrm>
        </p:spPr>
        <p:txBody>
          <a:bodyPr>
            <a:normAutofit/>
          </a:bodyPr>
          <a:lstStyle>
            <a:lvl1pPr marL="0" indent="0" algn="ctr">
              <a:buNone/>
              <a:defRPr sz="2400">
                <a:solidFill>
                  <a:schemeClr val="bg1"/>
                </a:solidFill>
              </a:defRPr>
            </a:lvl1pPr>
            <a:lvl2pPr marL="455646" indent="0" algn="ctr">
              <a:buNone/>
              <a:defRPr>
                <a:solidFill>
                  <a:schemeClr val="tx1">
                    <a:tint val="75000"/>
                  </a:schemeClr>
                </a:solidFill>
              </a:defRPr>
            </a:lvl2pPr>
            <a:lvl3pPr marL="911294" indent="0" algn="ctr">
              <a:buNone/>
              <a:defRPr>
                <a:solidFill>
                  <a:schemeClr val="tx1">
                    <a:tint val="75000"/>
                  </a:schemeClr>
                </a:solidFill>
              </a:defRPr>
            </a:lvl3pPr>
            <a:lvl4pPr marL="1366949" indent="0" algn="ctr">
              <a:buNone/>
              <a:defRPr>
                <a:solidFill>
                  <a:schemeClr val="tx1">
                    <a:tint val="75000"/>
                  </a:schemeClr>
                </a:solidFill>
              </a:defRPr>
            </a:lvl4pPr>
            <a:lvl5pPr marL="1822589" indent="0" algn="ctr">
              <a:buNone/>
              <a:defRPr>
                <a:solidFill>
                  <a:schemeClr val="tx1">
                    <a:tint val="75000"/>
                  </a:schemeClr>
                </a:solidFill>
              </a:defRPr>
            </a:lvl5pPr>
            <a:lvl6pPr marL="2278233" indent="0" algn="ctr">
              <a:buNone/>
              <a:defRPr>
                <a:solidFill>
                  <a:schemeClr val="tx1">
                    <a:tint val="75000"/>
                  </a:schemeClr>
                </a:solidFill>
              </a:defRPr>
            </a:lvl6pPr>
            <a:lvl7pPr marL="2733885" indent="0" algn="ctr">
              <a:buNone/>
              <a:defRPr>
                <a:solidFill>
                  <a:schemeClr val="tx1">
                    <a:tint val="75000"/>
                  </a:schemeClr>
                </a:solidFill>
              </a:defRPr>
            </a:lvl7pPr>
            <a:lvl8pPr marL="3189531" indent="0" algn="ctr">
              <a:buNone/>
              <a:defRPr>
                <a:solidFill>
                  <a:schemeClr val="tx1">
                    <a:tint val="75000"/>
                  </a:schemeClr>
                </a:solidFill>
              </a:defRPr>
            </a:lvl8pPr>
            <a:lvl9pPr marL="3645182" indent="0" algn="ctr">
              <a:buNone/>
              <a:defRPr>
                <a:solidFill>
                  <a:schemeClr val="tx1">
                    <a:tint val="75000"/>
                  </a:schemeClr>
                </a:solidFill>
              </a:defRPr>
            </a:lvl9pPr>
          </a:lstStyle>
          <a:p>
            <a:r>
              <a:rPr lang="en-US" dirty="0" smtClean="0"/>
              <a:t>Click to edit Master subtitle style</a:t>
            </a:r>
            <a:endParaRPr lang="en-US" dirty="0"/>
          </a:p>
        </p:txBody>
      </p:sp>
      <p:sp>
        <p:nvSpPr>
          <p:cNvPr id="2" name="Title 1"/>
          <p:cNvSpPr>
            <a:spLocks noGrp="1"/>
          </p:cNvSpPr>
          <p:nvPr>
            <p:ph type="ctrTitle"/>
          </p:nvPr>
        </p:nvSpPr>
        <p:spPr>
          <a:xfrm>
            <a:off x="381000" y="1190625"/>
            <a:ext cx="8382000" cy="933450"/>
          </a:xfrm>
        </p:spPr>
        <p:txBody>
          <a:bodyPr anchor="b">
            <a:noAutofit/>
          </a:bodyPr>
          <a:lstStyle>
            <a:lvl1pPr algn="ctr">
              <a:defRPr sz="4400">
                <a:solidFill>
                  <a:schemeClr val="bg1"/>
                </a:solidFill>
              </a:defRPr>
            </a:lvl1pPr>
          </a:lstStyle>
          <a:p>
            <a:r>
              <a:rPr lang="en-US" dirty="0" smtClean="0"/>
              <a:t>Click to edit Master title style</a:t>
            </a:r>
            <a:endParaRPr lang="en-US" dirty="0"/>
          </a:p>
        </p:txBody>
      </p:sp>
      <p:sp>
        <p:nvSpPr>
          <p:cNvPr id="8" name="rectangletop"/>
          <p:cNvSpPr/>
          <p:nvPr userDrawn="1"/>
        </p:nvSpPr>
        <p:spPr>
          <a:xfrm>
            <a:off x="0" y="6048399"/>
            <a:ext cx="9144000" cy="121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17" name="Rectangle 16"/>
          <p:cNvSpPr/>
          <p:nvPr userDrawn="1"/>
        </p:nvSpPr>
        <p:spPr>
          <a:xfrm>
            <a:off x="0" y="804867"/>
            <a:ext cx="914400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18" name="Rectangle 17"/>
          <p:cNvSpPr/>
          <p:nvPr userDrawn="1"/>
        </p:nvSpPr>
        <p:spPr>
          <a:xfrm>
            <a:off x="0" y="6000751"/>
            <a:ext cx="914400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9" name="rectangletop"/>
          <p:cNvSpPr/>
          <p:nvPr userDrawn="1"/>
        </p:nvSpPr>
        <p:spPr>
          <a:xfrm>
            <a:off x="0" y="678187"/>
            <a:ext cx="9144000" cy="121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2723562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74" fill="hold"/>
                                        <p:tgtEl>
                                          <p:spTgt spid="4"/>
                                        </p:tgtEl>
                                      </p:cBhvr>
                                    </p:cmd>
                                  </p:childTnLst>
                                </p:cTn>
                              </p:par>
                              <p:par>
                                <p:cTn id="7" presetID="6" presetClass="entr" presetSubtype="16"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circle(in)">
                                      <p:cBhvr>
                                        <p:cTn id="9" dur="800"/>
                                        <p:tgtEl>
                                          <p:spTgt spid="17"/>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800"/>
                                        <p:tgtEl>
                                          <p:spTgt spid="18"/>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800"/>
                                        <p:tgtEl>
                                          <p:spTgt spid="8"/>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4"/>
                </p:tgtEl>
              </p:cMediaNode>
            </p:vide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childTnLst>
        </p:cTn>
      </p:par>
    </p:tnLst>
    <p:bldLst>
      <p:bldP spid="8" grpId="0" animBg="1"/>
      <p:bldP spid="17" grpId="0" animBg="1"/>
      <p:bldP spid="18" grpId="0" animBg="1"/>
      <p:bldP spid="9"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6934200" cy="792162"/>
          </a:xfrm>
        </p:spPr>
        <p:txBody>
          <a:bodyPr anchor="ctr" anchorCtr="0"/>
          <a:lstStyle>
            <a:lvl1pPr algn="l">
              <a:defRPr>
                <a:solidFill>
                  <a:schemeClr val="bg1">
                    <a:lumMod val="8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14400"/>
            <a:ext cx="6934200" cy="4572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5090843"/>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Bulleted 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6705600" cy="792162"/>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524000" y="896951"/>
            <a:ext cx="6934200" cy="5410200"/>
          </a:xfrm>
        </p:spPr>
        <p:txBody>
          <a:bodyPr>
            <a:normAutofit/>
          </a:bodyPr>
          <a:lstStyle>
            <a:lvl1pPr marL="170856" indent="-170856">
              <a:buFont typeface="Arial" pitchFamily="34" charset="0"/>
              <a:buChar char="•"/>
              <a:defRPr sz="2400">
                <a:solidFill>
                  <a:schemeClr val="bg1"/>
                </a:solidFill>
              </a:defRPr>
            </a:lvl1pPr>
            <a:lvl2pPr marL="626519" indent="-170856">
              <a:buFont typeface="Arial" pitchFamily="34" charset="0"/>
              <a:buChar char="•"/>
              <a:defRPr sz="2000">
                <a:solidFill>
                  <a:schemeClr val="bg1"/>
                </a:solidFill>
              </a:defRPr>
            </a:lvl2pPr>
            <a:lvl3pPr marL="1082164" indent="-170856">
              <a:buFont typeface="Arial" pitchFamily="34" charset="0"/>
              <a:buChar char="•"/>
              <a:defRPr sz="1800">
                <a:solidFill>
                  <a:schemeClr val="bg1"/>
                </a:solidFill>
              </a:defRPr>
            </a:lvl3pPr>
            <a:lvl4pPr marL="1537815" indent="-170856">
              <a:buFont typeface="Arial" pitchFamily="34" charset="0"/>
              <a:buChar char="•"/>
              <a:defRPr sz="1600">
                <a:solidFill>
                  <a:schemeClr val="bg1"/>
                </a:solidFill>
              </a:defRPr>
            </a:lvl4pPr>
            <a:lvl5pPr marL="1993456" indent="-170856">
              <a:buFont typeface="Arial" pitchFamily="34" charset="0"/>
              <a:buChar char="•"/>
              <a:defRPr sz="16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7886227"/>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ight Backgroun">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066800" y="942975"/>
            <a:ext cx="69342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Placeholder 1"/>
          <p:cNvSpPr>
            <a:spLocks noGrp="1"/>
          </p:cNvSpPr>
          <p:nvPr>
            <p:ph type="title"/>
          </p:nvPr>
        </p:nvSpPr>
        <p:spPr>
          <a:xfrm>
            <a:off x="1066800"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pic>
        <p:nvPicPr>
          <p:cNvPr id="4" name="future_interface_slice_white.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075279"/>
            <a:ext cx="9144000" cy="1782763"/>
          </a:xfrm>
          <a:prstGeom prst="rect">
            <a:avLst/>
          </a:prstGeom>
        </p:spPr>
      </p:pic>
    </p:spTree>
    <p:extLst>
      <p:ext uri="{BB962C8B-B14F-4D97-AF65-F5344CB8AC3E}">
        <p14:creationId xmlns:p14="http://schemas.microsoft.com/office/powerpoint/2010/main" val="391460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Content No Side Graphic">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1066800" y="914400"/>
            <a:ext cx="6934200" cy="54102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Placeholder 1"/>
          <p:cNvSpPr>
            <a:spLocks noGrp="1"/>
          </p:cNvSpPr>
          <p:nvPr>
            <p:ph type="title"/>
          </p:nvPr>
        </p:nvSpPr>
        <p:spPr>
          <a:xfrm>
            <a:off x="1066800"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001829883"/>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24"/>
            <a:ext cx="7086600" cy="1362075"/>
          </a:xfrm>
        </p:spPr>
        <p:txBody>
          <a:bodyPr anchor="t"/>
          <a:lstStyle>
            <a:lvl1pPr algn="l">
              <a:defRPr sz="4000" b="0" cap="all">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90600" y="1219224"/>
            <a:ext cx="7086600" cy="1500187"/>
          </a:xfrm>
        </p:spPr>
        <p:txBody>
          <a:bodyPr anchor="b"/>
          <a:lstStyle>
            <a:lvl1pPr marL="0" indent="0">
              <a:buNone/>
              <a:defRPr sz="2000">
                <a:solidFill>
                  <a:schemeClr val="bg2"/>
                </a:solidFill>
              </a:defRPr>
            </a:lvl1pPr>
            <a:lvl2pPr marL="455646" indent="0">
              <a:buNone/>
              <a:defRPr sz="1800">
                <a:solidFill>
                  <a:schemeClr val="tx1">
                    <a:tint val="75000"/>
                  </a:schemeClr>
                </a:solidFill>
              </a:defRPr>
            </a:lvl2pPr>
            <a:lvl3pPr marL="911294" indent="0">
              <a:buNone/>
              <a:defRPr sz="1600">
                <a:solidFill>
                  <a:schemeClr val="tx1">
                    <a:tint val="75000"/>
                  </a:schemeClr>
                </a:solidFill>
              </a:defRPr>
            </a:lvl3pPr>
            <a:lvl4pPr marL="1366949" indent="0">
              <a:buNone/>
              <a:defRPr sz="1400">
                <a:solidFill>
                  <a:schemeClr val="tx1">
                    <a:tint val="75000"/>
                  </a:schemeClr>
                </a:solidFill>
              </a:defRPr>
            </a:lvl4pPr>
            <a:lvl5pPr marL="1822589" indent="0">
              <a:buNone/>
              <a:defRPr sz="1400">
                <a:solidFill>
                  <a:schemeClr val="tx1">
                    <a:tint val="75000"/>
                  </a:schemeClr>
                </a:solidFill>
              </a:defRPr>
            </a:lvl5pPr>
            <a:lvl6pPr marL="2278233" indent="0">
              <a:buNone/>
              <a:defRPr sz="1400">
                <a:solidFill>
                  <a:schemeClr val="tx1">
                    <a:tint val="75000"/>
                  </a:schemeClr>
                </a:solidFill>
              </a:defRPr>
            </a:lvl6pPr>
            <a:lvl7pPr marL="2733885" indent="0">
              <a:buNone/>
              <a:defRPr sz="1400">
                <a:solidFill>
                  <a:schemeClr val="tx1">
                    <a:tint val="75000"/>
                  </a:schemeClr>
                </a:solidFill>
              </a:defRPr>
            </a:lvl7pPr>
            <a:lvl8pPr marL="3189531" indent="0">
              <a:buNone/>
              <a:defRPr sz="1400">
                <a:solidFill>
                  <a:schemeClr val="tx1">
                    <a:tint val="75000"/>
                  </a:schemeClr>
                </a:solidFill>
              </a:defRPr>
            </a:lvl8pPr>
            <a:lvl9pPr marL="3645182"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904038588"/>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6705600" cy="792162"/>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990600" y="944562"/>
            <a:ext cx="3505200" cy="4495800"/>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495800" y="944562"/>
            <a:ext cx="3505200" cy="4495800"/>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7543895"/>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5243" y="914400"/>
            <a:ext cx="3429000" cy="639762"/>
          </a:xfrm>
        </p:spPr>
        <p:txBody>
          <a:bodyPr anchor="b">
            <a:noAutofit/>
          </a:bodyPr>
          <a:lstStyle>
            <a:lvl1pPr marL="0" indent="0">
              <a:buNone/>
              <a:defRPr sz="2000" b="1">
                <a:solidFill>
                  <a:schemeClr val="bg1"/>
                </a:solidFill>
              </a:defRPr>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065243" y="1630363"/>
            <a:ext cx="3429000" cy="3810000"/>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6645" y="914400"/>
            <a:ext cx="3430557" cy="639762"/>
          </a:xfrm>
        </p:spPr>
        <p:txBody>
          <a:bodyPr anchor="b">
            <a:noAutofit/>
          </a:bodyPr>
          <a:lstStyle>
            <a:lvl1pPr marL="0" indent="0">
              <a:buNone/>
              <a:defRPr sz="2000" b="1">
                <a:solidFill>
                  <a:schemeClr val="bg1"/>
                </a:solidFill>
              </a:defRPr>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6645" y="1630363"/>
            <a:ext cx="3430557" cy="3810000"/>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Placeholder 1"/>
          <p:cNvSpPr>
            <a:spLocks noGrp="1"/>
          </p:cNvSpPr>
          <p:nvPr>
            <p:ph type="title"/>
          </p:nvPr>
        </p:nvSpPr>
        <p:spPr>
          <a:xfrm>
            <a:off x="1065243"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669660664"/>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8810426"/>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1" y="0"/>
            <a:ext cx="3733800" cy="6096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810034" y="304803"/>
            <a:ext cx="4704255" cy="430811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152400" y="990600"/>
            <a:ext cx="3581400" cy="4114800"/>
          </a:xfrm>
        </p:spPr>
        <p:txBody>
          <a:bodyPr/>
          <a:lstStyle>
            <a:lvl1pPr marL="0" indent="0">
              <a:buNone/>
              <a:defRPr sz="1400">
                <a:solidFill>
                  <a:schemeClr val="bg1"/>
                </a:solidFill>
              </a:defRPr>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514621196"/>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57401" y="4267200"/>
            <a:ext cx="5486400" cy="566738"/>
          </a:xfrm>
        </p:spPr>
        <p:txBody>
          <a:bodyPr anchor="b"/>
          <a:lstStyle>
            <a:lvl1pPr algn="l">
              <a:defRPr sz="2000" b="1">
                <a:solidFill>
                  <a:schemeClr val="tx1">
                    <a:lumMod val="65000"/>
                    <a:lumOff val="35000"/>
                  </a:schemeClr>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057401" y="228606"/>
            <a:ext cx="5486400" cy="39624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endParaRPr lang="en-US"/>
          </a:p>
        </p:txBody>
      </p:sp>
      <p:sp>
        <p:nvSpPr>
          <p:cNvPr id="4" name="Text Placeholder 3"/>
          <p:cNvSpPr>
            <a:spLocks noGrp="1"/>
          </p:cNvSpPr>
          <p:nvPr>
            <p:ph type="body" sz="half" idx="2"/>
          </p:nvPr>
        </p:nvSpPr>
        <p:spPr>
          <a:xfrm>
            <a:off x="2057401" y="4833938"/>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Tree>
    <p:extLst>
      <p:ext uri="{BB962C8B-B14F-4D97-AF65-F5344CB8AC3E}">
        <p14:creationId xmlns:p14="http://schemas.microsoft.com/office/powerpoint/2010/main" val="25600241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3124200" y="12192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7" name="Text Placeholder 8"/>
          <p:cNvSpPr>
            <a:spLocks noGrp="1"/>
          </p:cNvSpPr>
          <p:nvPr>
            <p:ph type="body" sz="quarter" idx="16"/>
          </p:nvPr>
        </p:nvSpPr>
        <p:spPr>
          <a:xfrm>
            <a:off x="3124200" y="20574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8" name="Text Placeholder 8"/>
          <p:cNvSpPr>
            <a:spLocks noGrp="1"/>
          </p:cNvSpPr>
          <p:nvPr>
            <p:ph type="body" sz="quarter" idx="17"/>
          </p:nvPr>
        </p:nvSpPr>
        <p:spPr>
          <a:xfrm>
            <a:off x="3124200" y="28956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12" name="Text Placeholder 8"/>
          <p:cNvSpPr>
            <a:spLocks noGrp="1"/>
          </p:cNvSpPr>
          <p:nvPr>
            <p:ph type="body" sz="quarter" idx="18"/>
          </p:nvPr>
        </p:nvSpPr>
        <p:spPr>
          <a:xfrm>
            <a:off x="3124200" y="37338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11" name="Title Placeholder 1"/>
          <p:cNvSpPr>
            <a:spLocks noGrp="1"/>
          </p:cNvSpPr>
          <p:nvPr>
            <p:ph type="title"/>
          </p:nvPr>
        </p:nvSpPr>
        <p:spPr>
          <a:xfrm>
            <a:off x="914400"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86165321"/>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143000" y="838200"/>
            <a:ext cx="3048000" cy="2176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4114800" y="838238"/>
            <a:ext cx="4114800" cy="2144037"/>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1143000" y="3087386"/>
            <a:ext cx="3048000" cy="224661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4114800" y="3087392"/>
            <a:ext cx="4114800" cy="22132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1" name="Title Placeholder 1"/>
          <p:cNvSpPr>
            <a:spLocks noGrp="1"/>
          </p:cNvSpPr>
          <p:nvPr>
            <p:ph type="title"/>
          </p:nvPr>
        </p:nvSpPr>
        <p:spPr>
          <a:xfrm>
            <a:off x="1295400" y="7620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4130594304"/>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9" name="Content Placeholder 2"/>
          <p:cNvSpPr>
            <a:spLocks noGrp="1"/>
          </p:cNvSpPr>
          <p:nvPr>
            <p:ph sz="half" idx="1"/>
          </p:nvPr>
        </p:nvSpPr>
        <p:spPr>
          <a:xfrm>
            <a:off x="1066832" y="3048001"/>
            <a:ext cx="2285997" cy="2133600"/>
          </a:xfrm>
        </p:spPr>
        <p:txBody>
          <a:bodyPr lIns="273391" tIns="0" rIns="182265">
            <a:normAutofit/>
          </a:bodyPr>
          <a:lstStyle>
            <a:lvl1pPr>
              <a:lnSpc>
                <a:spcPts val="1999"/>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3429032" y="3048001"/>
            <a:ext cx="2285997" cy="2133600"/>
          </a:xfrm>
        </p:spPr>
        <p:txBody>
          <a:bodyPr lIns="273391" tIns="0" rIns="182265">
            <a:normAutofit/>
          </a:bodyPr>
          <a:lstStyle>
            <a:lvl1pPr>
              <a:lnSpc>
                <a:spcPts val="1999"/>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5791229" y="3048001"/>
            <a:ext cx="2285997" cy="2133600"/>
          </a:xfrm>
        </p:spPr>
        <p:txBody>
          <a:bodyPr lIns="273391" tIns="0" rIns="182265">
            <a:normAutofit/>
          </a:bodyPr>
          <a:lstStyle>
            <a:lvl1pPr>
              <a:lnSpc>
                <a:spcPts val="1999"/>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1066832" y="762018"/>
            <a:ext cx="2285997"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3428997" y="762018"/>
            <a:ext cx="22860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5791197" y="762018"/>
            <a:ext cx="22860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2" name="Title Placeholder 1"/>
          <p:cNvSpPr>
            <a:spLocks noGrp="1"/>
          </p:cNvSpPr>
          <p:nvPr>
            <p:ph type="title"/>
          </p:nvPr>
        </p:nvSpPr>
        <p:spPr>
          <a:xfrm>
            <a:off x="1142997" y="0"/>
            <a:ext cx="70104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153975557"/>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35" tIns="90037" rIns="120035" bIns="90037">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35" tIns="75023" rIns="120035" bIns="75023"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7" y="6380963"/>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37381007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0"/>
            <a:ext cx="9142703"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35" tIns="90037" rIns="120035" bIns="90037">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35" tIns="75023" rIns="120035" bIns="75023"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7" y="6380963"/>
            <a:ext cx="739551" cy="191269"/>
          </a:xfrm>
          <a:prstGeom prst="rect">
            <a:avLst/>
          </a:prstGeom>
          <a:noFill/>
        </p:spPr>
      </p:pic>
    </p:spTree>
    <p:extLst>
      <p:ext uri="{BB962C8B-B14F-4D97-AF65-F5344CB8AC3E}">
        <p14:creationId xmlns:p14="http://schemas.microsoft.com/office/powerpoint/2010/main" val="9233602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
        <p:nvSpPr>
          <p:cNvPr id="5" name="Text Placeholder 4"/>
          <p:cNvSpPr>
            <a:spLocks noGrp="1"/>
          </p:cNvSpPr>
          <p:nvPr>
            <p:ph type="body" sz="quarter" idx="12" hasCustomPrompt="1"/>
          </p:nvPr>
        </p:nvSpPr>
        <p:spPr>
          <a:xfrm>
            <a:off x="203333" y="5491419"/>
            <a:ext cx="5378549" cy="1366621"/>
          </a:xfrm>
          <a:noFill/>
        </p:spPr>
        <p:txBody>
          <a:bodyPr lIns="120035" tIns="90037" rIns="120035" bIns="90037">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35" tIns="75023" rIns="120035" bIns="75023"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0675382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9"/>
            <a:ext cx="5378549" cy="1366621"/>
          </a:xfrm>
          <a:noFill/>
        </p:spPr>
        <p:txBody>
          <a:bodyPr lIns="120035" tIns="90037" rIns="120035" bIns="90037">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35" tIns="75023" rIns="120035" bIns="75023"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Tree>
    <p:extLst>
      <p:ext uri="{BB962C8B-B14F-4D97-AF65-F5344CB8AC3E}">
        <p14:creationId xmlns:p14="http://schemas.microsoft.com/office/powerpoint/2010/main" val="33063997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0"/>
            <a:ext cx="9142703" cy="6858000"/>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209610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33"/>
            <a:ext cx="9142703" cy="6857999"/>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70368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33"/>
            <a:ext cx="9142703" cy="6857999"/>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563165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8799810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
            <a:ext cx="9144000" cy="6855863"/>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7550863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40246340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78"/>
          </a:xfrm>
        </p:spPr>
        <p:txBody>
          <a:bodyPr/>
          <a:lstStyle>
            <a:lvl1pPr marL="0" indent="0">
              <a:buNone/>
              <a:defRPr>
                <a:solidFill>
                  <a:schemeClr val="accent2"/>
                </a:solidFill>
              </a:defRPr>
            </a:lvl1pPr>
            <a:lvl2pPr marL="0" indent="0">
              <a:buFontTx/>
              <a:buNone/>
              <a:defRPr sz="1600"/>
            </a:lvl2pPr>
            <a:lvl3pPr marL="187557" indent="0">
              <a:buNone/>
              <a:defRPr/>
            </a:lvl3pPr>
            <a:lvl4pPr marL="375113" indent="0">
              <a:buNone/>
              <a:defRPr/>
            </a:lvl4pPr>
            <a:lvl5pPr marL="56267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9182318"/>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78"/>
          </a:xfrm>
        </p:spPr>
        <p:txBody>
          <a:bodyPr/>
          <a:lstStyle>
            <a:lvl1pPr marL="0" indent="0">
              <a:buNone/>
              <a:defRPr>
                <a:solidFill>
                  <a:schemeClr val="tx2"/>
                </a:solidFill>
              </a:defRPr>
            </a:lvl1pPr>
            <a:lvl2pPr marL="0" indent="0">
              <a:buFontTx/>
              <a:buNone/>
              <a:defRPr sz="1600"/>
            </a:lvl2pPr>
            <a:lvl3pPr marL="187557" indent="0">
              <a:buNone/>
              <a:defRPr/>
            </a:lvl3pPr>
            <a:lvl4pPr marL="375113" indent="0">
              <a:buNone/>
              <a:defRPr/>
            </a:lvl4pPr>
            <a:lvl5pPr marL="56267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9533626"/>
      </p:ext>
    </p:extLst>
  </p:cSld>
  <p:clrMapOvr>
    <a:masterClrMapping/>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6"/>
            <a:ext cx="8740142" cy="1725788"/>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17097360"/>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6"/>
            <a:ext cx="8740142" cy="17257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8075451"/>
      </p:ext>
    </p:extLst>
  </p:cSld>
  <p:clrMapOvr>
    <a:masterClrMapping/>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26"/>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193"/>
            <a:ext cx="4033911" cy="2032026"/>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1366712"/>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26"/>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193"/>
            <a:ext cx="4033911" cy="2032026"/>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7988994"/>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201"/>
            <a:ext cx="4033911" cy="2099737"/>
          </a:xfrm>
        </p:spPr>
        <p:txBody>
          <a:bodyPr wrap="square">
            <a:spAutoFit/>
          </a:bodyPr>
          <a:lstStyle>
            <a:lvl1pPr marL="235753" indent="-235753">
              <a:spcBef>
                <a:spcPts val="1008"/>
              </a:spcBef>
              <a:buClr>
                <a:schemeClr val="tx1"/>
              </a:buClr>
              <a:buFont typeface="Arial" pitchFamily="34" charset="0"/>
              <a:buChar char="•"/>
              <a:defRPr sz="3000">
                <a:solidFill>
                  <a:srgbClr val="68217A"/>
                </a:soli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201"/>
            <a:ext cx="4033911" cy="2099737"/>
          </a:xfrm>
        </p:spPr>
        <p:txBody>
          <a:bodyPr wrap="square">
            <a:spAutoFit/>
          </a:bodyPr>
          <a:lstStyle>
            <a:lvl1pPr marL="235753" indent="-235753">
              <a:spcBef>
                <a:spcPts val="1008"/>
              </a:spcBef>
              <a:buClr>
                <a:schemeClr val="tx1"/>
              </a:buClr>
              <a:buFont typeface="Arial" pitchFamily="34" charset="0"/>
              <a:buChar char="•"/>
              <a:defRPr sz="3000">
                <a:solidFill>
                  <a:srgbClr val="68217A"/>
                </a:soli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657865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5" y="273054"/>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5" y="1435123"/>
            <a:ext cx="3008313" cy="4691063"/>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201"/>
            <a:ext cx="4033911" cy="2099737"/>
          </a:xfrm>
        </p:spPr>
        <p:txBody>
          <a:bodyPr wrap="square">
            <a:spAutoFit/>
          </a:bodyPr>
          <a:lstStyle>
            <a:lvl1pPr marL="235753" indent="-2357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201"/>
            <a:ext cx="4033911" cy="2099737"/>
          </a:xfrm>
        </p:spPr>
        <p:txBody>
          <a:bodyPr wrap="square">
            <a:spAutoFit/>
          </a:bodyPr>
          <a:lstStyle>
            <a:lvl1pPr marL="235753" indent="-2357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9538415"/>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070" bIns="120070">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163" indent="0">
              <a:buNone/>
              <a:tabLst/>
              <a:defRPr sz="1600">
                <a:solidFill>
                  <a:srgbClr val="FFFFFF"/>
                </a:solidFill>
              </a:defRPr>
            </a:lvl3pPr>
            <a:lvl4pPr marL="377719" indent="0">
              <a:buNone/>
              <a:defRPr>
                <a:solidFill>
                  <a:srgbClr val="FFFFFF"/>
                </a:solidFill>
              </a:defRPr>
            </a:lvl4pPr>
            <a:lvl5pPr marL="562670"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8526029"/>
      </p:ext>
    </p:extLst>
  </p:cSld>
  <p:clrMapOvr>
    <a:masterClrMapping/>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070" bIns="12007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63" indent="0">
              <a:buNone/>
              <a:tabLst/>
              <a:defRPr sz="1600">
                <a:solidFill>
                  <a:schemeClr val="tx1"/>
                </a:solidFill>
              </a:defRPr>
            </a:lvl3pPr>
            <a:lvl4pPr marL="377719" indent="0">
              <a:buNone/>
              <a:defRPr>
                <a:solidFill>
                  <a:schemeClr val="tx1"/>
                </a:solidFill>
              </a:defRPr>
            </a:lvl4pPr>
            <a:lvl5pPr marL="56267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3302678"/>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76" y="2080735"/>
            <a:ext cx="5878465" cy="608559"/>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2166445"/>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9039999"/>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4"/>
            <a:ext cx="8740142" cy="1097924"/>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63" indent="0">
              <a:buNone/>
              <a:tabLst/>
              <a:defRPr sz="1600">
                <a:solidFill>
                  <a:schemeClr val="tx1"/>
                </a:solidFill>
              </a:defRPr>
            </a:lvl3pPr>
            <a:lvl4pPr marL="377719" indent="0">
              <a:buNone/>
              <a:defRPr>
                <a:solidFill>
                  <a:schemeClr val="tx1"/>
                </a:solidFill>
              </a:defRPr>
            </a:lvl4pPr>
            <a:lvl5pPr marL="562670"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78351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01936" y="2082643"/>
            <a:ext cx="5378549" cy="2485997"/>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63" indent="0">
              <a:buNone/>
              <a:tabLst/>
              <a:defRPr sz="1600">
                <a:solidFill>
                  <a:schemeClr val="tx1"/>
                </a:solidFill>
              </a:defRPr>
            </a:lvl3pPr>
            <a:lvl4pPr marL="377719" indent="0">
              <a:buNone/>
              <a:defRPr>
                <a:solidFill>
                  <a:schemeClr val="tx1"/>
                </a:solidFill>
              </a:defRPr>
            </a:lvl4pPr>
            <a:lvl5pPr marL="56267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27078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65" y="1189198"/>
            <a:ext cx="4033911" cy="3095394"/>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070" bIns="12007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9585507"/>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5"/>
            <a:ext cx="8740142"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351820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5"/>
            <a:ext cx="8740142"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37261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DA65E0E-9CC3-4660-817A-30CCE6B9CA0F}"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87"/>
            <a:ext cx="5486400" cy="41148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56"/>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5"/>
            <a:ext cx="8740142" cy="1796217"/>
          </a:xfrm>
          <a:noFill/>
        </p:spPr>
        <p:txBody>
          <a:bodyPr tIns="75023" bIns="75023"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1970974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2580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2559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2307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230579"/>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69" tIns="38269" rIns="38269" bIns="38269" numCol="1" spcCol="0" rtlCol="0" fromWordArt="0" anchor="ctr" anchorCtr="0" forceAA="0" compatLnSpc="1">
            <a:prstTxWarp prst="textNoShape">
              <a:avLst/>
            </a:prstTxWarp>
            <a:noAutofit/>
          </a:bodyPr>
          <a:lstStyle/>
          <a:p>
            <a:pPr algn="ctr" defTabSz="765058"/>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8" y="1197343"/>
            <a:ext cx="8740141" cy="1642689"/>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331" indent="0">
              <a:buNone/>
              <a:defRPr>
                <a:gradFill>
                  <a:gsLst>
                    <a:gs pos="1250">
                      <a:srgbClr val="000000"/>
                    </a:gs>
                    <a:gs pos="100000">
                      <a:srgbClr val="000000"/>
                    </a:gs>
                  </a:gsLst>
                  <a:lin ang="5400000" scaled="0"/>
                </a:gradFill>
                <a:latin typeface="Segoe UI" pitchFamily="34" charset="0"/>
                <a:cs typeface="Segoe UI" pitchFamily="34" charset="0"/>
              </a:defRPr>
            </a:lvl2pPr>
            <a:lvl3pPr marL="479651" indent="0">
              <a:buNone/>
              <a:defRPr>
                <a:gradFill>
                  <a:gsLst>
                    <a:gs pos="1250">
                      <a:srgbClr val="000000"/>
                    </a:gs>
                    <a:gs pos="100000">
                      <a:srgbClr val="000000"/>
                    </a:gs>
                  </a:gsLst>
                  <a:lin ang="5400000" scaled="0"/>
                </a:gradFill>
                <a:latin typeface="Segoe UI" pitchFamily="34" charset="0"/>
                <a:cs typeface="Segoe UI" pitchFamily="34" charset="0"/>
              </a:defRPr>
            </a:lvl3pPr>
            <a:lvl4pPr marL="668320" indent="0">
              <a:buNone/>
              <a:defRPr>
                <a:gradFill>
                  <a:gsLst>
                    <a:gs pos="1250">
                      <a:srgbClr val="000000"/>
                    </a:gs>
                    <a:gs pos="100000">
                      <a:srgbClr val="000000"/>
                    </a:gs>
                  </a:gsLst>
                  <a:lin ang="5400000" scaled="0"/>
                </a:gradFill>
                <a:latin typeface="Segoe UI" pitchFamily="34" charset="0"/>
                <a:cs typeface="Segoe UI" pitchFamily="34" charset="0"/>
              </a:defRPr>
            </a:lvl4pPr>
            <a:lvl5pPr marL="86230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2319341"/>
      </p:ext>
    </p:extLst>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202"/>
            <a:ext cx="8740142" cy="2005865"/>
          </a:xfrm>
          <a:prstGeom prst="rect">
            <a:avLst/>
          </a:prstGeom>
        </p:spPr>
        <p:txBody>
          <a:bodyPr/>
          <a:lstStyle>
            <a:lvl1pPr marL="238353" indent="-238353">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8893" indent="-230542">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257" indent="-238353">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4805" indent="-187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2366" indent="-18755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535" tIns="63766" rIns="127535" bIns="63766"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712906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9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695" y="268966"/>
            <a:ext cx="3489822" cy="1445800"/>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
        <p:nvSpPr>
          <p:cNvPr id="8" name="Text Placeholder 8"/>
          <p:cNvSpPr>
            <a:spLocks noGrp="1"/>
          </p:cNvSpPr>
          <p:nvPr>
            <p:ph type="body" sz="quarter" idx="10" hasCustomPrompt="1"/>
          </p:nvPr>
        </p:nvSpPr>
        <p:spPr>
          <a:xfrm>
            <a:off x="201697" y="3182442"/>
            <a:ext cx="4119186" cy="608559"/>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23077912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48" tIns="90046" rIns="120048" bIns="90046">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48" tIns="75031" rIns="120048" bIns="75031"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7" y="6380962"/>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2445301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0"/>
            <a:ext cx="9142703"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48" tIns="90046" rIns="120048" bIns="90046">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48" tIns="75031" rIns="120048" bIns="75031"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7" y="6380962"/>
            <a:ext cx="739551" cy="191269"/>
          </a:xfrm>
          <a:prstGeom prst="rect">
            <a:avLst/>
          </a:prstGeom>
          <a:noFill/>
        </p:spPr>
      </p:pic>
    </p:spTree>
    <p:extLst>
      <p:ext uri="{BB962C8B-B14F-4D97-AF65-F5344CB8AC3E}">
        <p14:creationId xmlns:p14="http://schemas.microsoft.com/office/powerpoint/2010/main" val="30404821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
        <p:nvSpPr>
          <p:cNvPr id="5" name="Text Placeholder 4"/>
          <p:cNvSpPr>
            <a:spLocks noGrp="1"/>
          </p:cNvSpPr>
          <p:nvPr>
            <p:ph type="body" sz="quarter" idx="12" hasCustomPrompt="1"/>
          </p:nvPr>
        </p:nvSpPr>
        <p:spPr>
          <a:xfrm>
            <a:off x="203333" y="5491418"/>
            <a:ext cx="5378549" cy="1366621"/>
          </a:xfrm>
          <a:noFill/>
        </p:spPr>
        <p:txBody>
          <a:bodyPr lIns="120048" tIns="90046" rIns="120048" bIns="90046">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48" tIns="75031" rIns="120048" bIns="75031"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7802670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8"/>
            <a:ext cx="5378549" cy="1366621"/>
          </a:xfrm>
          <a:noFill/>
        </p:spPr>
        <p:txBody>
          <a:bodyPr lIns="120048" tIns="90046" rIns="120048" bIns="90046">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48" tIns="75031" rIns="120048" bIns="75031"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Tree>
    <p:extLst>
      <p:ext uri="{BB962C8B-B14F-4D97-AF65-F5344CB8AC3E}">
        <p14:creationId xmlns:p14="http://schemas.microsoft.com/office/powerpoint/2010/main" val="8774810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0"/>
            <a:ext cx="9142703" cy="6858000"/>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50135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33"/>
            <a:ext cx="9142703" cy="6857999"/>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1190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33"/>
            <a:ext cx="9142703" cy="6857999"/>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69342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1166127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9"/>
            <a:ext cx="9144000" cy="6855863"/>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40681367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41469349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94"/>
          </a:xfrm>
        </p:spPr>
        <p:txBody>
          <a:bodyPr/>
          <a:lstStyle>
            <a:lvl1pPr marL="0" indent="0">
              <a:buNone/>
              <a:defRPr>
                <a:solidFill>
                  <a:schemeClr val="accent2"/>
                </a:solidFill>
              </a:defRPr>
            </a:lvl1pPr>
            <a:lvl2pPr marL="0" indent="0">
              <a:buFontTx/>
              <a:buNone/>
              <a:defRPr sz="1600"/>
            </a:lvl2pPr>
            <a:lvl3pPr marL="187577" indent="0">
              <a:buNone/>
              <a:defRPr/>
            </a:lvl3pPr>
            <a:lvl4pPr marL="375153" indent="0">
              <a:buNone/>
              <a:defRPr/>
            </a:lvl4pPr>
            <a:lvl5pPr marL="56273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9773997"/>
      </p:ext>
    </p:extLst>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94"/>
          </a:xfrm>
        </p:spPr>
        <p:txBody>
          <a:bodyPr/>
          <a:lstStyle>
            <a:lvl1pPr marL="0" indent="0">
              <a:buNone/>
              <a:defRPr>
                <a:solidFill>
                  <a:schemeClr val="tx2"/>
                </a:solidFill>
              </a:defRPr>
            </a:lvl1pPr>
            <a:lvl2pPr marL="0" indent="0">
              <a:buFontTx/>
              <a:buNone/>
              <a:defRPr sz="1600"/>
            </a:lvl2pPr>
            <a:lvl3pPr marL="187577" indent="0">
              <a:buNone/>
              <a:defRPr/>
            </a:lvl3pPr>
            <a:lvl4pPr marL="375153" indent="0">
              <a:buNone/>
              <a:defRPr/>
            </a:lvl4pPr>
            <a:lvl5pPr marL="56273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4512654"/>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381042"/>
            <a:ext cx="2095500" cy="5751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381042"/>
            <a:ext cx="6134100" cy="5751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9"/>
            <a:ext cx="8740142" cy="1725805"/>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5778036"/>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9"/>
            <a:ext cx="8740142" cy="1725805"/>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5832645"/>
      </p:ext>
    </p:extLst>
  </p:cSld>
  <p:clrMapOvr>
    <a:masterClrMapping/>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42"/>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3"/>
            <a:ext cx="4033911" cy="2032042"/>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6483395"/>
      </p:ext>
    </p:extLst>
  </p:cSld>
  <p:clrMapOvr>
    <a:masterClrMapping/>
  </p:clrMapOvr>
  <p:transition>
    <p:fade/>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42"/>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3"/>
            <a:ext cx="4033911" cy="2032042"/>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6750601"/>
      </p:ext>
    </p:extLst>
  </p:cSld>
  <p:clrMapOvr>
    <a:masterClrMapping/>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9"/>
            <a:ext cx="4033911" cy="2099753"/>
          </a:xfrm>
        </p:spPr>
        <p:txBody>
          <a:bodyPr wrap="square">
            <a:spAutoFit/>
          </a:bodyPr>
          <a:lstStyle>
            <a:lvl1pPr marL="235778" indent="-235778">
              <a:spcBef>
                <a:spcPts val="1008"/>
              </a:spcBef>
              <a:buClr>
                <a:schemeClr val="tx1"/>
              </a:buClr>
              <a:buFont typeface="Arial" pitchFamily="34" charset="0"/>
              <a:buChar char="•"/>
              <a:defRPr sz="3000">
                <a:solidFill>
                  <a:srgbClr val="68217A"/>
                </a:soli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9"/>
            <a:ext cx="4033911" cy="2099753"/>
          </a:xfrm>
        </p:spPr>
        <p:txBody>
          <a:bodyPr wrap="square">
            <a:spAutoFit/>
          </a:bodyPr>
          <a:lstStyle>
            <a:lvl1pPr marL="235778" indent="-235778">
              <a:spcBef>
                <a:spcPts val="1008"/>
              </a:spcBef>
              <a:buClr>
                <a:schemeClr val="tx1"/>
              </a:buClr>
              <a:buFont typeface="Arial" pitchFamily="34" charset="0"/>
              <a:buChar char="•"/>
              <a:defRPr sz="3000">
                <a:solidFill>
                  <a:srgbClr val="68217A"/>
                </a:soli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6422451"/>
      </p:ext>
    </p:extLst>
  </p:cSld>
  <p:clrMapOvr>
    <a:masterClrMapping/>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9"/>
            <a:ext cx="4033911" cy="2099753"/>
          </a:xfrm>
        </p:spPr>
        <p:txBody>
          <a:bodyPr wrap="square">
            <a:spAutoFit/>
          </a:bodyPr>
          <a:lstStyle>
            <a:lvl1pPr marL="235778" indent="-2357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9"/>
            <a:ext cx="4033911" cy="2099753"/>
          </a:xfrm>
        </p:spPr>
        <p:txBody>
          <a:bodyPr wrap="square">
            <a:spAutoFit/>
          </a:bodyPr>
          <a:lstStyle>
            <a:lvl1pPr marL="235778" indent="-2357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3920625"/>
      </p:ext>
    </p:extLst>
  </p:cSld>
  <p:clrMapOvr>
    <a:masterClrMapping/>
  </p:clrMapOvr>
  <p:transition>
    <p:fade/>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082" bIns="120082">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184" indent="0">
              <a:buNone/>
              <a:tabLst/>
              <a:defRPr sz="1600">
                <a:solidFill>
                  <a:srgbClr val="FFFFFF"/>
                </a:solidFill>
              </a:defRPr>
            </a:lvl3pPr>
            <a:lvl4pPr marL="377759" indent="0">
              <a:buNone/>
              <a:defRPr>
                <a:solidFill>
                  <a:srgbClr val="FFFFFF"/>
                </a:solidFill>
              </a:defRPr>
            </a:lvl4pPr>
            <a:lvl5pPr marL="562730"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7712306"/>
      </p:ext>
    </p:extLst>
  </p:cSld>
  <p:clrMapOvr>
    <a:masterClrMapping/>
  </p:clrMapOvr>
  <p:transition>
    <p:fade/>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082" bIns="120082">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84" indent="0">
              <a:buNone/>
              <a:tabLst/>
              <a:defRPr sz="1600">
                <a:solidFill>
                  <a:schemeClr val="tx1"/>
                </a:solidFill>
              </a:defRPr>
            </a:lvl3pPr>
            <a:lvl4pPr marL="377759" indent="0">
              <a:buNone/>
              <a:defRPr>
                <a:solidFill>
                  <a:schemeClr val="tx1"/>
                </a:solidFill>
              </a:defRPr>
            </a:lvl4pPr>
            <a:lvl5pPr marL="56273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9632785"/>
      </p:ext>
    </p:extLst>
  </p:cSld>
  <p:clrMapOvr>
    <a:masterClrMapping/>
  </p:clrMapOvr>
  <p:transition>
    <p:fade/>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75" y="2080726"/>
            <a:ext cx="5878465" cy="608576"/>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4933611"/>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167838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4"/>
            <a:ext cx="8740142" cy="1097940"/>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84" indent="0">
              <a:buNone/>
              <a:tabLst/>
              <a:defRPr sz="1600">
                <a:solidFill>
                  <a:schemeClr val="tx1"/>
                </a:solidFill>
              </a:defRPr>
            </a:lvl3pPr>
            <a:lvl4pPr marL="377759" indent="0">
              <a:buNone/>
              <a:defRPr>
                <a:solidFill>
                  <a:schemeClr val="tx1"/>
                </a:solidFill>
              </a:defRPr>
            </a:lvl4pPr>
            <a:lvl5pPr marL="562730"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759525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01936" y="2082642"/>
            <a:ext cx="5378549" cy="2486013"/>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84" indent="0">
              <a:buNone/>
              <a:tabLst/>
              <a:defRPr sz="1600">
                <a:solidFill>
                  <a:schemeClr val="tx1"/>
                </a:solidFill>
              </a:defRPr>
            </a:lvl3pPr>
            <a:lvl4pPr marL="377759" indent="0">
              <a:buNone/>
              <a:defRPr>
                <a:solidFill>
                  <a:schemeClr val="tx1"/>
                </a:solidFill>
              </a:defRPr>
            </a:lvl4pPr>
            <a:lvl5pPr marL="56273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79626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65" y="1189197"/>
            <a:ext cx="4033911" cy="3095410"/>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082" bIns="120082">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39545433"/>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4"/>
            <a:ext cx="8740142"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328210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4"/>
            <a:ext cx="8740142"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835107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4"/>
            <a:ext cx="8740142" cy="1796217"/>
          </a:xfrm>
          <a:noFill/>
        </p:spPr>
        <p:txBody>
          <a:bodyPr tIns="75031" bIns="75031"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4353401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3302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6931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80133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70491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5646" indent="0" algn="ctr">
              <a:buNone/>
              <a:defRPr>
                <a:solidFill>
                  <a:schemeClr val="tx1">
                    <a:tint val="75000"/>
                  </a:schemeClr>
                </a:solidFill>
              </a:defRPr>
            </a:lvl2pPr>
            <a:lvl3pPr marL="911294" indent="0" algn="ctr">
              <a:buNone/>
              <a:defRPr>
                <a:solidFill>
                  <a:schemeClr val="tx1">
                    <a:tint val="75000"/>
                  </a:schemeClr>
                </a:solidFill>
              </a:defRPr>
            </a:lvl3pPr>
            <a:lvl4pPr marL="1366949" indent="0" algn="ctr">
              <a:buNone/>
              <a:defRPr>
                <a:solidFill>
                  <a:schemeClr val="tx1">
                    <a:tint val="75000"/>
                  </a:schemeClr>
                </a:solidFill>
              </a:defRPr>
            </a:lvl4pPr>
            <a:lvl5pPr marL="1822589" indent="0" algn="ctr">
              <a:buNone/>
              <a:defRPr>
                <a:solidFill>
                  <a:schemeClr val="tx1">
                    <a:tint val="75000"/>
                  </a:schemeClr>
                </a:solidFill>
              </a:defRPr>
            </a:lvl5pPr>
            <a:lvl6pPr marL="2278233" indent="0" algn="ctr">
              <a:buNone/>
              <a:defRPr>
                <a:solidFill>
                  <a:schemeClr val="tx1">
                    <a:tint val="75000"/>
                  </a:schemeClr>
                </a:solidFill>
              </a:defRPr>
            </a:lvl6pPr>
            <a:lvl7pPr marL="2733885" indent="0" algn="ctr">
              <a:buNone/>
              <a:defRPr>
                <a:solidFill>
                  <a:schemeClr val="tx1">
                    <a:tint val="75000"/>
                  </a:schemeClr>
                </a:solidFill>
              </a:defRPr>
            </a:lvl7pPr>
            <a:lvl8pPr marL="3189531" indent="0" algn="ctr">
              <a:buNone/>
              <a:defRPr>
                <a:solidFill>
                  <a:schemeClr val="tx1">
                    <a:tint val="75000"/>
                  </a:schemeClr>
                </a:solidFill>
              </a:defRPr>
            </a:lvl8pPr>
            <a:lvl9pPr marL="36451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68"/>
            <a:ext cx="2133600" cy="365125"/>
          </a:xfrm>
          <a:prstGeom prst="rect">
            <a:avLst/>
          </a:prstGeom>
        </p:spPr>
        <p:txBody>
          <a:bodyPr lIns="91138" tIns="45568" rIns="91138" bIns="45568"/>
          <a:lstStyle/>
          <a:p>
            <a:fld id="{19D75E07-5B1B-47BF-81B1-DF0BDB605B50}" type="datetimeFigureOut">
              <a:rPr lang="en-US" smtClean="0">
                <a:solidFill>
                  <a:prstClr val="black">
                    <a:tint val="75000"/>
                  </a:prstClr>
                </a:solidFill>
              </a:rPr>
              <a:pPr/>
              <a:t>6/25/2014</a:t>
            </a:fld>
            <a:endParaRPr lang="en-US">
              <a:solidFill>
                <a:prstClr val="black">
                  <a:tint val="75000"/>
                </a:prstClr>
              </a:solidFill>
            </a:endParaRPr>
          </a:p>
        </p:txBody>
      </p:sp>
      <p:sp>
        <p:nvSpPr>
          <p:cNvPr id="5" name="Footer Placeholder 4"/>
          <p:cNvSpPr>
            <a:spLocks noGrp="1"/>
          </p:cNvSpPr>
          <p:nvPr>
            <p:ph type="ftr" sz="quarter" idx="11"/>
          </p:nvPr>
        </p:nvSpPr>
        <p:spPr>
          <a:xfrm>
            <a:off x="3124200" y="6356368"/>
            <a:ext cx="2895600" cy="365125"/>
          </a:xfrm>
          <a:prstGeom prst="rect">
            <a:avLst/>
          </a:prstGeom>
        </p:spPr>
        <p:txBody>
          <a:bodyPr lIns="91138" tIns="45568" rIns="91138" bIns="45568"/>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553201" y="6356368"/>
            <a:ext cx="2133600" cy="365125"/>
          </a:xfrm>
          <a:prstGeom prst="rect">
            <a:avLst/>
          </a:prstGeom>
        </p:spPr>
        <p:txBody>
          <a:bodyPr lIns="91138" tIns="45568" rIns="91138" bIns="45568"/>
          <a:lstStyle/>
          <a:p>
            <a:fld id="{D8042BCF-5D7B-4DB2-9664-64698C8500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104972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73" tIns="38273" rIns="38273" bIns="38273" numCol="1" spcCol="0" rtlCol="0" fromWordArt="0" anchor="ctr" anchorCtr="0" forceAA="0" compatLnSpc="1">
            <a:prstTxWarp prst="textNoShape">
              <a:avLst/>
            </a:prstTxWarp>
            <a:noAutofit/>
          </a:bodyPr>
          <a:lstStyle/>
          <a:p>
            <a:pPr algn="ctr" defTabSz="765139"/>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7" y="1197345"/>
            <a:ext cx="8740141" cy="1642705"/>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362" indent="0">
              <a:buNone/>
              <a:defRPr>
                <a:gradFill>
                  <a:gsLst>
                    <a:gs pos="1250">
                      <a:srgbClr val="000000"/>
                    </a:gs>
                    <a:gs pos="100000">
                      <a:srgbClr val="000000"/>
                    </a:gs>
                  </a:gsLst>
                  <a:lin ang="5400000" scaled="0"/>
                </a:gradFill>
                <a:latin typeface="Segoe UI" pitchFamily="34" charset="0"/>
                <a:cs typeface="Segoe UI" pitchFamily="34" charset="0"/>
              </a:defRPr>
            </a:lvl2pPr>
            <a:lvl3pPr marL="479702" indent="0">
              <a:buNone/>
              <a:defRPr>
                <a:gradFill>
                  <a:gsLst>
                    <a:gs pos="1250">
                      <a:srgbClr val="000000"/>
                    </a:gs>
                    <a:gs pos="100000">
                      <a:srgbClr val="000000"/>
                    </a:gs>
                  </a:gsLst>
                  <a:lin ang="5400000" scaled="0"/>
                </a:gradFill>
                <a:latin typeface="Segoe UI" pitchFamily="34" charset="0"/>
                <a:cs typeface="Segoe UI" pitchFamily="34" charset="0"/>
              </a:defRPr>
            </a:lvl3pPr>
            <a:lvl4pPr marL="668391" indent="0">
              <a:buNone/>
              <a:defRPr>
                <a:gradFill>
                  <a:gsLst>
                    <a:gs pos="1250">
                      <a:srgbClr val="000000"/>
                    </a:gs>
                    <a:gs pos="100000">
                      <a:srgbClr val="000000"/>
                    </a:gs>
                  </a:gsLst>
                  <a:lin ang="5400000" scaled="0"/>
                </a:gradFill>
                <a:latin typeface="Segoe UI" pitchFamily="34" charset="0"/>
                <a:cs typeface="Segoe UI" pitchFamily="34" charset="0"/>
              </a:defRPr>
            </a:lvl4pPr>
            <a:lvl5pPr marL="8623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7138588"/>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202"/>
            <a:ext cx="8740142" cy="2005881"/>
          </a:xfrm>
          <a:prstGeom prst="rect">
            <a:avLst/>
          </a:prstGeom>
        </p:spPr>
        <p:txBody>
          <a:bodyPr/>
          <a:lstStyle>
            <a:lvl1pPr marL="238378" indent="-238378">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8943" indent="-230567">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332" indent="-238378">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4900" indent="-18757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2481" indent="-18757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549" tIns="63773" rIns="127549" bIns="63773"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74976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9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695" y="268966"/>
            <a:ext cx="3489822" cy="1445800"/>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
        <p:nvSpPr>
          <p:cNvPr id="8" name="Text Placeholder 8"/>
          <p:cNvSpPr>
            <a:spLocks noGrp="1"/>
          </p:cNvSpPr>
          <p:nvPr>
            <p:ph type="body" sz="quarter" idx="10" hasCustomPrompt="1"/>
          </p:nvPr>
        </p:nvSpPr>
        <p:spPr>
          <a:xfrm>
            <a:off x="201697" y="3182439"/>
            <a:ext cx="4119186" cy="608576"/>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23588808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086" tIns="90074" rIns="120086" bIns="90074">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4" y="6380959"/>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4520074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0"/>
            <a:ext cx="9142703"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086" tIns="90074" rIns="120086" bIns="90074">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4" y="6380959"/>
            <a:ext cx="739551" cy="191269"/>
          </a:xfrm>
          <a:prstGeom prst="rect">
            <a:avLst/>
          </a:prstGeom>
          <a:noFill/>
        </p:spPr>
      </p:pic>
    </p:spTree>
    <p:extLst>
      <p:ext uri="{BB962C8B-B14F-4D97-AF65-F5344CB8AC3E}">
        <p14:creationId xmlns:p14="http://schemas.microsoft.com/office/powerpoint/2010/main" val="1558569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8" y="6308981"/>
            <a:ext cx="922389" cy="345606"/>
          </a:xfrm>
          <a:prstGeom prst="rect">
            <a:avLst/>
          </a:prstGeom>
        </p:spPr>
      </p:pic>
      <p:sp>
        <p:nvSpPr>
          <p:cNvPr id="5" name="Text Placeholder 4"/>
          <p:cNvSpPr>
            <a:spLocks noGrp="1"/>
          </p:cNvSpPr>
          <p:nvPr>
            <p:ph type="body" sz="quarter" idx="12" hasCustomPrompt="1"/>
          </p:nvPr>
        </p:nvSpPr>
        <p:spPr>
          <a:xfrm>
            <a:off x="203333" y="5491415"/>
            <a:ext cx="5378549" cy="1366621"/>
          </a:xfrm>
          <a:noFill/>
        </p:spPr>
        <p:txBody>
          <a:bodyPr lIns="120086" tIns="90074" rIns="120086" bIns="90074">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3538939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5"/>
            <a:ext cx="5378549" cy="1366621"/>
          </a:xfrm>
          <a:noFill/>
        </p:spPr>
        <p:txBody>
          <a:bodyPr lIns="120086" tIns="90074" rIns="120086" bIns="90074">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8" y="6308981"/>
            <a:ext cx="922389" cy="345606"/>
          </a:xfrm>
          <a:prstGeom prst="rect">
            <a:avLst/>
          </a:prstGeom>
        </p:spPr>
      </p:pic>
    </p:spTree>
    <p:extLst>
      <p:ext uri="{BB962C8B-B14F-4D97-AF65-F5344CB8AC3E}">
        <p14:creationId xmlns:p14="http://schemas.microsoft.com/office/powerpoint/2010/main" val="9285848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0"/>
            <a:ext cx="9142703" cy="6858000"/>
          </a:xfrm>
          <a:prstGeom prst="rect">
            <a:avLst/>
          </a:prstGeom>
        </p:spPr>
      </p:pic>
      <p:sp>
        <p:nvSpPr>
          <p:cNvPr id="2" name="Title 1"/>
          <p:cNvSpPr>
            <a:spLocks noGrp="1"/>
          </p:cNvSpPr>
          <p:nvPr>
            <p:ph type="title" hasCustomPrompt="1"/>
          </p:nvPr>
        </p:nvSpPr>
        <p:spPr>
          <a:xfrm>
            <a:off x="201933" y="269002"/>
            <a:ext cx="5378549"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482785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33"/>
            <a:ext cx="9142703" cy="6857999"/>
          </a:xfrm>
          <a:prstGeom prst="rect">
            <a:avLst/>
          </a:prstGeom>
        </p:spPr>
      </p:pic>
      <p:sp>
        <p:nvSpPr>
          <p:cNvPr id="2" name="Title 1"/>
          <p:cNvSpPr>
            <a:spLocks noGrp="1"/>
          </p:cNvSpPr>
          <p:nvPr>
            <p:ph type="title" hasCustomPrompt="1"/>
          </p:nvPr>
        </p:nvSpPr>
        <p:spPr>
          <a:xfrm>
            <a:off x="201933" y="269002"/>
            <a:ext cx="5378549"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148894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33"/>
            <a:ext cx="9142703" cy="6857999"/>
          </a:xfrm>
          <a:prstGeom prst="rect">
            <a:avLst/>
          </a:prstGeom>
        </p:spPr>
      </p:pic>
      <p:sp>
        <p:nvSpPr>
          <p:cNvPr id="2" name="Title 1"/>
          <p:cNvSpPr>
            <a:spLocks noGrp="1"/>
          </p:cNvSpPr>
          <p:nvPr>
            <p:ph type="title" hasCustomPrompt="1"/>
          </p:nvPr>
        </p:nvSpPr>
        <p:spPr>
          <a:xfrm>
            <a:off x="201933" y="269002"/>
            <a:ext cx="5378549"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371883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905778" y="773375"/>
            <a:ext cx="7285327" cy="1523495"/>
          </a:xfrm>
        </p:spPr>
        <p:txBody>
          <a:bodyPr>
            <a:noAutofit/>
          </a:bodyPr>
          <a:lstStyle>
            <a:lvl1pPr algn="l" defTabSz="91125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905743" y="2562773"/>
            <a:ext cx="4746914" cy="1012103"/>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lumMod val="60000"/>
                  <a:lumOff val="40000"/>
                </a:schemeClr>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sp>
        <p:nvSpPr>
          <p:cNvPr id="5" name="Rounded Rectangle 4"/>
          <p:cNvSpPr/>
          <p:nvPr userDrawn="1"/>
        </p:nvSpPr>
        <p:spPr bwMode="auto">
          <a:xfrm>
            <a:off x="152401" y="6553200"/>
            <a:ext cx="7391400" cy="152400"/>
          </a:xfrm>
          <a:prstGeom prst="roundRect">
            <a:avLst/>
          </a:prstGeom>
          <a:gradFill flip="none" rotWithShape="1">
            <a:gsLst>
              <a:gs pos="0">
                <a:schemeClr val="accent1">
                  <a:lumMod val="75000"/>
                </a:schemeClr>
              </a:gs>
              <a:gs pos="39999">
                <a:schemeClr val="accent1">
                  <a:lumMod val="75000"/>
                </a:schemeClr>
              </a:gs>
              <a:gs pos="70000">
                <a:schemeClr val="accent1">
                  <a:lumMod val="20000"/>
                  <a:lumOff val="8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pic>
        <p:nvPicPr>
          <p:cNvPr id="6" name="Picture 5" descr="MS_logo_white.png"/>
          <p:cNvPicPr>
            <a:picLocks noChangeAspect="1"/>
          </p:cNvPicPr>
          <p:nvPr userDrawn="1"/>
        </p:nvPicPr>
        <p:blipFill>
          <a:blip r:embed="rId3"/>
          <a:stretch>
            <a:fillRect/>
          </a:stretch>
        </p:blipFill>
        <p:spPr>
          <a:xfrm>
            <a:off x="7620000" y="6508028"/>
            <a:ext cx="1489320" cy="273772"/>
          </a:xfrm>
          <a:prstGeom prst="rect">
            <a:avLst/>
          </a:prstGeom>
        </p:spPr>
      </p:pic>
    </p:spTree>
    <p:extLst>
      <p:ext uri="{BB962C8B-B14F-4D97-AF65-F5344CB8AC3E}">
        <p14:creationId xmlns:p14="http://schemas.microsoft.com/office/powerpoint/2010/main" val="4212092113"/>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42"/>
          </a:xfrm>
        </p:spPr>
        <p:txBody>
          <a:bodyPr/>
          <a:lstStyle>
            <a:lvl1pPr marL="0" indent="0">
              <a:buNone/>
              <a:defRPr>
                <a:solidFill>
                  <a:schemeClr val="accent2"/>
                </a:solidFill>
              </a:defRPr>
            </a:lvl1pPr>
            <a:lvl2pPr marL="0" indent="0">
              <a:buFontTx/>
              <a:buNone/>
              <a:defRPr sz="1600"/>
            </a:lvl2pPr>
            <a:lvl3pPr marL="187637" indent="0">
              <a:buNone/>
              <a:defRPr/>
            </a:lvl3pPr>
            <a:lvl4pPr marL="375273" indent="0">
              <a:buNone/>
              <a:defRPr/>
            </a:lvl4pPr>
            <a:lvl5pPr marL="5629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23031622"/>
      </p:ext>
    </p:extLst>
  </p:cSld>
  <p:clrMapOvr>
    <a:masterClrMapping/>
  </p:clrMapOvr>
  <p:transition>
    <p:fade/>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42"/>
          </a:xfrm>
        </p:spPr>
        <p:txBody>
          <a:bodyPr/>
          <a:lstStyle>
            <a:lvl1pPr marL="0" indent="0">
              <a:buNone/>
              <a:defRPr>
                <a:solidFill>
                  <a:schemeClr val="tx2"/>
                </a:solidFill>
              </a:defRPr>
            </a:lvl1pPr>
            <a:lvl2pPr marL="0" indent="0">
              <a:buFontTx/>
              <a:buNone/>
              <a:defRPr sz="1600"/>
            </a:lvl2pPr>
            <a:lvl3pPr marL="187637" indent="0">
              <a:buNone/>
              <a:defRPr/>
            </a:lvl3pPr>
            <a:lvl4pPr marL="375273" indent="0">
              <a:buNone/>
              <a:defRPr/>
            </a:lvl4pPr>
            <a:lvl5pPr marL="5629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2210197"/>
      </p:ext>
    </p:extLst>
  </p:cSld>
  <p:clrMapOvr>
    <a:masterClrMapping/>
  </p:clrMapOvr>
  <p:transition>
    <p:fade/>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5"/>
            <a:ext cx="8740142" cy="1725853"/>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4118849"/>
      </p:ext>
    </p:extLst>
  </p:cSld>
  <p:clrMapOvr>
    <a:masterClrMapping/>
  </p:clrMapOvr>
  <p:transition>
    <p:fade/>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5"/>
            <a:ext cx="8740142" cy="172585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7759686"/>
      </p:ext>
    </p:extLst>
  </p:cSld>
  <p:clrMapOvr>
    <a:masterClrMapping/>
  </p:clrMapOvr>
  <p:transition>
    <p:fade/>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6"/>
            <a:ext cx="4033911" cy="2032091"/>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6"/>
            <a:ext cx="4033911" cy="2032091"/>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79536435"/>
      </p:ext>
    </p:extLst>
  </p:cSld>
  <p:clrMapOvr>
    <a:masterClrMapping/>
  </p:clrMapOvr>
  <p:transition>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6"/>
            <a:ext cx="4033911" cy="203209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6"/>
            <a:ext cx="4033911" cy="203209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8591340"/>
      </p:ext>
    </p:extLst>
  </p:cSld>
  <p:clrMapOvr>
    <a:masterClrMapping/>
  </p:clrMapOvr>
  <p:transition>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4"/>
            <a:ext cx="4033911" cy="2099802"/>
          </a:xfrm>
        </p:spPr>
        <p:txBody>
          <a:bodyPr wrap="square">
            <a:spAutoFit/>
          </a:bodyPr>
          <a:lstStyle>
            <a:lvl1pPr marL="235853" indent="-235853">
              <a:spcBef>
                <a:spcPts val="1008"/>
              </a:spcBef>
              <a:buClr>
                <a:schemeClr val="tx1"/>
              </a:buClr>
              <a:buFont typeface="Arial" pitchFamily="34" charset="0"/>
              <a:buChar char="•"/>
              <a:defRPr sz="3000">
                <a:solidFill>
                  <a:srgbClr val="68217A"/>
                </a:soli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4"/>
            <a:ext cx="4033911" cy="2099802"/>
          </a:xfrm>
        </p:spPr>
        <p:txBody>
          <a:bodyPr wrap="square">
            <a:spAutoFit/>
          </a:bodyPr>
          <a:lstStyle>
            <a:lvl1pPr marL="235853" indent="-235853">
              <a:spcBef>
                <a:spcPts val="1008"/>
              </a:spcBef>
              <a:buClr>
                <a:schemeClr val="tx1"/>
              </a:buClr>
              <a:buFont typeface="Arial" pitchFamily="34" charset="0"/>
              <a:buChar char="•"/>
              <a:defRPr sz="3000">
                <a:solidFill>
                  <a:srgbClr val="68217A"/>
                </a:soli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2715062"/>
      </p:ext>
    </p:extLst>
  </p:cSld>
  <p:clrMapOvr>
    <a:masterClrMapping/>
  </p:clrMapOvr>
  <p:transition>
    <p:fade/>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4"/>
            <a:ext cx="4033911" cy="2099802"/>
          </a:xfrm>
        </p:spPr>
        <p:txBody>
          <a:bodyPr wrap="square">
            <a:spAutoFit/>
          </a:bodyPr>
          <a:lstStyle>
            <a:lvl1pPr marL="235853" indent="-2358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4"/>
            <a:ext cx="4033911" cy="2099802"/>
          </a:xfrm>
        </p:spPr>
        <p:txBody>
          <a:bodyPr wrap="square">
            <a:spAutoFit/>
          </a:bodyPr>
          <a:lstStyle>
            <a:lvl1pPr marL="235853" indent="-2358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9958935"/>
      </p:ext>
    </p:extLst>
  </p:cSld>
  <p:clrMapOvr>
    <a:masterClrMapping/>
  </p:clrMapOvr>
  <p:transition>
    <p:fade/>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121" bIns="120121">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244" indent="0">
              <a:buNone/>
              <a:tabLst/>
              <a:defRPr sz="1600">
                <a:solidFill>
                  <a:srgbClr val="FFFFFF"/>
                </a:solidFill>
              </a:defRPr>
            </a:lvl3pPr>
            <a:lvl4pPr marL="377879" indent="0">
              <a:buNone/>
              <a:defRPr>
                <a:solidFill>
                  <a:srgbClr val="FFFFFF"/>
                </a:solidFill>
              </a:defRPr>
            </a:lvl4pPr>
            <a:lvl5pPr marL="56291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3421500"/>
      </p:ext>
    </p:extLst>
  </p:cSld>
  <p:clrMapOvr>
    <a:masterClrMapping/>
  </p:clrMapOvr>
  <p:transition>
    <p:fade/>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121" bIns="12012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244" indent="0">
              <a:buNone/>
              <a:tabLst/>
              <a:defRPr sz="1600">
                <a:solidFill>
                  <a:schemeClr val="tx1"/>
                </a:solidFill>
              </a:defRPr>
            </a:lvl3pPr>
            <a:lvl4pPr marL="377879" indent="0">
              <a:buNone/>
              <a:defRPr>
                <a:solidFill>
                  <a:schemeClr val="tx1"/>
                </a:solidFill>
              </a:defRPr>
            </a:lvl4pPr>
            <a:lvl5pPr marL="56291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095731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124" y="906402"/>
            <a:ext cx="7585075" cy="1523494"/>
          </a:xfrm>
        </p:spPr>
        <p:txBody>
          <a:bodyPr anchor="ctr" anchorCtr="0">
            <a:noAutofit/>
          </a:bodyPr>
          <a:lstStyle>
            <a:lvl1pPr algn="l" defTabSz="91125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0287" y="2595572"/>
            <a:ext cx="7581876" cy="461665"/>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817563" y="4072576"/>
            <a:ext cx="7690114" cy="1182949"/>
          </a:xfrm>
        </p:spPr>
        <p:txBody>
          <a:bodyPr anchor="t" anchorCtr="0">
            <a:noAutofit/>
            <a:scene3d>
              <a:camera prst="orthographicFront"/>
              <a:lightRig rig="flat" dir="t"/>
            </a:scene3d>
            <a:sp3d extrusionH="88900" contourW="2540">
              <a:contourClr>
                <a:srgbClr val="F4A234"/>
              </a:contourClr>
            </a:sp3d>
          </a:bodyPr>
          <a:lstStyle>
            <a:lvl1pPr marL="0" indent="0" algn="l">
              <a:buFont typeface="Arial" pitchFamily="34" charset="0"/>
              <a:buNone/>
              <a:defRPr kumimoji="0" lang="en-US" sz="9600" b="1" i="1" u="none" strike="noStrike" kern="1200" cap="none" spc="-642" normalizeH="0" baseline="0" noProof="0" dirty="0" smtClean="0">
                <a:ln w="11430"/>
                <a:gradFill>
                  <a:gsLst>
                    <a:gs pos="0">
                      <a:schemeClr val="tx1"/>
                    </a:gs>
                    <a:gs pos="62000">
                      <a:srgbClr val="FEE5B4"/>
                    </a:gs>
                    <a:gs pos="88000">
                      <a:srgbClr val="FEDB94"/>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564636088"/>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72" y="2080725"/>
            <a:ext cx="5878465" cy="608624"/>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2836932"/>
      </p:ext>
    </p:extLst>
  </p:cSld>
  <p:clrMapOvr>
    <a:masterClrMapping/>
  </p:clrMapOvr>
  <p:transition>
    <p:fade/>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1391489"/>
      </p:ext>
    </p:extLst>
  </p:cSld>
  <p:clrMapOvr>
    <a:masterClrMapping/>
  </p:clrMapOvr>
  <p:transition>
    <p:fade/>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41"/>
            <a:ext cx="8740142" cy="1097989"/>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244" indent="0">
              <a:buNone/>
              <a:tabLst/>
              <a:defRPr sz="1600">
                <a:solidFill>
                  <a:schemeClr val="tx1"/>
                </a:solidFill>
              </a:defRPr>
            </a:lvl3pPr>
            <a:lvl4pPr marL="377879" indent="0">
              <a:buNone/>
              <a:defRPr>
                <a:solidFill>
                  <a:schemeClr val="tx1"/>
                </a:solidFill>
              </a:defRPr>
            </a:lvl4pPr>
            <a:lvl5pPr marL="56291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3534539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34"/>
            <a:ext cx="5378549" cy="2486061"/>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244" indent="0">
              <a:buNone/>
              <a:tabLst/>
              <a:defRPr sz="1600">
                <a:solidFill>
                  <a:schemeClr val="tx1"/>
                </a:solidFill>
              </a:defRPr>
            </a:lvl3pPr>
            <a:lvl4pPr marL="377879" indent="0">
              <a:buNone/>
              <a:defRPr>
                <a:solidFill>
                  <a:schemeClr val="tx1"/>
                </a:solidFill>
              </a:defRPr>
            </a:lvl4pPr>
            <a:lvl5pPr marL="56291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02612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62" y="1189198"/>
            <a:ext cx="4033911" cy="3095459"/>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121" bIns="12012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228928965"/>
      </p:ext>
    </p:extLst>
  </p:cSld>
  <p:clrMapOvr>
    <a:masterClrMapping/>
  </p:clrMapOvr>
  <p:transition>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1"/>
            <a:ext cx="8740142"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144843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1"/>
            <a:ext cx="8740142"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92587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1"/>
            <a:ext cx="8740142" cy="1796217"/>
          </a:xfrm>
          <a:noFill/>
        </p:spPr>
        <p:txBody>
          <a:bodyPr tIns="75055" bIns="75055"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3442417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3266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4012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30213"/>
            <a:ext cx="8375074" cy="664797"/>
          </a:xfrm>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91"/>
            <a:ext cx="8382000" cy="2135969"/>
          </a:xfrm>
        </p:spPr>
        <p:txBody>
          <a:bodyPr/>
          <a:lstStyle>
            <a:lvl1pPr>
              <a:lnSpc>
                <a:spcPct val="90000"/>
              </a:lnSpc>
              <a:buFontTx/>
              <a:buBlip>
                <a:blip r:embed="rId3"/>
              </a:buBlip>
              <a:defRPr/>
            </a:lvl1pPr>
            <a:lvl2pPr>
              <a:lnSpc>
                <a:spcPct val="90000"/>
              </a:lnSpc>
              <a:buFontTx/>
              <a:buBlip>
                <a:blip r:embed="rId4"/>
              </a:buBlip>
              <a:defRPr/>
            </a:lvl2pPr>
            <a:lvl3pPr>
              <a:lnSpc>
                <a:spcPct val="90000"/>
              </a:lnSpc>
              <a:buFontTx/>
              <a:buBlip>
                <a:blip r:embed="rId4"/>
              </a:buBlip>
              <a:defRPr/>
            </a:lvl3pPr>
            <a:lvl4pPr>
              <a:lnSpc>
                <a:spcPct val="90000"/>
              </a:lnSpc>
              <a:buFontTx/>
              <a:buBlip>
                <a:blip r:embed="rId4"/>
              </a:buBlip>
              <a:defRPr/>
            </a:lvl4pPr>
            <a:lvl5pPr>
              <a:lnSpc>
                <a:spcPct val="90000"/>
              </a:lnSpc>
              <a:buFontTx/>
              <a:buBlip>
                <a:blip r:embed="rId4"/>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1813583"/>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8042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1993944"/>
      </p:ext>
    </p:extLst>
  </p:cSld>
  <p:clrMapOvr>
    <a:masterClrMapping/>
  </p:clrMapOvr>
  <p:transition>
    <p:fade/>
  </p:transition>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85" tIns="38285" rIns="38285" bIns="38285" numCol="1" spcCol="0" rtlCol="0" fromWordArt="0" anchor="ctr" anchorCtr="0" forceAA="0" compatLnSpc="1">
            <a:prstTxWarp prst="textNoShape">
              <a:avLst/>
            </a:prstTxWarp>
            <a:noAutofit/>
          </a:bodyPr>
          <a:lstStyle/>
          <a:p>
            <a:pPr algn="ctr" defTabSz="765384"/>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4" y="1197340"/>
            <a:ext cx="8740141" cy="1642753"/>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453" indent="0">
              <a:buNone/>
              <a:defRPr>
                <a:gradFill>
                  <a:gsLst>
                    <a:gs pos="1250">
                      <a:srgbClr val="000000"/>
                    </a:gs>
                    <a:gs pos="100000">
                      <a:srgbClr val="000000"/>
                    </a:gs>
                  </a:gsLst>
                  <a:lin ang="5400000" scaled="0"/>
                </a:gradFill>
                <a:latin typeface="Segoe UI" pitchFamily="34" charset="0"/>
                <a:cs typeface="Segoe UI" pitchFamily="34" charset="0"/>
              </a:defRPr>
            </a:lvl2pPr>
            <a:lvl3pPr marL="479855" indent="0">
              <a:buNone/>
              <a:defRPr>
                <a:gradFill>
                  <a:gsLst>
                    <a:gs pos="1250">
                      <a:srgbClr val="000000"/>
                    </a:gs>
                    <a:gs pos="100000">
                      <a:srgbClr val="000000"/>
                    </a:gs>
                  </a:gsLst>
                  <a:lin ang="5400000" scaled="0"/>
                </a:gradFill>
                <a:latin typeface="Segoe UI" pitchFamily="34" charset="0"/>
                <a:cs typeface="Segoe UI" pitchFamily="34" charset="0"/>
              </a:defRPr>
            </a:lvl3pPr>
            <a:lvl4pPr marL="668604" indent="0">
              <a:buNone/>
              <a:defRPr>
                <a:gradFill>
                  <a:gsLst>
                    <a:gs pos="1250">
                      <a:srgbClr val="000000"/>
                    </a:gs>
                    <a:gs pos="100000">
                      <a:srgbClr val="000000"/>
                    </a:gs>
                  </a:gsLst>
                  <a:lin ang="5400000" scaled="0"/>
                </a:gradFill>
                <a:latin typeface="Segoe UI" pitchFamily="34" charset="0"/>
                <a:cs typeface="Segoe UI" pitchFamily="34" charset="0"/>
              </a:defRPr>
            </a:lvl4pPr>
            <a:lvl5pPr marL="86266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8916354"/>
      </p:ext>
    </p:extLst>
  </p:cSld>
  <p:clrMapOvr>
    <a:masterClrMapping/>
  </p:clrMapOvr>
  <p:transition>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4"/>
            <a:ext cx="8740142" cy="2005930"/>
          </a:xfrm>
          <a:prstGeom prst="rect">
            <a:avLst/>
          </a:prstGeom>
        </p:spPr>
        <p:txBody>
          <a:bodyPr/>
          <a:lstStyle>
            <a:lvl1pPr marL="238454" indent="-238454">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093" indent="-230640">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557" indent="-238454">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5186" indent="-18763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2826" indent="-18763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591" tIns="63794" rIns="127591" bIns="63794"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6250519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32"/>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1147464"/>
      </p:ext>
    </p:extLst>
  </p:cSld>
  <p:clrMapOvr>
    <a:masterClrMapping/>
  </p:clrMapOvr>
  <p:extLst mod="1">
    <p:ext uri="{DCECCB84-F9BA-43D5-87BE-67443E8EF086}">
      <p15:sldGuideLst xmlns="" xmlns:p15="http://schemas.microsoft.com/office/powerpoint/2012/main">
        <p15:guide id="1" orient="horz" pos="1051">
          <p15:clr>
            <a:srgbClr val="FBAE40"/>
          </p15:clr>
        </p15:guide>
        <p15:guide id="2" pos="3917">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62"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241516080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4786110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24" tIns="90102" rIns="120124" bIns="90102">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1" y="6380956"/>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3262795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0"/>
            <a:ext cx="9142703"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24" tIns="90102" rIns="120124" bIns="90102">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1" y="6380956"/>
            <a:ext cx="739551" cy="191269"/>
          </a:xfrm>
          <a:prstGeom prst="rect">
            <a:avLst/>
          </a:prstGeom>
          <a:noFill/>
        </p:spPr>
      </p:pic>
    </p:spTree>
    <p:extLst>
      <p:ext uri="{BB962C8B-B14F-4D97-AF65-F5344CB8AC3E}">
        <p14:creationId xmlns:p14="http://schemas.microsoft.com/office/powerpoint/2010/main" val="37901596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5" y="6308981"/>
            <a:ext cx="922389" cy="345606"/>
          </a:xfrm>
          <a:prstGeom prst="rect">
            <a:avLst/>
          </a:prstGeom>
        </p:spPr>
      </p:pic>
      <p:sp>
        <p:nvSpPr>
          <p:cNvPr id="5" name="Text Placeholder 4"/>
          <p:cNvSpPr>
            <a:spLocks noGrp="1"/>
          </p:cNvSpPr>
          <p:nvPr>
            <p:ph type="body" sz="quarter" idx="12" hasCustomPrompt="1"/>
          </p:nvPr>
        </p:nvSpPr>
        <p:spPr>
          <a:xfrm>
            <a:off x="203333" y="5491412"/>
            <a:ext cx="5378549" cy="1366621"/>
          </a:xfrm>
          <a:noFill/>
        </p:spPr>
        <p:txBody>
          <a:bodyPr lIns="120124" tIns="90102" rIns="120124" bIns="90102">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641474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smtClean="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914"/>
            <a:ext cx="838200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8591620"/>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2"/>
            <a:ext cx="5378549" cy="1366621"/>
          </a:xfrm>
          <a:noFill/>
        </p:spPr>
        <p:txBody>
          <a:bodyPr lIns="120124" tIns="90102" rIns="120124" bIns="90102">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5" y="6308981"/>
            <a:ext cx="922389" cy="345606"/>
          </a:xfrm>
          <a:prstGeom prst="rect">
            <a:avLst/>
          </a:prstGeom>
        </p:spPr>
      </p:pic>
    </p:spTree>
    <p:extLst>
      <p:ext uri="{BB962C8B-B14F-4D97-AF65-F5344CB8AC3E}">
        <p14:creationId xmlns:p14="http://schemas.microsoft.com/office/powerpoint/2010/main" val="23143737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0"/>
            <a:ext cx="9142703" cy="6858000"/>
          </a:xfrm>
          <a:prstGeom prst="rect">
            <a:avLst/>
          </a:prstGeom>
        </p:spPr>
      </p:pic>
      <p:sp>
        <p:nvSpPr>
          <p:cNvPr id="2" name="Title 1"/>
          <p:cNvSpPr>
            <a:spLocks noGrp="1"/>
          </p:cNvSpPr>
          <p:nvPr>
            <p:ph type="title" hasCustomPrompt="1"/>
          </p:nvPr>
        </p:nvSpPr>
        <p:spPr>
          <a:xfrm>
            <a:off x="201933" y="268999"/>
            <a:ext cx="5378549"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38325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33"/>
            <a:ext cx="9142703" cy="6857999"/>
          </a:xfrm>
          <a:prstGeom prst="rect">
            <a:avLst/>
          </a:prstGeom>
        </p:spPr>
      </p:pic>
      <p:sp>
        <p:nvSpPr>
          <p:cNvPr id="2" name="Title 1"/>
          <p:cNvSpPr>
            <a:spLocks noGrp="1"/>
          </p:cNvSpPr>
          <p:nvPr>
            <p:ph type="title" hasCustomPrompt="1"/>
          </p:nvPr>
        </p:nvSpPr>
        <p:spPr>
          <a:xfrm>
            <a:off x="201933" y="268999"/>
            <a:ext cx="5378549"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04000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33"/>
            <a:ext cx="9142703" cy="6857999"/>
          </a:xfrm>
          <a:prstGeom prst="rect">
            <a:avLst/>
          </a:prstGeom>
        </p:spPr>
      </p:pic>
      <p:sp>
        <p:nvSpPr>
          <p:cNvPr id="2" name="Title 1"/>
          <p:cNvSpPr>
            <a:spLocks noGrp="1"/>
          </p:cNvSpPr>
          <p:nvPr>
            <p:ph type="title" hasCustomPrompt="1"/>
          </p:nvPr>
        </p:nvSpPr>
        <p:spPr>
          <a:xfrm>
            <a:off x="201933" y="268999"/>
            <a:ext cx="5378549"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436230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91"/>
          </a:xfrm>
        </p:spPr>
        <p:txBody>
          <a:bodyPr/>
          <a:lstStyle>
            <a:lvl1pPr marL="0" indent="0">
              <a:buNone/>
              <a:defRPr>
                <a:solidFill>
                  <a:schemeClr val="accent2"/>
                </a:solidFill>
              </a:defRPr>
            </a:lvl1pPr>
            <a:lvl2pPr marL="0" indent="0">
              <a:buFontTx/>
              <a:buNone/>
              <a:defRPr sz="1600"/>
            </a:lvl2pPr>
            <a:lvl3pPr marL="187697" indent="0">
              <a:buNone/>
              <a:defRPr/>
            </a:lvl3pPr>
            <a:lvl4pPr marL="375393" indent="0">
              <a:buNone/>
              <a:defRPr/>
            </a:lvl4pPr>
            <a:lvl5pPr marL="5630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28394606"/>
      </p:ext>
    </p:extLst>
  </p:cSld>
  <p:clrMapOvr>
    <a:masterClrMapping/>
  </p:clrMapOvr>
  <p:transition>
    <p:fade/>
  </p:transition>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91"/>
          </a:xfrm>
        </p:spPr>
        <p:txBody>
          <a:bodyPr/>
          <a:lstStyle>
            <a:lvl1pPr marL="0" indent="0">
              <a:buNone/>
              <a:defRPr>
                <a:solidFill>
                  <a:schemeClr val="tx2"/>
                </a:solidFill>
              </a:defRPr>
            </a:lvl1pPr>
            <a:lvl2pPr marL="0" indent="0">
              <a:buFontTx/>
              <a:buNone/>
              <a:defRPr sz="1600"/>
            </a:lvl2pPr>
            <a:lvl3pPr marL="187697" indent="0">
              <a:buNone/>
              <a:defRPr/>
            </a:lvl3pPr>
            <a:lvl4pPr marL="375393" indent="0">
              <a:buNone/>
              <a:defRPr/>
            </a:lvl4pPr>
            <a:lvl5pPr marL="5630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8946590"/>
      </p:ext>
    </p:extLst>
  </p:cSld>
  <p:clrMapOvr>
    <a:masterClrMapping/>
  </p:clrMapOvr>
  <p:transition>
    <p:fade/>
  </p:transition>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0"/>
            <a:ext cx="8740142" cy="1725902"/>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16687846"/>
      </p:ext>
    </p:extLst>
  </p:cSld>
  <p:clrMapOvr>
    <a:masterClrMapping/>
  </p:clrMapOvr>
  <p:transition>
    <p:fade/>
  </p:transition>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0"/>
            <a:ext cx="8740142" cy="1725902"/>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6529278"/>
      </p:ext>
    </p:extLst>
  </p:cSld>
  <p:clrMapOvr>
    <a:masterClrMapping/>
  </p:clrMapOvr>
  <p:transition>
    <p:fade/>
  </p:transition>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96"/>
            <a:ext cx="4033911" cy="2032139"/>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96"/>
            <a:ext cx="4033911" cy="2032139"/>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6051029"/>
      </p:ext>
    </p:extLst>
  </p:cSld>
  <p:clrMapOvr>
    <a:masterClrMapping/>
  </p:clrMapOvr>
  <p:transition>
    <p:fade/>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96"/>
            <a:ext cx="4033911" cy="2032139"/>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96"/>
            <a:ext cx="4033911" cy="2032139"/>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410521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2"/>
            <a:ext cx="4114800" cy="2129814"/>
          </a:xfrm>
        </p:spPr>
        <p:txBody>
          <a:bodyPr/>
          <a:lstStyle>
            <a:lvl1pPr marL="338824" indent="-338824">
              <a:lnSpc>
                <a:spcPct val="90000"/>
              </a:lnSpc>
              <a:defRPr sz="2800"/>
            </a:lvl1pPr>
            <a:lvl2pPr marL="671054" indent="-324318">
              <a:lnSpc>
                <a:spcPct val="90000"/>
              </a:lnSpc>
              <a:defRPr sz="2400"/>
            </a:lvl2pPr>
            <a:lvl3pPr marL="950547" indent="-287406">
              <a:lnSpc>
                <a:spcPct val="90000"/>
              </a:lnSpc>
              <a:defRPr sz="2000"/>
            </a:lvl3pPr>
            <a:lvl4pPr marL="1223443" indent="-272905">
              <a:lnSpc>
                <a:spcPct val="90000"/>
              </a:lnSpc>
              <a:defRPr sz="1800"/>
            </a:lvl4pPr>
            <a:lvl5pPr marL="1510852" indent="-279494">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2"/>
            <a:ext cx="4114800" cy="2129814"/>
          </a:xfrm>
        </p:spPr>
        <p:txBody>
          <a:bodyPr/>
          <a:lstStyle>
            <a:lvl1pPr marL="346730" indent="-346730">
              <a:lnSpc>
                <a:spcPct val="90000"/>
              </a:lnSpc>
              <a:defRPr sz="2800"/>
            </a:lvl1pPr>
            <a:lvl2pPr marL="671054" indent="-338824">
              <a:lnSpc>
                <a:spcPct val="90000"/>
              </a:lnSpc>
              <a:defRPr sz="2400"/>
            </a:lvl2pPr>
            <a:lvl3pPr marL="958455" indent="-301904">
              <a:lnSpc>
                <a:spcPct val="90000"/>
              </a:lnSpc>
              <a:defRPr sz="2000"/>
            </a:lvl3pPr>
            <a:lvl4pPr marL="1223443" indent="-265000">
              <a:lnSpc>
                <a:spcPct val="90000"/>
              </a:lnSpc>
              <a:defRPr sz="1800"/>
            </a:lvl4pPr>
            <a:lvl5pPr marL="1510852" indent="-2729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2838228"/>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89"/>
            <a:ext cx="4033911" cy="2099850"/>
          </a:xfrm>
        </p:spPr>
        <p:txBody>
          <a:bodyPr wrap="square">
            <a:spAutoFit/>
          </a:bodyPr>
          <a:lstStyle>
            <a:lvl1pPr marL="235928" indent="-235928">
              <a:spcBef>
                <a:spcPts val="1008"/>
              </a:spcBef>
              <a:buClr>
                <a:schemeClr val="tx1"/>
              </a:buClr>
              <a:buFont typeface="Arial" pitchFamily="34" charset="0"/>
              <a:buChar char="•"/>
              <a:defRPr sz="3000">
                <a:solidFill>
                  <a:srgbClr val="68217A"/>
                </a:soli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89"/>
            <a:ext cx="4033911" cy="2099850"/>
          </a:xfrm>
        </p:spPr>
        <p:txBody>
          <a:bodyPr wrap="square">
            <a:spAutoFit/>
          </a:bodyPr>
          <a:lstStyle>
            <a:lvl1pPr marL="235928" indent="-235928">
              <a:spcBef>
                <a:spcPts val="1008"/>
              </a:spcBef>
              <a:buClr>
                <a:schemeClr val="tx1"/>
              </a:buClr>
              <a:buFont typeface="Arial" pitchFamily="34" charset="0"/>
              <a:buChar char="•"/>
              <a:defRPr sz="3000">
                <a:solidFill>
                  <a:srgbClr val="68217A"/>
                </a:soli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6529200"/>
      </p:ext>
    </p:extLst>
  </p:cSld>
  <p:clrMapOvr>
    <a:masterClrMapping/>
  </p:clrMapOvr>
  <p:transition>
    <p:fade/>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89"/>
            <a:ext cx="4033911" cy="2099850"/>
          </a:xfrm>
        </p:spPr>
        <p:txBody>
          <a:bodyPr wrap="square">
            <a:spAutoFit/>
          </a:bodyPr>
          <a:lstStyle>
            <a:lvl1pPr marL="235928" indent="-23592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89"/>
            <a:ext cx="4033911" cy="2099850"/>
          </a:xfrm>
        </p:spPr>
        <p:txBody>
          <a:bodyPr wrap="square">
            <a:spAutoFit/>
          </a:bodyPr>
          <a:lstStyle>
            <a:lvl1pPr marL="235928" indent="-23592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5673189"/>
      </p:ext>
    </p:extLst>
  </p:cSld>
  <p:clrMapOvr>
    <a:masterClrMapping/>
  </p:clrMapOvr>
  <p:transition>
    <p:fade/>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160" bIns="120160">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305" indent="0">
              <a:buNone/>
              <a:tabLst/>
              <a:defRPr sz="1600">
                <a:solidFill>
                  <a:srgbClr val="FFFFFF"/>
                </a:solidFill>
              </a:defRPr>
            </a:lvl3pPr>
            <a:lvl4pPr marL="378000" indent="0">
              <a:buNone/>
              <a:defRPr>
                <a:solidFill>
                  <a:srgbClr val="FFFFFF"/>
                </a:solidFill>
              </a:defRPr>
            </a:lvl4pPr>
            <a:lvl5pPr marL="56309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5194336"/>
      </p:ext>
    </p:extLst>
  </p:cSld>
  <p:clrMapOvr>
    <a:masterClrMapping/>
  </p:clrMapOvr>
  <p:transition>
    <p:fade/>
  </p:transition>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160" bIns="12016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305" indent="0">
              <a:buNone/>
              <a:tabLst/>
              <a:defRPr sz="1600">
                <a:solidFill>
                  <a:schemeClr val="tx1"/>
                </a:solidFill>
              </a:defRPr>
            </a:lvl3pPr>
            <a:lvl4pPr marL="378000" indent="0">
              <a:buNone/>
              <a:defRPr>
                <a:solidFill>
                  <a:schemeClr val="tx1"/>
                </a:solidFill>
              </a:defRPr>
            </a:lvl4pPr>
            <a:lvl5pPr marL="5630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4616478"/>
      </p:ext>
    </p:extLst>
  </p:cSld>
  <p:clrMapOvr>
    <a:masterClrMapping/>
  </p:clrMapOvr>
  <p:transition>
    <p:fade/>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69" y="2080733"/>
            <a:ext cx="5878465" cy="608673"/>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0922661"/>
      </p:ext>
    </p:extLst>
  </p:cSld>
  <p:clrMapOvr>
    <a:masterClrMapping/>
  </p:clrMapOvr>
  <p:transition>
    <p:fade/>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6347615"/>
      </p:ext>
    </p:extLst>
  </p:cSld>
  <p:clrMapOvr>
    <a:masterClrMapping/>
  </p:clrMapOvr>
  <p:transition>
    <p:fade/>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8"/>
            <a:ext cx="8740142" cy="1098037"/>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305" indent="0">
              <a:buNone/>
              <a:tabLst/>
              <a:defRPr sz="1600">
                <a:solidFill>
                  <a:schemeClr val="tx1"/>
                </a:solidFill>
              </a:defRPr>
            </a:lvl3pPr>
            <a:lvl4pPr marL="378000" indent="0">
              <a:buNone/>
              <a:defRPr>
                <a:solidFill>
                  <a:schemeClr val="tx1"/>
                </a:solidFill>
              </a:defRPr>
            </a:lvl4pPr>
            <a:lvl5pPr marL="5630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477687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30"/>
            <a:ext cx="5378549" cy="2486110"/>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305" indent="0">
              <a:buNone/>
              <a:tabLst/>
              <a:defRPr sz="1600">
                <a:solidFill>
                  <a:schemeClr val="tx1"/>
                </a:solidFill>
              </a:defRPr>
            </a:lvl3pPr>
            <a:lvl4pPr marL="378000" indent="0">
              <a:buNone/>
              <a:defRPr>
                <a:solidFill>
                  <a:schemeClr val="tx1"/>
                </a:solidFill>
              </a:defRPr>
            </a:lvl4pPr>
            <a:lvl5pPr marL="5630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63234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59" y="1189194"/>
            <a:ext cx="4033911" cy="3095507"/>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160" bIns="12016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35818453"/>
      </p:ext>
    </p:extLst>
  </p:cSld>
  <p:clrMapOvr>
    <a:masterClrMapping/>
  </p:clrMapOvr>
  <p:transition>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8"/>
            <a:ext cx="8740142"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102333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41"/>
            <a:ext cx="7772400" cy="1500187"/>
          </a:xfrm>
        </p:spPr>
        <p:txBody>
          <a:bodyPr anchor="b"/>
          <a:lstStyle>
            <a:lvl1pPr marL="0" indent="0">
              <a:buNone/>
              <a:defRPr sz="2000"/>
            </a:lvl1pPr>
            <a:lvl2pPr marL="455646" indent="0">
              <a:buNone/>
              <a:defRPr sz="1800"/>
            </a:lvl2pPr>
            <a:lvl3pPr marL="911294" indent="0">
              <a:buNone/>
              <a:defRPr sz="1600"/>
            </a:lvl3pPr>
            <a:lvl4pPr marL="1366949" indent="0">
              <a:buNone/>
              <a:defRPr sz="1400"/>
            </a:lvl4pPr>
            <a:lvl5pPr marL="1822589" indent="0">
              <a:buNone/>
              <a:defRPr sz="1400"/>
            </a:lvl5pPr>
            <a:lvl6pPr marL="2278233" indent="0">
              <a:buNone/>
              <a:defRPr sz="1400"/>
            </a:lvl6pPr>
            <a:lvl7pPr marL="2733885" indent="0">
              <a:buNone/>
              <a:defRPr sz="1400"/>
            </a:lvl7pPr>
            <a:lvl8pPr marL="3189531" indent="0">
              <a:buNone/>
              <a:defRPr sz="1400"/>
            </a:lvl8pPr>
            <a:lvl9pPr marL="3645182"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7A6FF5-74C0-4250-9BFD-1F867866F83F}"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77"/>
            <a:ext cx="4114800"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0810" indent="-280810">
              <a:defRPr sz="2300"/>
            </a:lvl1pPr>
            <a:lvl2pPr marL="560306" indent="-265000">
              <a:defRPr sz="2000"/>
            </a:lvl2pPr>
            <a:lvl3pPr marL="810798" indent="-242580">
              <a:defRPr sz="1800"/>
            </a:lvl3pPr>
            <a:lvl4pPr marL="1046771" indent="-228083">
              <a:defRPr sz="1700"/>
            </a:lvl4pPr>
            <a:lvl5pPr marL="1274869" indent="-20566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11577"/>
            <a:ext cx="4117019"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117974" cy="1537344"/>
          </a:xfrm>
        </p:spPr>
        <p:txBody>
          <a:bodyPr/>
          <a:lstStyle>
            <a:lvl1pPr marL="295314" indent="-295314">
              <a:defRPr sz="2300"/>
            </a:lvl1pPr>
            <a:lvl2pPr marL="568213" indent="-272905">
              <a:defRPr sz="2000"/>
            </a:lvl2pPr>
            <a:lvl3pPr marL="818710" indent="-243898">
              <a:defRPr sz="1800"/>
            </a:lvl3pPr>
            <a:lvl4pPr marL="1046771" indent="-235992">
              <a:defRPr sz="1700"/>
            </a:lvl4pPr>
            <a:lvl5pPr marL="1274869" indent="-22017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9814056"/>
      </p:ext>
    </p:extLst>
  </p:cSld>
  <p:clrMapOvr>
    <a:masterClrMapping/>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8"/>
            <a:ext cx="8740142"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712859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8"/>
            <a:ext cx="8740142" cy="1796217"/>
          </a:xfrm>
          <a:noFill/>
        </p:spPr>
        <p:txBody>
          <a:bodyPr tIns="75079" bIns="7507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8439776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0382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36885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53284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39214"/>
      </p:ext>
    </p:extLst>
  </p:cSld>
  <p:clrMapOvr>
    <a:masterClrMapping/>
  </p:clrMapOvr>
  <p:transition>
    <p:fade/>
  </p:transition>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97" tIns="38297" rIns="38297" bIns="38297" numCol="1" spcCol="0" rtlCol="0" fromWordArt="0" anchor="ctr" anchorCtr="0" forceAA="0" compatLnSpc="1">
            <a:prstTxWarp prst="textNoShape">
              <a:avLst/>
            </a:prstTxWarp>
            <a:noAutofit/>
          </a:bodyPr>
          <a:lstStyle/>
          <a:p>
            <a:pPr algn="ctr" defTabSz="765628"/>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1" y="1197338"/>
            <a:ext cx="8740141" cy="1642802"/>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544" indent="0">
              <a:buNone/>
              <a:defRPr>
                <a:gradFill>
                  <a:gsLst>
                    <a:gs pos="1250">
                      <a:srgbClr val="000000"/>
                    </a:gs>
                    <a:gs pos="100000">
                      <a:srgbClr val="000000"/>
                    </a:gs>
                  </a:gsLst>
                  <a:lin ang="5400000" scaled="0"/>
                </a:gradFill>
                <a:latin typeface="Segoe UI" pitchFamily="34" charset="0"/>
                <a:cs typeface="Segoe UI" pitchFamily="34" charset="0"/>
              </a:defRPr>
            </a:lvl2pPr>
            <a:lvl3pPr marL="480008" indent="0">
              <a:buNone/>
              <a:defRPr>
                <a:gradFill>
                  <a:gsLst>
                    <a:gs pos="1250">
                      <a:srgbClr val="000000"/>
                    </a:gs>
                    <a:gs pos="100000">
                      <a:srgbClr val="000000"/>
                    </a:gs>
                  </a:gsLst>
                  <a:lin ang="5400000" scaled="0"/>
                </a:gradFill>
                <a:latin typeface="Segoe UI" pitchFamily="34" charset="0"/>
                <a:cs typeface="Segoe UI" pitchFamily="34" charset="0"/>
              </a:defRPr>
            </a:lvl3pPr>
            <a:lvl4pPr marL="668817" indent="0">
              <a:buNone/>
              <a:defRPr>
                <a:gradFill>
                  <a:gsLst>
                    <a:gs pos="1250">
                      <a:srgbClr val="000000"/>
                    </a:gs>
                    <a:gs pos="100000">
                      <a:srgbClr val="000000"/>
                    </a:gs>
                  </a:gsLst>
                  <a:lin ang="5400000" scaled="0"/>
                </a:gradFill>
                <a:latin typeface="Segoe UI" pitchFamily="34" charset="0"/>
                <a:cs typeface="Segoe UI" pitchFamily="34" charset="0"/>
              </a:defRPr>
            </a:lvl4pPr>
            <a:lvl5pPr marL="86294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9598649"/>
      </p:ext>
    </p:extLst>
  </p:cSld>
  <p:clrMapOvr>
    <a:masterClrMapping/>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2"/>
            <a:ext cx="8740142" cy="2005978"/>
          </a:xfrm>
          <a:prstGeom prst="rect">
            <a:avLst/>
          </a:prstGeom>
        </p:spPr>
        <p:txBody>
          <a:bodyPr/>
          <a:lstStyle>
            <a:lvl1pPr marL="238531" indent="-238531">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243" indent="-230713">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782" indent="-238531">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5471" indent="-1876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3172" indent="-1876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633" tIns="63815" rIns="127633" bIns="63815"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071416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29"/>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480006"/>
      </p:ext>
    </p:extLst>
  </p:cSld>
  <p:clrMapOvr>
    <a:masterClrMapping/>
  </p:clrMapOvr>
  <p:extLst mod="1">
    <p:ext uri="{DCECCB84-F9BA-43D5-87BE-67443E8EF086}">
      <p15:sldGuideLst xmlns="" xmlns:p15="http://schemas.microsoft.com/office/powerpoint/2012/main">
        <p15:guide id="1" orient="horz" pos="1051">
          <p15:clr>
            <a:srgbClr val="FBAE40"/>
          </p15:clr>
        </p15:guide>
        <p15:guide id="2" pos="3917">
          <p15:clr>
            <a:srgbClr val="FBAE40"/>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59"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2971897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7468757"/>
      </p:ext>
    </p:extLst>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2095467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89" tIns="90149" rIns="120189" bIns="90149">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85" y="6380951"/>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5363116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0"/>
            <a:ext cx="9142703"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89" tIns="90149" rIns="120189" bIns="90149">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85" y="6380951"/>
            <a:ext cx="739551" cy="191269"/>
          </a:xfrm>
          <a:prstGeom prst="rect">
            <a:avLst/>
          </a:prstGeom>
          <a:noFill/>
        </p:spPr>
      </p:pic>
    </p:spTree>
    <p:extLst>
      <p:ext uri="{BB962C8B-B14F-4D97-AF65-F5344CB8AC3E}">
        <p14:creationId xmlns:p14="http://schemas.microsoft.com/office/powerpoint/2010/main" val="26531904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2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9" y="6308981"/>
            <a:ext cx="922389" cy="345606"/>
          </a:xfrm>
          <a:prstGeom prst="rect">
            <a:avLst/>
          </a:prstGeom>
        </p:spPr>
      </p:pic>
      <p:sp>
        <p:nvSpPr>
          <p:cNvPr id="5" name="Text Placeholder 4"/>
          <p:cNvSpPr>
            <a:spLocks noGrp="1"/>
          </p:cNvSpPr>
          <p:nvPr>
            <p:ph type="body" sz="quarter" idx="12" hasCustomPrompt="1"/>
          </p:nvPr>
        </p:nvSpPr>
        <p:spPr>
          <a:xfrm>
            <a:off x="203333" y="5491407"/>
            <a:ext cx="5378549" cy="1366621"/>
          </a:xfrm>
          <a:noFill/>
        </p:spPr>
        <p:txBody>
          <a:bodyPr lIns="120189" tIns="90149" rIns="120189" bIns="90149">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41188402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07"/>
            <a:ext cx="5378549" cy="1366621"/>
          </a:xfrm>
          <a:noFill/>
        </p:spPr>
        <p:txBody>
          <a:bodyPr lIns="120189" tIns="90149" rIns="120189" bIns="90149">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9" y="6308981"/>
            <a:ext cx="922389" cy="345606"/>
          </a:xfrm>
          <a:prstGeom prst="rect">
            <a:avLst/>
          </a:prstGeom>
        </p:spPr>
      </p:pic>
    </p:spTree>
    <p:extLst>
      <p:ext uri="{BB962C8B-B14F-4D97-AF65-F5344CB8AC3E}">
        <p14:creationId xmlns:p14="http://schemas.microsoft.com/office/powerpoint/2010/main" val="17853192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0"/>
            <a:ext cx="9142703" cy="6858000"/>
          </a:xfrm>
          <a:prstGeom prst="rect">
            <a:avLst/>
          </a:prstGeom>
        </p:spPr>
      </p:pic>
      <p:sp>
        <p:nvSpPr>
          <p:cNvPr id="2" name="Title 1"/>
          <p:cNvSpPr>
            <a:spLocks noGrp="1"/>
          </p:cNvSpPr>
          <p:nvPr>
            <p:ph type="title" hasCustomPrompt="1"/>
          </p:nvPr>
        </p:nvSpPr>
        <p:spPr>
          <a:xfrm>
            <a:off x="201933" y="268994"/>
            <a:ext cx="5378549"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19541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23"/>
            <a:ext cx="9142703" cy="6857999"/>
          </a:xfrm>
          <a:prstGeom prst="rect">
            <a:avLst/>
          </a:prstGeom>
        </p:spPr>
      </p:pic>
      <p:sp>
        <p:nvSpPr>
          <p:cNvPr id="2" name="Title 1"/>
          <p:cNvSpPr>
            <a:spLocks noGrp="1"/>
          </p:cNvSpPr>
          <p:nvPr>
            <p:ph type="title" hasCustomPrompt="1"/>
          </p:nvPr>
        </p:nvSpPr>
        <p:spPr>
          <a:xfrm>
            <a:off x="201933" y="268994"/>
            <a:ext cx="5378549"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008395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23"/>
            <a:ext cx="9142703" cy="6857999"/>
          </a:xfrm>
          <a:prstGeom prst="rect">
            <a:avLst/>
          </a:prstGeom>
        </p:spPr>
      </p:pic>
      <p:sp>
        <p:nvSpPr>
          <p:cNvPr id="2" name="Title 1"/>
          <p:cNvSpPr>
            <a:spLocks noGrp="1"/>
          </p:cNvSpPr>
          <p:nvPr>
            <p:ph type="title" hasCustomPrompt="1"/>
          </p:nvPr>
        </p:nvSpPr>
        <p:spPr>
          <a:xfrm>
            <a:off x="201933" y="268994"/>
            <a:ext cx="5378549"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730106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8"/>
            <a:ext cx="8740142" cy="1658271"/>
          </a:xfrm>
        </p:spPr>
        <p:txBody>
          <a:bodyPr/>
          <a:lstStyle>
            <a:lvl1pPr marL="0" indent="0">
              <a:buNone/>
              <a:defRPr>
                <a:solidFill>
                  <a:schemeClr val="accent2"/>
                </a:solidFill>
              </a:defRPr>
            </a:lvl1pPr>
            <a:lvl2pPr marL="0" indent="0">
              <a:buFontTx/>
              <a:buNone/>
              <a:defRPr sz="1600"/>
            </a:lvl2pPr>
            <a:lvl3pPr marL="187797" indent="0">
              <a:buNone/>
              <a:defRPr/>
            </a:lvl3pPr>
            <a:lvl4pPr marL="375593" indent="0">
              <a:buNone/>
              <a:defRPr/>
            </a:lvl4pPr>
            <a:lvl5pPr marL="5633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0622978"/>
      </p:ext>
    </p:extLst>
  </p:cSld>
  <p:clrMapOvr>
    <a:masterClrMapping/>
  </p:clrMapOvr>
  <p:transition>
    <p:fade/>
  </p:transition>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8"/>
            <a:ext cx="8740142" cy="1658271"/>
          </a:xfrm>
        </p:spPr>
        <p:txBody>
          <a:bodyPr/>
          <a:lstStyle>
            <a:lvl1pPr marL="0" indent="0">
              <a:buNone/>
              <a:defRPr>
                <a:solidFill>
                  <a:schemeClr val="tx2"/>
                </a:solidFill>
              </a:defRPr>
            </a:lvl1pPr>
            <a:lvl2pPr marL="0" indent="0">
              <a:buFontTx/>
              <a:buNone/>
              <a:defRPr sz="1600"/>
            </a:lvl2pPr>
            <a:lvl3pPr marL="187797" indent="0">
              <a:buNone/>
              <a:defRPr/>
            </a:lvl3pPr>
            <a:lvl4pPr marL="375593" indent="0">
              <a:buNone/>
              <a:defRPr/>
            </a:lvl4pPr>
            <a:lvl5pPr marL="5633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813086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4143611"/>
      </p:ext>
    </p:extLst>
  </p:cSld>
  <p:clrMapOvr>
    <a:masterClrMapping/>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1"/>
            <a:ext cx="8740142" cy="1725982"/>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99919192"/>
      </p:ext>
    </p:extLst>
  </p:cSld>
  <p:clrMapOvr>
    <a:masterClrMapping/>
  </p:clrMapOvr>
  <p:transition>
    <p:fade/>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1"/>
            <a:ext cx="8740142" cy="1725982"/>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337831"/>
      </p:ext>
    </p:extLst>
  </p:cSld>
  <p:clrMapOvr>
    <a:masterClrMapping/>
  </p:clrMapOvr>
  <p:transition>
    <p:fade/>
  </p:transition>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88"/>
            <a:ext cx="4033911" cy="2032220"/>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88"/>
            <a:ext cx="4033911" cy="2032220"/>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823546"/>
      </p:ext>
    </p:extLst>
  </p:cSld>
  <p:clrMapOvr>
    <a:masterClrMapping/>
  </p:clrMapOvr>
  <p:transition>
    <p:fade/>
  </p:transition>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88"/>
            <a:ext cx="4033911" cy="2032220"/>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88"/>
            <a:ext cx="4033911" cy="2032220"/>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10471945"/>
      </p:ext>
    </p:extLst>
  </p:cSld>
  <p:clrMapOvr>
    <a:masterClrMapping/>
  </p:clrMapOvr>
  <p:transition>
    <p:fade/>
  </p:transition>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92"/>
            <a:ext cx="4033911" cy="2099931"/>
          </a:xfrm>
        </p:spPr>
        <p:txBody>
          <a:bodyPr wrap="square">
            <a:spAutoFit/>
          </a:bodyPr>
          <a:lstStyle>
            <a:lvl1pPr marL="236053" indent="-236053">
              <a:spcBef>
                <a:spcPts val="1008"/>
              </a:spcBef>
              <a:buClr>
                <a:schemeClr val="tx1"/>
              </a:buClr>
              <a:buFont typeface="Arial" pitchFamily="34" charset="0"/>
              <a:buChar char="•"/>
              <a:defRPr sz="3000">
                <a:solidFill>
                  <a:srgbClr val="68217A"/>
                </a:soli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92"/>
            <a:ext cx="4033911" cy="2099931"/>
          </a:xfrm>
        </p:spPr>
        <p:txBody>
          <a:bodyPr wrap="square">
            <a:spAutoFit/>
          </a:bodyPr>
          <a:lstStyle>
            <a:lvl1pPr marL="236053" indent="-236053">
              <a:spcBef>
                <a:spcPts val="1008"/>
              </a:spcBef>
              <a:buClr>
                <a:schemeClr val="tx1"/>
              </a:buClr>
              <a:buFont typeface="Arial" pitchFamily="34" charset="0"/>
              <a:buChar char="•"/>
              <a:defRPr sz="3000">
                <a:solidFill>
                  <a:srgbClr val="68217A"/>
                </a:soli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8670480"/>
      </p:ext>
    </p:extLst>
  </p:cSld>
  <p:clrMapOvr>
    <a:masterClrMapping/>
  </p:clrMapOvr>
  <p:transition>
    <p:fade/>
  </p:transition>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92"/>
            <a:ext cx="4033911" cy="2099931"/>
          </a:xfrm>
        </p:spPr>
        <p:txBody>
          <a:bodyPr wrap="square">
            <a:spAutoFit/>
          </a:bodyPr>
          <a:lstStyle>
            <a:lvl1pPr marL="236053" indent="-2360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92"/>
            <a:ext cx="4033911" cy="2099931"/>
          </a:xfrm>
        </p:spPr>
        <p:txBody>
          <a:bodyPr wrap="square">
            <a:spAutoFit/>
          </a:bodyPr>
          <a:lstStyle>
            <a:lvl1pPr marL="236053" indent="-2360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1117073"/>
      </p:ext>
    </p:extLst>
  </p:cSld>
  <p:clrMapOvr>
    <a:masterClrMapping/>
  </p:clrMapOvr>
  <p:transition>
    <p:fade/>
  </p:transition>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224" bIns="120224">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406" indent="0">
              <a:buNone/>
              <a:tabLst/>
              <a:defRPr sz="1600">
                <a:solidFill>
                  <a:srgbClr val="FFFFFF"/>
                </a:solidFill>
              </a:defRPr>
            </a:lvl3pPr>
            <a:lvl4pPr marL="378201" indent="0">
              <a:buNone/>
              <a:defRPr>
                <a:solidFill>
                  <a:srgbClr val="FFFFFF"/>
                </a:solidFill>
              </a:defRPr>
            </a:lvl4pPr>
            <a:lvl5pPr marL="56339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675667"/>
      </p:ext>
    </p:extLst>
  </p:cSld>
  <p:clrMapOvr>
    <a:masterClrMapping/>
  </p:clrMapOvr>
  <p:transition>
    <p:fade/>
  </p:transition>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224" bIns="120224">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406" indent="0">
              <a:buNone/>
              <a:tabLst/>
              <a:defRPr sz="1600">
                <a:solidFill>
                  <a:schemeClr val="tx1"/>
                </a:solidFill>
              </a:defRPr>
            </a:lvl3pPr>
            <a:lvl4pPr marL="378201" indent="0">
              <a:buNone/>
              <a:defRPr>
                <a:solidFill>
                  <a:schemeClr val="tx1"/>
                </a:solidFill>
              </a:defRPr>
            </a:lvl4pPr>
            <a:lvl5pPr marL="5633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3399148"/>
      </p:ext>
    </p:extLst>
  </p:cSld>
  <p:clrMapOvr>
    <a:masterClrMapping/>
  </p:clrMapOvr>
  <p:transition>
    <p:fade/>
  </p:transition>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64" y="2080728"/>
            <a:ext cx="5878465" cy="608753"/>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1601127"/>
      </p:ext>
    </p:extLst>
  </p:cSld>
  <p:clrMapOvr>
    <a:masterClrMapping/>
  </p:clrMapOvr>
  <p:transition>
    <p:fade/>
  </p:transition>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8739604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110195"/>
      </p:ext>
    </p:extLst>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26"/>
            <a:ext cx="8740142" cy="1098118"/>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406" indent="0">
              <a:buNone/>
              <a:tabLst/>
              <a:defRPr sz="1600">
                <a:solidFill>
                  <a:schemeClr val="tx1"/>
                </a:solidFill>
              </a:defRPr>
            </a:lvl3pPr>
            <a:lvl4pPr marL="378201" indent="0">
              <a:buNone/>
              <a:defRPr>
                <a:solidFill>
                  <a:schemeClr val="tx1"/>
                </a:solidFill>
              </a:defRPr>
            </a:lvl4pPr>
            <a:lvl5pPr marL="5633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7426940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31"/>
            <a:ext cx="5378549" cy="2486190"/>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406" indent="0">
              <a:buNone/>
              <a:tabLst/>
              <a:defRPr sz="1600">
                <a:solidFill>
                  <a:schemeClr val="tx1"/>
                </a:solidFill>
              </a:defRPr>
            </a:lvl3pPr>
            <a:lvl4pPr marL="378201" indent="0">
              <a:buNone/>
              <a:defRPr>
                <a:solidFill>
                  <a:schemeClr val="tx1"/>
                </a:solidFill>
              </a:defRPr>
            </a:lvl4pPr>
            <a:lvl5pPr marL="5633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2256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53" y="1189187"/>
            <a:ext cx="4033911" cy="3095588"/>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224" bIns="120224">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736916122"/>
      </p:ext>
    </p:extLst>
  </p:cSld>
  <p:clrMapOvr>
    <a:masterClrMapping/>
  </p:clrMapOvr>
  <p:transition>
    <p:fade/>
  </p:transition>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3"/>
            <a:ext cx="8740142"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892538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3"/>
            <a:ext cx="8740142"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101813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3"/>
            <a:ext cx="8740142" cy="1796217"/>
          </a:xfrm>
          <a:noFill/>
        </p:spPr>
        <p:txBody>
          <a:bodyPr tIns="75119" bIns="7511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4282795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1345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53328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1871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82265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10799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4129912"/>
            <a:ext cx="7772400" cy="276999"/>
          </a:xfrm>
        </p:spPr>
        <p:txBody>
          <a:bodyPr anchor="b"/>
          <a:lstStyle>
            <a:lvl1pPr marL="0" indent="0">
              <a:buNone/>
              <a:defRPr sz="2000">
                <a:solidFill>
                  <a:schemeClr val="tx1">
                    <a:tint val="75000"/>
                  </a:schemeClr>
                </a:solidFill>
              </a:defRPr>
            </a:lvl1pPr>
            <a:lvl2pPr marL="455646" indent="0">
              <a:buNone/>
              <a:defRPr sz="1800">
                <a:solidFill>
                  <a:schemeClr val="tx1">
                    <a:tint val="75000"/>
                  </a:schemeClr>
                </a:solidFill>
              </a:defRPr>
            </a:lvl2pPr>
            <a:lvl3pPr marL="911294" indent="0">
              <a:buNone/>
              <a:defRPr sz="1600">
                <a:solidFill>
                  <a:schemeClr val="tx1">
                    <a:tint val="75000"/>
                  </a:schemeClr>
                </a:solidFill>
              </a:defRPr>
            </a:lvl3pPr>
            <a:lvl4pPr marL="1366949" indent="0">
              <a:buNone/>
              <a:defRPr sz="1400">
                <a:solidFill>
                  <a:schemeClr val="tx1">
                    <a:tint val="75000"/>
                  </a:schemeClr>
                </a:solidFill>
              </a:defRPr>
            </a:lvl4pPr>
            <a:lvl5pPr marL="1822589" indent="0">
              <a:buNone/>
              <a:defRPr sz="1400">
                <a:solidFill>
                  <a:schemeClr val="tx1">
                    <a:tint val="75000"/>
                  </a:schemeClr>
                </a:solidFill>
              </a:defRPr>
            </a:lvl5pPr>
            <a:lvl6pPr marL="2278233" indent="0">
              <a:buNone/>
              <a:defRPr sz="1400">
                <a:solidFill>
                  <a:schemeClr val="tx1">
                    <a:tint val="75000"/>
                  </a:schemeClr>
                </a:solidFill>
              </a:defRPr>
            </a:lvl6pPr>
            <a:lvl7pPr marL="2733885" indent="0">
              <a:buNone/>
              <a:defRPr sz="1400">
                <a:solidFill>
                  <a:schemeClr val="tx1">
                    <a:tint val="75000"/>
                  </a:schemeClr>
                </a:solidFill>
              </a:defRPr>
            </a:lvl7pPr>
            <a:lvl8pPr marL="3189531" indent="0">
              <a:buNone/>
              <a:defRPr sz="1400">
                <a:solidFill>
                  <a:schemeClr val="tx1">
                    <a:tint val="75000"/>
                  </a:schemeClr>
                </a:solidFill>
              </a:defRPr>
            </a:lvl8pPr>
            <a:lvl9pPr marL="3645182"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502129569"/>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17" tIns="38317" rIns="38317" bIns="38317" numCol="1" spcCol="0" rtlCol="0" fromWordArt="0" anchor="ctr" anchorCtr="0" forceAA="0" compatLnSpc="1">
            <a:prstTxWarp prst="textNoShape">
              <a:avLst/>
            </a:prstTxWarp>
            <a:noAutofit/>
          </a:bodyPr>
          <a:lstStyle/>
          <a:p>
            <a:pPr algn="ctr" defTabSz="766035"/>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56" y="1197339"/>
            <a:ext cx="8740141" cy="1642883"/>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695" indent="0">
              <a:buNone/>
              <a:defRPr>
                <a:gradFill>
                  <a:gsLst>
                    <a:gs pos="1250">
                      <a:srgbClr val="000000"/>
                    </a:gs>
                    <a:gs pos="100000">
                      <a:srgbClr val="000000"/>
                    </a:gs>
                  </a:gsLst>
                  <a:lin ang="5400000" scaled="0"/>
                </a:gradFill>
                <a:latin typeface="Segoe UI" pitchFamily="34" charset="0"/>
                <a:cs typeface="Segoe UI" pitchFamily="34" charset="0"/>
              </a:defRPr>
            </a:lvl2pPr>
            <a:lvl3pPr marL="480263" indent="0">
              <a:buNone/>
              <a:defRPr>
                <a:gradFill>
                  <a:gsLst>
                    <a:gs pos="1250">
                      <a:srgbClr val="000000"/>
                    </a:gs>
                    <a:gs pos="100000">
                      <a:srgbClr val="000000"/>
                    </a:gs>
                  </a:gsLst>
                  <a:lin ang="5400000" scaled="0"/>
                </a:gradFill>
                <a:latin typeface="Segoe UI" pitchFamily="34" charset="0"/>
                <a:cs typeface="Segoe UI" pitchFamily="34" charset="0"/>
              </a:defRPr>
            </a:lvl3pPr>
            <a:lvl4pPr marL="669172" indent="0">
              <a:buNone/>
              <a:defRPr>
                <a:gradFill>
                  <a:gsLst>
                    <a:gs pos="1250">
                      <a:srgbClr val="000000"/>
                    </a:gs>
                    <a:gs pos="100000">
                      <a:srgbClr val="000000"/>
                    </a:gs>
                  </a:gsLst>
                  <a:lin ang="5400000" scaled="0"/>
                </a:gradFill>
                <a:latin typeface="Segoe UI" pitchFamily="34" charset="0"/>
                <a:cs typeface="Segoe UI" pitchFamily="34" charset="0"/>
              </a:defRPr>
            </a:lvl4pPr>
            <a:lvl5pPr marL="86340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02729427"/>
      </p:ext>
    </p:extLst>
  </p:cSld>
  <p:clrMapOvr>
    <a:masterClrMapping/>
  </p:clrMapOvr>
  <p:transition>
    <p:fade/>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6"/>
            <a:ext cx="8740142" cy="2006059"/>
          </a:xfrm>
          <a:prstGeom prst="rect">
            <a:avLst/>
          </a:prstGeom>
        </p:spPr>
        <p:txBody>
          <a:bodyPr/>
          <a:lstStyle>
            <a:lvl1pPr marL="238658" indent="-238658">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493" indent="-230836">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8158" indent="-238658">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5947" indent="-1877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3747" indent="-1877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703" tIns="63850" rIns="127703" bIns="63850"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987700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24"/>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5458505"/>
      </p:ext>
    </p:extLst>
  </p:cSld>
  <p:clrMapOvr>
    <a:masterClrMapping/>
  </p:clrMapOvr>
  <p:extLst mod="1">
    <p:ext uri="{DCECCB84-F9BA-43D5-87BE-67443E8EF086}">
      <p15:sldGuideLst xmlns="" xmlns:p15="http://schemas.microsoft.com/office/powerpoint/2012/main">
        <p15:guide id="1" orient="horz" pos="1051">
          <p15:clr>
            <a:srgbClr val="FBAE40"/>
          </p15:clr>
        </p15:guide>
        <p15:guide id="2" pos="3917">
          <p15:clr>
            <a:srgbClr val="FBAE40"/>
          </p15:clr>
        </p15:guide>
      </p15:sldGuideLst>
    </p:ext>
  </p:extLst>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54"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358350212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6641487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2"/>
            <a:ext cx="5378549" cy="1794661"/>
          </a:xfrm>
          <a:noFill/>
        </p:spPr>
        <p:txBody>
          <a:bodyPr lIns="120253" tIns="90195" rIns="120253" bIns="9019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82" y="6380946"/>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3950302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0"/>
            <a:ext cx="9142703" cy="6858000"/>
          </a:xfrm>
          <a:prstGeom prst="rect">
            <a:avLst/>
          </a:prstGeom>
        </p:spPr>
      </p:pic>
      <p:sp>
        <p:nvSpPr>
          <p:cNvPr id="5" name="Text Placeholder 4"/>
          <p:cNvSpPr>
            <a:spLocks noGrp="1"/>
          </p:cNvSpPr>
          <p:nvPr>
            <p:ph type="body" sz="quarter" idx="12" hasCustomPrompt="1"/>
          </p:nvPr>
        </p:nvSpPr>
        <p:spPr>
          <a:xfrm>
            <a:off x="203333" y="5491402"/>
            <a:ext cx="5378549" cy="1794661"/>
          </a:xfrm>
          <a:noFill/>
        </p:spPr>
        <p:txBody>
          <a:bodyPr lIns="120253" tIns="90195" rIns="120253" bIns="9019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82" y="6380946"/>
            <a:ext cx="739551" cy="191269"/>
          </a:xfrm>
          <a:prstGeom prst="rect">
            <a:avLst/>
          </a:prstGeom>
          <a:noFill/>
        </p:spPr>
      </p:pic>
    </p:spTree>
    <p:extLst>
      <p:ext uri="{BB962C8B-B14F-4D97-AF65-F5344CB8AC3E}">
        <p14:creationId xmlns:p14="http://schemas.microsoft.com/office/powerpoint/2010/main" val="31738563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2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6" y="6308981"/>
            <a:ext cx="922389" cy="345606"/>
          </a:xfrm>
          <a:prstGeom prst="rect">
            <a:avLst/>
          </a:prstGeom>
        </p:spPr>
      </p:pic>
      <p:sp>
        <p:nvSpPr>
          <p:cNvPr id="5" name="Text Placeholder 4"/>
          <p:cNvSpPr>
            <a:spLocks noGrp="1"/>
          </p:cNvSpPr>
          <p:nvPr>
            <p:ph type="body" sz="quarter" idx="12" hasCustomPrompt="1"/>
          </p:nvPr>
        </p:nvSpPr>
        <p:spPr>
          <a:xfrm>
            <a:off x="203333" y="5491402"/>
            <a:ext cx="5378549" cy="1366621"/>
          </a:xfrm>
          <a:noFill/>
        </p:spPr>
        <p:txBody>
          <a:bodyPr lIns="120253" tIns="90195" rIns="120253" bIns="9019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37283331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02"/>
            <a:ext cx="5378549" cy="1366621"/>
          </a:xfrm>
          <a:noFill/>
        </p:spPr>
        <p:txBody>
          <a:bodyPr lIns="120253" tIns="90195" rIns="120253" bIns="9019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6" y="6308981"/>
            <a:ext cx="922389" cy="345606"/>
          </a:xfrm>
          <a:prstGeom prst="rect">
            <a:avLst/>
          </a:prstGeom>
        </p:spPr>
      </p:pic>
    </p:spTree>
    <p:extLst>
      <p:ext uri="{BB962C8B-B14F-4D97-AF65-F5344CB8AC3E}">
        <p14:creationId xmlns:p14="http://schemas.microsoft.com/office/powerpoint/2010/main" val="41237474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0"/>
            <a:ext cx="9142703" cy="6858000"/>
          </a:xfrm>
          <a:prstGeom prst="rect">
            <a:avLst/>
          </a:prstGeom>
        </p:spPr>
      </p:pic>
      <p:sp>
        <p:nvSpPr>
          <p:cNvPr id="2" name="Title 1"/>
          <p:cNvSpPr>
            <a:spLocks noGrp="1"/>
          </p:cNvSpPr>
          <p:nvPr>
            <p:ph type="title" hasCustomPrompt="1"/>
          </p:nvPr>
        </p:nvSpPr>
        <p:spPr>
          <a:xfrm>
            <a:off x="201933" y="268989"/>
            <a:ext cx="5378549"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450428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5646" indent="0" algn="ctr">
              <a:buNone/>
              <a:defRPr/>
            </a:lvl2pPr>
            <a:lvl3pPr marL="911294" indent="0" algn="ctr">
              <a:buNone/>
              <a:defRPr/>
            </a:lvl3pPr>
            <a:lvl4pPr marL="1366949" indent="0" algn="ctr">
              <a:buNone/>
              <a:defRPr/>
            </a:lvl4pPr>
            <a:lvl5pPr marL="1822589" indent="0" algn="ctr">
              <a:buNone/>
              <a:defRPr/>
            </a:lvl5pPr>
            <a:lvl6pPr marL="2278233" indent="0" algn="ctr">
              <a:buNone/>
              <a:defRPr/>
            </a:lvl6pPr>
            <a:lvl7pPr marL="2733885" indent="0" algn="ctr">
              <a:buNone/>
              <a:defRPr/>
            </a:lvl7pPr>
            <a:lvl8pPr marL="3189531" indent="0" algn="ctr">
              <a:buNone/>
              <a:defRPr/>
            </a:lvl8pPr>
            <a:lvl9pPr marL="364518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3796F2-C76E-444A-920B-23CA4E8782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17801073"/>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23"/>
            <a:ext cx="9142703" cy="6857999"/>
          </a:xfrm>
          <a:prstGeom prst="rect">
            <a:avLst/>
          </a:prstGeom>
        </p:spPr>
      </p:pic>
      <p:sp>
        <p:nvSpPr>
          <p:cNvPr id="2" name="Title 1"/>
          <p:cNvSpPr>
            <a:spLocks noGrp="1"/>
          </p:cNvSpPr>
          <p:nvPr>
            <p:ph type="title" hasCustomPrompt="1"/>
          </p:nvPr>
        </p:nvSpPr>
        <p:spPr>
          <a:xfrm>
            <a:off x="201933" y="268989"/>
            <a:ext cx="5378549"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903536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23"/>
            <a:ext cx="9142703" cy="6857999"/>
          </a:xfrm>
          <a:prstGeom prst="rect">
            <a:avLst/>
          </a:prstGeom>
        </p:spPr>
      </p:pic>
      <p:sp>
        <p:nvSpPr>
          <p:cNvPr id="2" name="Title 1"/>
          <p:cNvSpPr>
            <a:spLocks noGrp="1"/>
          </p:cNvSpPr>
          <p:nvPr>
            <p:ph type="title" hasCustomPrompt="1"/>
          </p:nvPr>
        </p:nvSpPr>
        <p:spPr>
          <a:xfrm>
            <a:off x="201933" y="268989"/>
            <a:ext cx="5378549"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238943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5"/>
            <a:ext cx="8740142" cy="1658352"/>
          </a:xfrm>
        </p:spPr>
        <p:txBody>
          <a:bodyPr/>
          <a:lstStyle>
            <a:lvl1pPr marL="0" indent="0">
              <a:buNone/>
              <a:defRPr>
                <a:solidFill>
                  <a:schemeClr val="accent2"/>
                </a:solidFill>
              </a:defRPr>
            </a:lvl1pPr>
            <a:lvl2pPr marL="0" indent="0">
              <a:buFontTx/>
              <a:buNone/>
              <a:defRPr sz="1600"/>
            </a:lvl2pPr>
            <a:lvl3pPr marL="187897" indent="0">
              <a:buNone/>
              <a:defRPr/>
            </a:lvl3pPr>
            <a:lvl4pPr marL="375793" indent="0">
              <a:buNone/>
              <a:defRPr/>
            </a:lvl4pPr>
            <a:lvl5pPr marL="5636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1833897"/>
      </p:ext>
    </p:extLst>
  </p:cSld>
  <p:clrMapOvr>
    <a:masterClrMapping/>
  </p:clrMapOvr>
  <p:transition>
    <p:fade/>
  </p:transition>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5"/>
            <a:ext cx="8740142" cy="1658352"/>
          </a:xfrm>
        </p:spPr>
        <p:txBody>
          <a:bodyPr/>
          <a:lstStyle>
            <a:lvl1pPr marL="0" indent="0">
              <a:buNone/>
              <a:defRPr>
                <a:solidFill>
                  <a:schemeClr val="tx2"/>
                </a:solidFill>
              </a:defRPr>
            </a:lvl1pPr>
            <a:lvl2pPr marL="0" indent="0">
              <a:buFontTx/>
              <a:buNone/>
              <a:defRPr sz="1600"/>
            </a:lvl2pPr>
            <a:lvl3pPr marL="187897" indent="0">
              <a:buNone/>
              <a:defRPr/>
            </a:lvl3pPr>
            <a:lvl4pPr marL="375793" indent="0">
              <a:buNone/>
              <a:defRPr/>
            </a:lvl4pPr>
            <a:lvl5pPr marL="5636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4126067"/>
      </p:ext>
    </p:extLst>
  </p:cSld>
  <p:clrMapOvr>
    <a:masterClrMapping/>
  </p:clrMapOvr>
  <p:transition>
    <p:fade/>
  </p:transition>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9"/>
            <a:ext cx="8740142" cy="1726063"/>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872091"/>
      </p:ext>
    </p:extLst>
  </p:cSld>
  <p:clrMapOvr>
    <a:masterClrMapping/>
  </p:clrMapOvr>
  <p:transition>
    <p:fade/>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9"/>
            <a:ext cx="8740142" cy="172606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40900538"/>
      </p:ext>
    </p:extLst>
  </p:cSld>
  <p:clrMapOvr>
    <a:masterClrMapping/>
  </p:clrMapOvr>
  <p:transition>
    <p:fade/>
  </p:transition>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9"/>
            <a:ext cx="4033911" cy="2032301"/>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9"/>
            <a:ext cx="4033911" cy="2032301"/>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3147615"/>
      </p:ext>
    </p:extLst>
  </p:cSld>
  <p:clrMapOvr>
    <a:masterClrMapping/>
  </p:clrMapOvr>
  <p:transition>
    <p:fade/>
  </p:transition>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9"/>
            <a:ext cx="4033911" cy="203230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9"/>
            <a:ext cx="4033911" cy="203230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9983421"/>
      </p:ext>
    </p:extLst>
  </p:cSld>
  <p:clrMapOvr>
    <a:masterClrMapping/>
  </p:clrMapOvr>
  <p:transition>
    <p:fade/>
  </p:transition>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8"/>
            <a:ext cx="4033911" cy="2100012"/>
          </a:xfrm>
        </p:spPr>
        <p:txBody>
          <a:bodyPr wrap="square">
            <a:spAutoFit/>
          </a:bodyPr>
          <a:lstStyle>
            <a:lvl1pPr marL="236178" indent="-236178">
              <a:spcBef>
                <a:spcPts val="1008"/>
              </a:spcBef>
              <a:buClr>
                <a:schemeClr val="tx1"/>
              </a:buClr>
              <a:buFont typeface="Arial" pitchFamily="34" charset="0"/>
              <a:buChar char="•"/>
              <a:defRPr sz="3000">
                <a:solidFill>
                  <a:srgbClr val="68217A"/>
                </a:soli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8"/>
            <a:ext cx="4033911" cy="2100012"/>
          </a:xfrm>
        </p:spPr>
        <p:txBody>
          <a:bodyPr wrap="square">
            <a:spAutoFit/>
          </a:bodyPr>
          <a:lstStyle>
            <a:lvl1pPr marL="236178" indent="-236178">
              <a:spcBef>
                <a:spcPts val="1008"/>
              </a:spcBef>
              <a:buClr>
                <a:schemeClr val="tx1"/>
              </a:buClr>
              <a:buFont typeface="Arial" pitchFamily="34" charset="0"/>
              <a:buChar char="•"/>
              <a:defRPr sz="3000">
                <a:solidFill>
                  <a:srgbClr val="68217A"/>
                </a:soli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5653498"/>
      </p:ext>
    </p:extLst>
  </p:cSld>
  <p:clrMapOvr>
    <a:masterClrMapping/>
  </p:clrMapOvr>
  <p:transition>
    <p:fade/>
  </p:transition>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8"/>
            <a:ext cx="4033911" cy="2100012"/>
          </a:xfrm>
        </p:spPr>
        <p:txBody>
          <a:bodyPr wrap="square">
            <a:spAutoFit/>
          </a:bodyPr>
          <a:lstStyle>
            <a:lvl1pPr marL="236178" indent="-2361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8"/>
            <a:ext cx="4033911" cy="2100012"/>
          </a:xfrm>
        </p:spPr>
        <p:txBody>
          <a:bodyPr wrap="square">
            <a:spAutoFit/>
          </a:bodyPr>
          <a:lstStyle>
            <a:lvl1pPr marL="236178" indent="-2361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502120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A65E0E-9CC3-4660-817A-30CCE6B9CA0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00499167"/>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288" bIns="120288">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507" indent="0">
              <a:buNone/>
              <a:tabLst/>
              <a:defRPr sz="1600">
                <a:solidFill>
                  <a:srgbClr val="FFFFFF"/>
                </a:solidFill>
              </a:defRPr>
            </a:lvl3pPr>
            <a:lvl4pPr marL="378402" indent="0">
              <a:buNone/>
              <a:defRPr>
                <a:solidFill>
                  <a:srgbClr val="FFFFFF"/>
                </a:solidFill>
              </a:defRPr>
            </a:lvl4pPr>
            <a:lvl5pPr marL="56369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1939091"/>
      </p:ext>
    </p:extLst>
  </p:cSld>
  <p:clrMapOvr>
    <a:masterClrMapping/>
  </p:clrMapOvr>
  <p:transition>
    <p:fade/>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288" bIns="12028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507" indent="0">
              <a:buNone/>
              <a:tabLst/>
              <a:defRPr sz="1600">
                <a:solidFill>
                  <a:schemeClr val="tx1"/>
                </a:solidFill>
              </a:defRPr>
            </a:lvl3pPr>
            <a:lvl4pPr marL="378402" indent="0">
              <a:buNone/>
              <a:defRPr>
                <a:solidFill>
                  <a:schemeClr val="tx1"/>
                </a:solidFill>
              </a:defRPr>
            </a:lvl4pPr>
            <a:lvl5pPr marL="5636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145278"/>
      </p:ext>
    </p:extLst>
  </p:cSld>
  <p:clrMapOvr>
    <a:masterClrMapping/>
  </p:clrMapOvr>
  <p:transition>
    <p:fade/>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59" y="2080719"/>
            <a:ext cx="5878465" cy="608834"/>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1333249"/>
      </p:ext>
    </p:extLst>
  </p:cSld>
  <p:clrMapOvr>
    <a:masterClrMapping/>
  </p:clrMapOvr>
  <p:transition>
    <p:fade/>
  </p:transition>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5361372"/>
      </p:ext>
    </p:extLst>
  </p:cSld>
  <p:clrMapOvr>
    <a:masterClrMapping/>
  </p:clrMapOvr>
  <p:transition>
    <p:fade/>
  </p:transition>
  <p:timing>
    <p:tnLst>
      <p:par>
        <p:cTn id="1" dur="indefinite" restart="never" nodeType="tmRoot"/>
      </p:par>
    </p:tn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2"/>
            <a:ext cx="8740142" cy="1098199"/>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507" indent="0">
              <a:buNone/>
              <a:tabLst/>
              <a:defRPr sz="1600">
                <a:solidFill>
                  <a:schemeClr val="tx1"/>
                </a:solidFill>
              </a:defRPr>
            </a:lvl3pPr>
            <a:lvl4pPr marL="378402" indent="0">
              <a:buNone/>
              <a:defRPr>
                <a:solidFill>
                  <a:schemeClr val="tx1"/>
                </a:solidFill>
              </a:defRPr>
            </a:lvl4pPr>
            <a:lvl5pPr marL="5636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9667567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28"/>
            <a:ext cx="5378549" cy="2486271"/>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507" indent="0">
              <a:buNone/>
              <a:tabLst/>
              <a:defRPr sz="1600">
                <a:solidFill>
                  <a:schemeClr val="tx1"/>
                </a:solidFill>
              </a:defRPr>
            </a:lvl3pPr>
            <a:lvl4pPr marL="378402" indent="0">
              <a:buNone/>
              <a:defRPr>
                <a:solidFill>
                  <a:schemeClr val="tx1"/>
                </a:solidFill>
              </a:defRPr>
            </a:lvl4pPr>
            <a:lvl5pPr marL="5636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91294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50" y="1189193"/>
            <a:ext cx="4033911" cy="3095669"/>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288" bIns="12028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33236746"/>
      </p:ext>
    </p:extLst>
  </p:cSld>
  <p:clrMapOvr>
    <a:masterClrMapping/>
  </p:clrMapOvr>
  <p:transition>
    <p:fade/>
  </p:transition>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8"/>
            <a:ext cx="8740142"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950380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8"/>
            <a:ext cx="8740142"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075160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8"/>
            <a:ext cx="8740142" cy="1796217"/>
          </a:xfrm>
          <a:noFill/>
        </p:spPr>
        <p:txBody>
          <a:bodyPr tIns="75159" bIns="7515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450084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41"/>
            <a:ext cx="7772400" cy="1500187"/>
          </a:xfrm>
        </p:spPr>
        <p:txBody>
          <a:bodyPr anchor="b"/>
          <a:lstStyle>
            <a:lvl1pPr marL="0" indent="0">
              <a:buNone/>
              <a:defRPr sz="2000"/>
            </a:lvl1pPr>
            <a:lvl2pPr marL="455646" indent="0">
              <a:buNone/>
              <a:defRPr sz="1800"/>
            </a:lvl2pPr>
            <a:lvl3pPr marL="911294" indent="0">
              <a:buNone/>
              <a:defRPr sz="1600"/>
            </a:lvl3pPr>
            <a:lvl4pPr marL="1366949" indent="0">
              <a:buNone/>
              <a:defRPr sz="1400"/>
            </a:lvl4pPr>
            <a:lvl5pPr marL="1822589" indent="0">
              <a:buNone/>
              <a:defRPr sz="1400"/>
            </a:lvl5pPr>
            <a:lvl6pPr marL="2278233" indent="0">
              <a:buNone/>
              <a:defRPr sz="1400"/>
            </a:lvl6pPr>
            <a:lvl7pPr marL="2733885" indent="0">
              <a:buNone/>
              <a:defRPr sz="1400"/>
            </a:lvl7pPr>
            <a:lvl8pPr marL="3189531" indent="0">
              <a:buNone/>
              <a:defRPr sz="1400"/>
            </a:lvl8pPr>
            <a:lvl9pPr marL="3645182"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E7A6FF5-74C0-4250-9BFD-1F867866F8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88542920"/>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45876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13875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122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814842"/>
      </p:ext>
    </p:extLst>
  </p:cSld>
  <p:clrMapOvr>
    <a:masterClrMapping/>
  </p:clrMapOvr>
  <p:transition>
    <p:fade/>
  </p:transition>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37" tIns="38337" rIns="38337" bIns="38337" numCol="1" spcCol="0" rtlCol="0" fromWordArt="0" anchor="ctr" anchorCtr="0" forceAA="0" compatLnSpc="1">
            <a:prstTxWarp prst="textNoShape">
              <a:avLst/>
            </a:prstTxWarp>
            <a:noAutofit/>
          </a:bodyPr>
          <a:lstStyle/>
          <a:p>
            <a:pPr algn="ctr" defTabSz="766442"/>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51" y="1197334"/>
            <a:ext cx="8740141" cy="1642963"/>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847" indent="0">
              <a:buNone/>
              <a:defRPr>
                <a:gradFill>
                  <a:gsLst>
                    <a:gs pos="1250">
                      <a:srgbClr val="000000"/>
                    </a:gs>
                    <a:gs pos="100000">
                      <a:srgbClr val="000000"/>
                    </a:gs>
                  </a:gsLst>
                  <a:lin ang="5400000" scaled="0"/>
                </a:gradFill>
                <a:latin typeface="Segoe UI" pitchFamily="34" charset="0"/>
                <a:cs typeface="Segoe UI" pitchFamily="34" charset="0"/>
              </a:defRPr>
            </a:lvl2pPr>
            <a:lvl3pPr marL="480518" indent="0">
              <a:buNone/>
              <a:defRPr>
                <a:gradFill>
                  <a:gsLst>
                    <a:gs pos="1250">
                      <a:srgbClr val="000000"/>
                    </a:gs>
                    <a:gs pos="100000">
                      <a:srgbClr val="000000"/>
                    </a:gs>
                  </a:gsLst>
                  <a:lin ang="5400000" scaled="0"/>
                </a:gradFill>
                <a:latin typeface="Segoe UI" pitchFamily="34" charset="0"/>
                <a:cs typeface="Segoe UI" pitchFamily="34" charset="0"/>
              </a:defRPr>
            </a:lvl3pPr>
            <a:lvl4pPr marL="669528" indent="0">
              <a:buNone/>
              <a:defRPr>
                <a:gradFill>
                  <a:gsLst>
                    <a:gs pos="1250">
                      <a:srgbClr val="000000"/>
                    </a:gs>
                    <a:gs pos="100000">
                      <a:srgbClr val="000000"/>
                    </a:gs>
                  </a:gsLst>
                  <a:lin ang="5400000" scaled="0"/>
                </a:gradFill>
                <a:latin typeface="Segoe UI" pitchFamily="34" charset="0"/>
                <a:cs typeface="Segoe UI" pitchFamily="34" charset="0"/>
              </a:defRPr>
            </a:lvl4pPr>
            <a:lvl5pPr marL="86386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3481760"/>
      </p:ext>
    </p:extLst>
  </p:cSld>
  <p:clrMapOvr>
    <a:masterClrMapping/>
  </p:clrMapOvr>
  <p:transition>
    <p:fade/>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87"/>
            <a:ext cx="8740142" cy="2006140"/>
          </a:xfrm>
          <a:prstGeom prst="rect">
            <a:avLst/>
          </a:prstGeom>
        </p:spPr>
        <p:txBody>
          <a:bodyPr/>
          <a:lstStyle>
            <a:lvl1pPr marL="238785" indent="-238785">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743" indent="-230959">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8533" indent="-238785">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6423" indent="-1878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4323" indent="-1878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773" tIns="63885" rIns="127773" bIns="63885"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852519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19"/>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2820748"/>
      </p:ext>
    </p:extLst>
  </p:cSld>
  <p:clrMapOvr>
    <a:masterClrMapping/>
  </p:clrMapOvr>
  <p:extLst mod="1">
    <p:ext uri="{DCECCB84-F9BA-43D5-87BE-67443E8EF086}">
      <p15:sldGuideLst xmlns="" xmlns:p15="http://schemas.microsoft.com/office/powerpoint/2012/main">
        <p15:guide id="1" orient="horz" pos="1051">
          <p15:clr>
            <a:srgbClr val="FBAE40"/>
          </p15:clr>
        </p15:guide>
        <p15:guide id="2" pos="3917">
          <p15:clr>
            <a:srgbClr val="FBAE40"/>
          </p15:clr>
        </p15:guide>
      </p15:sldGuideLst>
    </p:ext>
  </p:extLst>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49"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1043431538"/>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6733479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395"/>
            <a:ext cx="5378549" cy="1794661"/>
          </a:xfrm>
          <a:noFill/>
        </p:spPr>
        <p:txBody>
          <a:bodyPr lIns="120343" tIns="90261" rIns="120343" bIns="90261">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73" y="6380939"/>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0713973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182038-754D-40D0-9D00-BFADBC5E67F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61798689"/>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0"/>
            <a:ext cx="9142703" cy="6858000"/>
          </a:xfrm>
          <a:prstGeom prst="rect">
            <a:avLst/>
          </a:prstGeom>
        </p:spPr>
      </p:pic>
      <p:sp>
        <p:nvSpPr>
          <p:cNvPr id="5" name="Text Placeholder 4"/>
          <p:cNvSpPr>
            <a:spLocks noGrp="1"/>
          </p:cNvSpPr>
          <p:nvPr>
            <p:ph type="body" sz="quarter" idx="12" hasCustomPrompt="1"/>
          </p:nvPr>
        </p:nvSpPr>
        <p:spPr>
          <a:xfrm>
            <a:off x="203333" y="5491395"/>
            <a:ext cx="5378549" cy="1794661"/>
          </a:xfrm>
          <a:noFill/>
        </p:spPr>
        <p:txBody>
          <a:bodyPr lIns="120343" tIns="90261" rIns="120343" bIns="90261">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73" y="6380939"/>
            <a:ext cx="739551" cy="191269"/>
          </a:xfrm>
          <a:prstGeom prst="rect">
            <a:avLst/>
          </a:prstGeom>
          <a:noFill/>
        </p:spPr>
      </p:pic>
    </p:spTree>
    <p:extLst>
      <p:ext uri="{BB962C8B-B14F-4D97-AF65-F5344CB8AC3E}">
        <p14:creationId xmlns:p14="http://schemas.microsoft.com/office/powerpoint/2010/main" val="9836241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1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9"/>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7" y="6308981"/>
            <a:ext cx="922389" cy="345606"/>
          </a:xfrm>
          <a:prstGeom prst="rect">
            <a:avLst/>
          </a:prstGeom>
        </p:spPr>
      </p:pic>
      <p:sp>
        <p:nvSpPr>
          <p:cNvPr id="5" name="Text Placeholder 4"/>
          <p:cNvSpPr>
            <a:spLocks noGrp="1"/>
          </p:cNvSpPr>
          <p:nvPr>
            <p:ph type="body" sz="quarter" idx="12" hasCustomPrompt="1"/>
          </p:nvPr>
        </p:nvSpPr>
        <p:spPr>
          <a:xfrm>
            <a:off x="203333" y="5491395"/>
            <a:ext cx="5378549" cy="1366621"/>
          </a:xfrm>
          <a:noFill/>
        </p:spPr>
        <p:txBody>
          <a:bodyPr lIns="120343" tIns="90261" rIns="120343" bIns="90261">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4424066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9"/>
            <a:ext cx="2365638" cy="883460"/>
          </a:xfrm>
          <a:prstGeom prst="rect">
            <a:avLst/>
          </a:prstGeom>
        </p:spPr>
      </p:pic>
      <p:sp>
        <p:nvSpPr>
          <p:cNvPr id="5" name="Text Placeholder 4"/>
          <p:cNvSpPr>
            <a:spLocks noGrp="1"/>
          </p:cNvSpPr>
          <p:nvPr>
            <p:ph type="body" sz="quarter" idx="12" hasCustomPrompt="1"/>
          </p:nvPr>
        </p:nvSpPr>
        <p:spPr>
          <a:xfrm>
            <a:off x="203333" y="5491395"/>
            <a:ext cx="5378549" cy="1366621"/>
          </a:xfrm>
          <a:noFill/>
        </p:spPr>
        <p:txBody>
          <a:bodyPr lIns="120343" tIns="90261" rIns="120343" bIns="90261">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7" y="6308981"/>
            <a:ext cx="922389" cy="345606"/>
          </a:xfrm>
          <a:prstGeom prst="rect">
            <a:avLst/>
          </a:prstGeom>
        </p:spPr>
      </p:pic>
    </p:spTree>
    <p:extLst>
      <p:ext uri="{BB962C8B-B14F-4D97-AF65-F5344CB8AC3E}">
        <p14:creationId xmlns:p14="http://schemas.microsoft.com/office/powerpoint/2010/main" val="23462128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0"/>
            <a:ext cx="9142703" cy="6858000"/>
          </a:xfrm>
          <a:prstGeom prst="rect">
            <a:avLst/>
          </a:prstGeom>
        </p:spPr>
      </p:pic>
      <p:sp>
        <p:nvSpPr>
          <p:cNvPr id="2" name="Title 1"/>
          <p:cNvSpPr>
            <a:spLocks noGrp="1"/>
          </p:cNvSpPr>
          <p:nvPr>
            <p:ph type="title" hasCustomPrompt="1"/>
          </p:nvPr>
        </p:nvSpPr>
        <p:spPr>
          <a:xfrm>
            <a:off x="201933" y="268982"/>
            <a:ext cx="5378549"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033253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13"/>
            <a:ext cx="9142703" cy="6857999"/>
          </a:xfrm>
          <a:prstGeom prst="rect">
            <a:avLst/>
          </a:prstGeom>
        </p:spPr>
      </p:pic>
      <p:sp>
        <p:nvSpPr>
          <p:cNvPr id="2" name="Title 1"/>
          <p:cNvSpPr>
            <a:spLocks noGrp="1"/>
          </p:cNvSpPr>
          <p:nvPr>
            <p:ph type="title" hasCustomPrompt="1"/>
          </p:nvPr>
        </p:nvSpPr>
        <p:spPr>
          <a:xfrm>
            <a:off x="201933" y="268982"/>
            <a:ext cx="5378549"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59653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13"/>
            <a:ext cx="9142703" cy="6857999"/>
          </a:xfrm>
          <a:prstGeom prst="rect">
            <a:avLst/>
          </a:prstGeom>
        </p:spPr>
      </p:pic>
      <p:sp>
        <p:nvSpPr>
          <p:cNvPr id="2" name="Title 1"/>
          <p:cNvSpPr>
            <a:spLocks noGrp="1"/>
          </p:cNvSpPr>
          <p:nvPr>
            <p:ph type="title" hasCustomPrompt="1"/>
          </p:nvPr>
        </p:nvSpPr>
        <p:spPr>
          <a:xfrm>
            <a:off x="201933" y="268982"/>
            <a:ext cx="5378549"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83596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4"/>
            <a:ext cx="8740142" cy="1658465"/>
          </a:xfrm>
        </p:spPr>
        <p:txBody>
          <a:bodyPr/>
          <a:lstStyle>
            <a:lvl1pPr marL="0" indent="0">
              <a:buNone/>
              <a:defRPr>
                <a:solidFill>
                  <a:schemeClr val="accent2"/>
                </a:solidFill>
              </a:defRPr>
            </a:lvl1pPr>
            <a:lvl2pPr marL="0" indent="0">
              <a:buFontTx/>
              <a:buNone/>
              <a:defRPr sz="1600">
                <a:latin typeface="+mj-lt"/>
              </a:defRPr>
            </a:lvl2pPr>
            <a:lvl3pPr marL="188037" indent="0">
              <a:buNone/>
              <a:defRPr>
                <a:latin typeface="+mj-lt"/>
              </a:defRPr>
            </a:lvl3pPr>
            <a:lvl4pPr marL="376073" indent="0">
              <a:buNone/>
              <a:defRPr>
                <a:latin typeface="+mj-lt"/>
              </a:defRPr>
            </a:lvl4pPr>
            <a:lvl5pPr marL="564110" indent="0">
              <a:buNone/>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8951414"/>
      </p:ext>
    </p:extLst>
  </p:cSld>
  <p:clrMapOvr>
    <a:masterClrMapping/>
  </p:clrMapOvr>
  <p:transition>
    <p:fade/>
  </p:transition>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4"/>
            <a:ext cx="8740142" cy="1658465"/>
          </a:xfrm>
        </p:spPr>
        <p:txBody>
          <a:bodyPr/>
          <a:lstStyle>
            <a:lvl1pPr marL="0" indent="0">
              <a:buNone/>
              <a:defRPr>
                <a:solidFill>
                  <a:schemeClr val="tx2"/>
                </a:solidFill>
              </a:defRPr>
            </a:lvl1pPr>
            <a:lvl2pPr marL="0" indent="0">
              <a:buFontTx/>
              <a:buNone/>
              <a:defRPr sz="1600"/>
            </a:lvl2pPr>
            <a:lvl3pPr marL="188037" indent="0">
              <a:buNone/>
              <a:defRPr/>
            </a:lvl3pPr>
            <a:lvl4pPr marL="376073" indent="0">
              <a:buNone/>
              <a:defRPr/>
            </a:lvl4pPr>
            <a:lvl5pPr marL="5641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9833520"/>
      </p:ext>
    </p:extLst>
  </p:cSld>
  <p:clrMapOvr>
    <a:masterClrMapping/>
  </p:clrMapOvr>
  <p:transition>
    <p:fade/>
  </p:transition>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6"/>
            <a:ext cx="8740142" cy="1726176"/>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5305959"/>
      </p:ext>
    </p:extLst>
  </p:cSld>
  <p:clrMapOvr>
    <a:masterClrMapping/>
  </p:clrMapOvr>
  <p:transition>
    <p:fade/>
  </p:transition>
  <p:timing>
    <p:tnLst>
      <p:par>
        <p:cTn id="1" dur="indefinite" restart="never" nodeType="tmRoot"/>
      </p:par>
    </p:tnLst>
  </p:timing>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6"/>
            <a:ext cx="8740142" cy="1726176"/>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033240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51A563E-B1C4-48E7-ACA2-6E94682780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87596512"/>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3"/>
            <a:ext cx="4033911" cy="2032414"/>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3"/>
            <a:ext cx="4033911" cy="2032414"/>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2016383"/>
      </p:ext>
    </p:extLst>
  </p:cSld>
  <p:clrMapOvr>
    <a:masterClrMapping/>
  </p:clrMapOvr>
  <p:transition>
    <p:fade/>
  </p:transition>
  <p:timing>
    <p:tnLst>
      <p:par>
        <p:cTn id="1" dur="indefinite" restart="never" nodeType="tmRoot"/>
      </p:par>
    </p:tn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3"/>
            <a:ext cx="4033911" cy="2032414"/>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3"/>
            <a:ext cx="4033911" cy="2032414"/>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1202996"/>
      </p:ext>
    </p:extLst>
  </p:cSld>
  <p:clrMapOvr>
    <a:masterClrMapping/>
  </p:clrMapOvr>
  <p:transition>
    <p:fade/>
  </p:transition>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6"/>
            <a:ext cx="4033911" cy="2100125"/>
          </a:xfrm>
        </p:spPr>
        <p:txBody>
          <a:bodyPr wrap="square">
            <a:spAutoFit/>
          </a:bodyPr>
          <a:lstStyle>
            <a:lvl1pPr marL="236353" indent="-236353">
              <a:spcBef>
                <a:spcPts val="1008"/>
              </a:spcBef>
              <a:buClr>
                <a:schemeClr val="tx1"/>
              </a:buClr>
              <a:buFont typeface="Arial" pitchFamily="34" charset="0"/>
              <a:buChar char="•"/>
              <a:defRPr sz="3000">
                <a:solidFill>
                  <a:srgbClr val="68217A"/>
                </a:soli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6"/>
            <a:ext cx="4033911" cy="2100125"/>
          </a:xfrm>
        </p:spPr>
        <p:txBody>
          <a:bodyPr wrap="square">
            <a:spAutoFit/>
          </a:bodyPr>
          <a:lstStyle>
            <a:lvl1pPr marL="236353" indent="-236353">
              <a:spcBef>
                <a:spcPts val="1008"/>
              </a:spcBef>
              <a:buClr>
                <a:schemeClr val="tx1"/>
              </a:buClr>
              <a:buFont typeface="Arial" pitchFamily="34" charset="0"/>
              <a:buChar char="•"/>
              <a:defRPr sz="3000">
                <a:solidFill>
                  <a:srgbClr val="68217A"/>
                </a:soli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7319526"/>
      </p:ext>
    </p:extLst>
  </p:cSld>
  <p:clrMapOvr>
    <a:masterClrMapping/>
  </p:clrMapOvr>
  <p:transition>
    <p:fade/>
  </p:transition>
  <p:timing>
    <p:tnLst>
      <p:par>
        <p:cTn id="1" dur="indefinite" restart="never" nodeType="tmRoot"/>
      </p:par>
    </p:tn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6"/>
            <a:ext cx="4033911" cy="2100125"/>
          </a:xfrm>
        </p:spPr>
        <p:txBody>
          <a:bodyPr wrap="square">
            <a:spAutoFit/>
          </a:bodyPr>
          <a:lstStyle>
            <a:lvl1pPr marL="236353" indent="-2363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6"/>
            <a:ext cx="4033911" cy="2100125"/>
          </a:xfrm>
        </p:spPr>
        <p:txBody>
          <a:bodyPr wrap="square">
            <a:spAutoFit/>
          </a:bodyPr>
          <a:lstStyle>
            <a:lvl1pPr marL="236353" indent="-2363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5516013"/>
      </p:ext>
    </p:extLst>
  </p:cSld>
  <p:clrMapOvr>
    <a:masterClrMapping/>
  </p:clrMapOvr>
  <p:transition>
    <p:fade/>
  </p:transition>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378" bIns="120378">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latin typeface="+mj-lt"/>
              </a:defRPr>
            </a:lvl2pPr>
            <a:lvl3pPr marL="190648" indent="0">
              <a:buNone/>
              <a:tabLst/>
              <a:defRPr sz="1600">
                <a:solidFill>
                  <a:srgbClr val="FFFFFF"/>
                </a:solidFill>
                <a:latin typeface="+mj-lt"/>
              </a:defRPr>
            </a:lvl3pPr>
            <a:lvl4pPr marL="378684" indent="0">
              <a:buNone/>
              <a:defRPr>
                <a:solidFill>
                  <a:srgbClr val="FFFFFF"/>
                </a:solidFill>
                <a:latin typeface="+mj-lt"/>
              </a:defRPr>
            </a:lvl4pPr>
            <a:lvl5pPr marL="564110" indent="0">
              <a:buNone/>
              <a:tabLst/>
              <a:defRPr>
                <a:solidFill>
                  <a:srgbClr val="FFFFFF"/>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8769451"/>
      </p:ext>
    </p:extLst>
  </p:cSld>
  <p:clrMapOvr>
    <a:masterClrMapping/>
  </p:clrMapOvr>
  <p:transition>
    <p:fade/>
  </p:transition>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378" bIns="12037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latin typeface="+mj-lt"/>
              </a:defRPr>
            </a:lvl2pPr>
            <a:lvl3pPr marL="190648" indent="0">
              <a:buNone/>
              <a:tabLst/>
              <a:defRPr sz="1600">
                <a:solidFill>
                  <a:schemeClr val="tx1"/>
                </a:solidFill>
                <a:latin typeface="+mj-lt"/>
              </a:defRPr>
            </a:lvl3pPr>
            <a:lvl4pPr marL="378684" indent="0">
              <a:buNone/>
              <a:defRPr>
                <a:solidFill>
                  <a:schemeClr val="tx1"/>
                </a:solidFill>
                <a:latin typeface="+mj-lt"/>
              </a:defRPr>
            </a:lvl4pPr>
            <a:lvl5pPr marL="564110" indent="0">
              <a:buNone/>
              <a:tabLst/>
              <a:defRPr>
                <a:solidFill>
                  <a:schemeClr val="tx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3335288"/>
      </p:ext>
    </p:extLst>
  </p:cSld>
  <p:clrMapOvr>
    <a:masterClrMapping/>
  </p:clrMapOvr>
  <p:transition>
    <p:fade/>
  </p:transition>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52" y="2080722"/>
            <a:ext cx="5878465" cy="608947"/>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151561"/>
      </p:ext>
    </p:extLst>
  </p:cSld>
  <p:clrMapOvr>
    <a:masterClrMapping/>
  </p:clrMapOvr>
  <p:transition>
    <p:fade/>
  </p:transition>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2645702"/>
      </p:ext>
    </p:extLst>
  </p:cSld>
  <p:clrMapOvr>
    <a:masterClrMapping/>
  </p:clrMapOvr>
  <p:transition>
    <p:fade/>
  </p:transition>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21"/>
            <a:ext cx="8740142" cy="1098312"/>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648" indent="0">
              <a:buNone/>
              <a:tabLst/>
              <a:defRPr sz="1600">
                <a:solidFill>
                  <a:schemeClr val="tx1"/>
                </a:solidFill>
              </a:defRPr>
            </a:lvl3pPr>
            <a:lvl4pPr marL="378684" indent="0">
              <a:buNone/>
              <a:defRPr>
                <a:solidFill>
                  <a:schemeClr val="tx1"/>
                </a:solidFill>
              </a:defRPr>
            </a:lvl4pPr>
            <a:lvl5pPr marL="56411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8302222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25"/>
            <a:ext cx="5378549" cy="2486384"/>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648" indent="0">
              <a:buNone/>
              <a:tabLst/>
              <a:defRPr sz="1600">
                <a:solidFill>
                  <a:schemeClr val="tx1"/>
                </a:solidFill>
              </a:defRPr>
            </a:lvl3pPr>
            <a:lvl4pPr marL="378684" indent="0">
              <a:buNone/>
              <a:defRPr>
                <a:solidFill>
                  <a:schemeClr val="tx1"/>
                </a:solidFill>
              </a:defRPr>
            </a:lvl4pPr>
            <a:lvl5pPr marL="56411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20270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182038-754D-40D0-9D00-BFADBC5E67F9}"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7FACE5-3011-4A50-9C05-2DDE9E5B49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18666881"/>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41" y="1189181"/>
            <a:ext cx="4033911" cy="3095782"/>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378" bIns="12037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4226085895"/>
      </p:ext>
    </p:extLst>
  </p:cSld>
  <p:clrMapOvr>
    <a:masterClrMapping/>
  </p:clrMapOvr>
  <p:transition>
    <p:fade/>
  </p:transition>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1"/>
            <a:ext cx="8740142"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947181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5_Demo">
    <p:bg>
      <p:bgPr>
        <a:solidFill>
          <a:schemeClr val="accent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01931" y="4105102"/>
            <a:ext cx="8740142" cy="761297"/>
          </a:xfrm>
        </p:spPr>
        <p:txBody>
          <a:bodyPr/>
          <a:lstStyle>
            <a:lvl1pPr marL="0" indent="0">
              <a:buNone/>
              <a:defRPr sz="4400" baseline="0"/>
            </a:lvl1pPr>
          </a:lstStyle>
          <a:p>
            <a:pPr lvl="0"/>
            <a:r>
              <a:rPr lang="es-ES" dirty="0" smtClean="0"/>
              <a:t>Demo </a:t>
            </a:r>
            <a:r>
              <a:rPr lang="es-ES" dirty="0" err="1" smtClean="0"/>
              <a:t>title</a:t>
            </a:r>
            <a:endParaRPr lang="es-ES" dirty="0"/>
          </a:p>
        </p:txBody>
      </p:sp>
      <p:sp>
        <p:nvSpPr>
          <p:cNvPr id="11" name="TextBox 10"/>
          <p:cNvSpPr txBox="1"/>
          <p:nvPr userDrawn="1"/>
        </p:nvSpPr>
        <p:spPr>
          <a:xfrm>
            <a:off x="201931" y="2037623"/>
            <a:ext cx="8740142" cy="1060254"/>
          </a:xfrm>
          <a:prstGeom prst="rect">
            <a:avLst/>
          </a:prstGeom>
          <a:noFill/>
        </p:spPr>
        <p:txBody>
          <a:bodyPr wrap="square" lIns="150474" tIns="120378" rIns="150474" bIns="120378" rtlCol="0">
            <a:spAutoFit/>
          </a:bodyPr>
          <a:lstStyle/>
          <a:p>
            <a:pPr defTabSz="767234" fontAlgn="auto">
              <a:lnSpc>
                <a:spcPct val="90000"/>
              </a:lnSpc>
              <a:spcBef>
                <a:spcPts val="0"/>
              </a:spcBef>
              <a:spcAft>
                <a:spcPts val="0"/>
              </a:spcAft>
            </a:pPr>
            <a:r>
              <a:rPr lang="es-ES" sz="5900" dirty="0" smtClean="0">
                <a:gradFill>
                  <a:gsLst>
                    <a:gs pos="2917">
                      <a:srgbClr val="FFFFFF"/>
                    </a:gs>
                    <a:gs pos="30000">
                      <a:srgbClr val="FFFFFF"/>
                    </a:gs>
                  </a:gsLst>
                  <a:lin ang="5400000" scaled="0"/>
                </a:gradFill>
                <a:latin typeface="Segoe UI Light"/>
              </a:rPr>
              <a:t>Demo</a:t>
            </a:r>
          </a:p>
        </p:txBody>
      </p:sp>
    </p:spTree>
    <p:extLst>
      <p:ext uri="{BB962C8B-B14F-4D97-AF65-F5344CB8AC3E}">
        <p14:creationId xmlns:p14="http://schemas.microsoft.com/office/powerpoint/2010/main" val="13458008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1"/>
            <a:ext cx="8740142"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134245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1"/>
            <a:ext cx="8740142" cy="1796217"/>
          </a:xfrm>
          <a:noFill/>
        </p:spPr>
        <p:txBody>
          <a:bodyPr tIns="75215" bIns="75215"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7702303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6768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10465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40448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646071"/>
      </p:ext>
    </p:extLst>
  </p:cSld>
  <p:clrMapOvr>
    <a:masterClrMapping/>
  </p:clrMapOvr>
  <p:transition>
    <p:fade/>
  </p:transition>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65" tIns="38365" rIns="38365" bIns="38365" numCol="1" spcCol="0" rtlCol="0" fromWordArt="0" anchor="ctr" anchorCtr="0" forceAA="0" compatLnSpc="1">
            <a:prstTxWarp prst="textNoShape">
              <a:avLst/>
            </a:prstTxWarp>
            <a:noAutofit/>
          </a:bodyPr>
          <a:lstStyle/>
          <a:p>
            <a:pPr algn="ctr" defTabSz="767013"/>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44" y="1197329"/>
            <a:ext cx="8740141" cy="1643076"/>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5059" indent="0">
              <a:buNone/>
              <a:defRPr>
                <a:gradFill>
                  <a:gsLst>
                    <a:gs pos="1250">
                      <a:srgbClr val="000000"/>
                    </a:gs>
                    <a:gs pos="100000">
                      <a:srgbClr val="000000"/>
                    </a:gs>
                  </a:gsLst>
                  <a:lin ang="5400000" scaled="0"/>
                </a:gradFill>
                <a:latin typeface="Segoe UI" pitchFamily="34" charset="0"/>
                <a:cs typeface="Segoe UI" pitchFamily="34" charset="0"/>
              </a:defRPr>
            </a:lvl2pPr>
            <a:lvl3pPr marL="480875" indent="0">
              <a:buNone/>
              <a:defRPr>
                <a:gradFill>
                  <a:gsLst>
                    <a:gs pos="1250">
                      <a:srgbClr val="000000"/>
                    </a:gs>
                    <a:gs pos="100000">
                      <a:srgbClr val="000000"/>
                    </a:gs>
                  </a:gsLst>
                  <a:lin ang="5400000" scaled="0"/>
                </a:gradFill>
                <a:latin typeface="Segoe UI" pitchFamily="34" charset="0"/>
                <a:cs typeface="Segoe UI" pitchFamily="34" charset="0"/>
              </a:defRPr>
            </a:lvl3pPr>
            <a:lvl4pPr marL="670026" indent="0">
              <a:buNone/>
              <a:defRPr>
                <a:gradFill>
                  <a:gsLst>
                    <a:gs pos="1250">
                      <a:srgbClr val="000000"/>
                    </a:gs>
                    <a:gs pos="100000">
                      <a:srgbClr val="000000"/>
                    </a:gs>
                  </a:gsLst>
                  <a:lin ang="5400000" scaled="0"/>
                </a:gradFill>
                <a:latin typeface="Segoe UI" pitchFamily="34" charset="0"/>
                <a:cs typeface="Segoe UI" pitchFamily="34" charset="0"/>
              </a:defRPr>
            </a:lvl4pPr>
            <a:lvl5pPr marL="86450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202855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6502F32-1C71-4B1B-A312-7881C84C9B2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19408966"/>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1"/>
            <a:ext cx="8740142" cy="2006253"/>
          </a:xfrm>
          <a:prstGeom prst="rect">
            <a:avLst/>
          </a:prstGeom>
        </p:spPr>
        <p:txBody>
          <a:bodyPr/>
          <a:lstStyle>
            <a:lvl1pPr marL="238963" indent="-238963">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70093" indent="-231130">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9059" indent="-238963">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7091" indent="-18803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5129" indent="-18803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871" tIns="63934" rIns="127871" bIns="63934"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877405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66"/>
            <a:ext cx="3489822" cy="1445800"/>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Demo</a:t>
            </a:r>
            <a:br>
              <a:rPr lang="en-US" dirty="0" smtClean="0"/>
            </a:br>
            <a:endParaRPr lang="en-US" dirty="0"/>
          </a:p>
        </p:txBody>
      </p:sp>
      <p:sp>
        <p:nvSpPr>
          <p:cNvPr id="8" name="Text Placeholder 8"/>
          <p:cNvSpPr>
            <a:spLocks noGrp="1"/>
          </p:cNvSpPr>
          <p:nvPr>
            <p:ph type="body" sz="quarter" idx="10" hasCustomPrompt="1"/>
          </p:nvPr>
        </p:nvSpPr>
        <p:spPr>
          <a:xfrm>
            <a:off x="201929" y="3182435"/>
            <a:ext cx="4119186" cy="608947"/>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16459484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387"/>
            <a:ext cx="5378549" cy="1794661"/>
          </a:xfrm>
          <a:noFill/>
        </p:spPr>
        <p:txBody>
          <a:bodyPr lIns="120445" tIns="90335" rIns="120445" bIns="9033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67" y="6380931"/>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3" y="2084172"/>
            <a:ext cx="2017213" cy="474706"/>
          </a:xfrm>
          <a:prstGeom prst="rect">
            <a:avLst/>
          </a:prstGeom>
        </p:spPr>
      </p:pic>
    </p:spTree>
    <p:extLst>
      <p:ext uri="{BB962C8B-B14F-4D97-AF65-F5344CB8AC3E}">
        <p14:creationId xmlns:p14="http://schemas.microsoft.com/office/powerpoint/2010/main" val="42201377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0"/>
            <a:ext cx="9142703" cy="6858000"/>
          </a:xfrm>
          <a:prstGeom prst="rect">
            <a:avLst/>
          </a:prstGeom>
        </p:spPr>
      </p:pic>
      <p:sp>
        <p:nvSpPr>
          <p:cNvPr id="5" name="Text Placeholder 4"/>
          <p:cNvSpPr>
            <a:spLocks noGrp="1"/>
          </p:cNvSpPr>
          <p:nvPr>
            <p:ph type="body" sz="quarter" idx="12" hasCustomPrompt="1"/>
          </p:nvPr>
        </p:nvSpPr>
        <p:spPr>
          <a:xfrm>
            <a:off x="203333" y="5491387"/>
            <a:ext cx="5378549" cy="1794661"/>
          </a:xfrm>
          <a:noFill/>
        </p:spPr>
        <p:txBody>
          <a:bodyPr lIns="120445" tIns="90335" rIns="120445" bIns="9033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3"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67" y="6380931"/>
            <a:ext cx="739551" cy="191269"/>
          </a:xfrm>
          <a:prstGeom prst="rect">
            <a:avLst/>
          </a:prstGeom>
          <a:noFill/>
        </p:spPr>
      </p:pic>
    </p:spTree>
    <p:extLst>
      <p:ext uri="{BB962C8B-B14F-4D97-AF65-F5344CB8AC3E}">
        <p14:creationId xmlns:p14="http://schemas.microsoft.com/office/powerpoint/2010/main" val="8109662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4"/>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1"/>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1" y="6308981"/>
            <a:ext cx="922389" cy="345606"/>
          </a:xfrm>
          <a:prstGeom prst="rect">
            <a:avLst/>
          </a:prstGeom>
        </p:spPr>
      </p:pic>
      <p:sp>
        <p:nvSpPr>
          <p:cNvPr id="5" name="Text Placeholder 4"/>
          <p:cNvSpPr>
            <a:spLocks noGrp="1"/>
          </p:cNvSpPr>
          <p:nvPr>
            <p:ph type="body" sz="quarter" idx="12" hasCustomPrompt="1"/>
          </p:nvPr>
        </p:nvSpPr>
        <p:spPr>
          <a:xfrm>
            <a:off x="203333" y="5491387"/>
            <a:ext cx="5378549" cy="1366621"/>
          </a:xfrm>
          <a:noFill/>
        </p:spPr>
        <p:txBody>
          <a:bodyPr lIns="120445" tIns="90335" rIns="120445" bIns="9033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6597322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1"/>
            <a:ext cx="2365638" cy="883460"/>
          </a:xfrm>
          <a:prstGeom prst="rect">
            <a:avLst/>
          </a:prstGeom>
        </p:spPr>
      </p:pic>
      <p:sp>
        <p:nvSpPr>
          <p:cNvPr id="5" name="Text Placeholder 4"/>
          <p:cNvSpPr>
            <a:spLocks noGrp="1"/>
          </p:cNvSpPr>
          <p:nvPr>
            <p:ph type="body" sz="quarter" idx="12" hasCustomPrompt="1"/>
          </p:nvPr>
        </p:nvSpPr>
        <p:spPr>
          <a:xfrm>
            <a:off x="203333" y="5491387"/>
            <a:ext cx="5378549" cy="1366621"/>
          </a:xfrm>
          <a:noFill/>
        </p:spPr>
        <p:txBody>
          <a:bodyPr lIns="120445" tIns="90335" rIns="120445" bIns="9033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1" y="6308981"/>
            <a:ext cx="922389" cy="345606"/>
          </a:xfrm>
          <a:prstGeom prst="rect">
            <a:avLst/>
          </a:prstGeom>
        </p:spPr>
      </p:pic>
    </p:spTree>
    <p:extLst>
      <p:ext uri="{BB962C8B-B14F-4D97-AF65-F5344CB8AC3E}">
        <p14:creationId xmlns:p14="http://schemas.microsoft.com/office/powerpoint/2010/main" val="9651241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0"/>
            <a:ext cx="9142703" cy="6858000"/>
          </a:xfrm>
          <a:prstGeom prst="rect">
            <a:avLst/>
          </a:prstGeom>
        </p:spPr>
      </p:pic>
      <p:sp>
        <p:nvSpPr>
          <p:cNvPr id="2" name="Title 1"/>
          <p:cNvSpPr>
            <a:spLocks noGrp="1"/>
          </p:cNvSpPr>
          <p:nvPr>
            <p:ph type="title" hasCustomPrompt="1"/>
          </p:nvPr>
        </p:nvSpPr>
        <p:spPr>
          <a:xfrm>
            <a:off x="201933" y="268974"/>
            <a:ext cx="5378549"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33514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4"/>
            <a:ext cx="9142703" cy="6857999"/>
          </a:xfrm>
          <a:prstGeom prst="rect">
            <a:avLst/>
          </a:prstGeom>
        </p:spPr>
      </p:pic>
      <p:sp>
        <p:nvSpPr>
          <p:cNvPr id="2" name="Title 1"/>
          <p:cNvSpPr>
            <a:spLocks noGrp="1"/>
          </p:cNvSpPr>
          <p:nvPr>
            <p:ph type="title" hasCustomPrompt="1"/>
          </p:nvPr>
        </p:nvSpPr>
        <p:spPr>
          <a:xfrm>
            <a:off x="201933" y="268974"/>
            <a:ext cx="5378549"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197008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4"/>
            <a:ext cx="9142703" cy="6857999"/>
          </a:xfrm>
          <a:prstGeom prst="rect">
            <a:avLst/>
          </a:prstGeom>
        </p:spPr>
      </p:pic>
      <p:sp>
        <p:nvSpPr>
          <p:cNvPr id="2" name="Title 1"/>
          <p:cNvSpPr>
            <a:spLocks noGrp="1"/>
          </p:cNvSpPr>
          <p:nvPr>
            <p:ph type="title" hasCustomPrompt="1"/>
          </p:nvPr>
        </p:nvSpPr>
        <p:spPr>
          <a:xfrm>
            <a:off x="201933" y="268974"/>
            <a:ext cx="5378549"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905052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78"/>
            <a:ext cx="8740142" cy="1658595"/>
          </a:xfrm>
        </p:spPr>
        <p:txBody>
          <a:bodyPr/>
          <a:lstStyle>
            <a:lvl1pPr marL="0" indent="0">
              <a:buNone/>
              <a:defRPr>
                <a:solidFill>
                  <a:schemeClr val="accent2"/>
                </a:solidFill>
              </a:defRPr>
            </a:lvl1pPr>
            <a:lvl2pPr marL="0" indent="0">
              <a:buFontTx/>
              <a:buNone/>
              <a:defRPr sz="1600">
                <a:latin typeface="+mj-lt"/>
              </a:defRPr>
            </a:lvl2pPr>
            <a:lvl3pPr marL="188197" indent="0">
              <a:buNone/>
              <a:defRPr>
                <a:latin typeface="+mj-lt"/>
              </a:defRPr>
            </a:lvl3pPr>
            <a:lvl4pPr marL="376393" indent="0">
              <a:buNone/>
              <a:defRPr>
                <a:latin typeface="+mj-lt"/>
              </a:defRPr>
            </a:lvl4pPr>
            <a:lvl5pPr marL="564590" indent="0">
              <a:buNone/>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240274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5" y="273054"/>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5" y="1435123"/>
            <a:ext cx="3008313" cy="4691063"/>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3C23B8-353F-4E5D-BF1D-8E4D3AE5621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42635222"/>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78"/>
            <a:ext cx="8740142" cy="1658595"/>
          </a:xfrm>
        </p:spPr>
        <p:txBody>
          <a:bodyPr/>
          <a:lstStyle>
            <a:lvl1pPr marL="0" indent="0">
              <a:buNone/>
              <a:defRPr>
                <a:solidFill>
                  <a:schemeClr val="tx2"/>
                </a:solidFill>
              </a:defRPr>
            </a:lvl1pPr>
            <a:lvl2pPr marL="0" indent="0">
              <a:buFontTx/>
              <a:buNone/>
              <a:defRPr sz="1600"/>
            </a:lvl2pPr>
            <a:lvl3pPr marL="188197" indent="0">
              <a:buNone/>
              <a:defRPr/>
            </a:lvl3pPr>
            <a:lvl4pPr marL="376393" indent="0">
              <a:buNone/>
              <a:defRPr/>
            </a:lvl4pPr>
            <a:lvl5pPr marL="5645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7392388"/>
      </p:ext>
    </p:extLst>
  </p:cSld>
  <p:clrMapOvr>
    <a:masterClrMapping/>
  </p:clrMapOvr>
  <p:transition>
    <p:fade/>
  </p:transition>
  <p:timing>
    <p:tnLst>
      <p:par>
        <p:cTn id="1" dur="indefinite" restart="never" nodeType="tmRoot"/>
      </p:par>
    </p:tn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1"/>
            <a:ext cx="8740142" cy="1726305"/>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3095835"/>
      </p:ext>
    </p:extLst>
  </p:cSld>
  <p:clrMapOvr>
    <a:masterClrMapping/>
  </p:clrMapOvr>
  <p:transition>
    <p:fade/>
  </p:transition>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1"/>
            <a:ext cx="8740142" cy="1726305"/>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98228"/>
      </p:ext>
    </p:extLst>
  </p:cSld>
  <p:clrMapOvr>
    <a:masterClrMapping/>
  </p:clrMapOvr>
  <p:transition>
    <p:fade/>
  </p:transition>
  <p:timing>
    <p:tnLst>
      <p:par>
        <p:cTn id="1" dur="indefinite" restart="never" nodeType="tmRoot"/>
      </p:par>
    </p:tn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82"/>
            <a:ext cx="4033911" cy="2032543"/>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82"/>
            <a:ext cx="4033911" cy="2032543"/>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2418026"/>
      </p:ext>
    </p:extLst>
  </p:cSld>
  <p:clrMapOvr>
    <a:masterClrMapping/>
  </p:clrMapOvr>
  <p:transition>
    <p:fade/>
  </p:transition>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82"/>
            <a:ext cx="4033911" cy="2032543"/>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82"/>
            <a:ext cx="4033911" cy="2032543"/>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4551449"/>
      </p:ext>
    </p:extLst>
  </p:cSld>
  <p:clrMapOvr>
    <a:masterClrMapping/>
  </p:clrMapOvr>
  <p:transition>
    <p:fade/>
  </p:transition>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79"/>
            <a:ext cx="4033911" cy="2100254"/>
          </a:xfrm>
        </p:spPr>
        <p:txBody>
          <a:bodyPr wrap="square">
            <a:spAutoFit/>
          </a:bodyPr>
          <a:lstStyle>
            <a:lvl1pPr marL="236554" indent="-236554">
              <a:spcBef>
                <a:spcPts val="1008"/>
              </a:spcBef>
              <a:buClr>
                <a:schemeClr val="tx1"/>
              </a:buClr>
              <a:buFont typeface="Arial" pitchFamily="34" charset="0"/>
              <a:buChar char="•"/>
              <a:defRPr sz="3000">
                <a:solidFill>
                  <a:srgbClr val="68217A"/>
                </a:soli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79"/>
            <a:ext cx="4033911" cy="2100254"/>
          </a:xfrm>
        </p:spPr>
        <p:txBody>
          <a:bodyPr wrap="square">
            <a:spAutoFit/>
          </a:bodyPr>
          <a:lstStyle>
            <a:lvl1pPr marL="236554" indent="-236554">
              <a:spcBef>
                <a:spcPts val="1008"/>
              </a:spcBef>
              <a:buClr>
                <a:schemeClr val="tx1"/>
              </a:buClr>
              <a:buFont typeface="Arial" pitchFamily="34" charset="0"/>
              <a:buChar char="•"/>
              <a:defRPr sz="3000">
                <a:solidFill>
                  <a:srgbClr val="68217A"/>
                </a:soli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5866369"/>
      </p:ext>
    </p:extLst>
  </p:cSld>
  <p:clrMapOvr>
    <a:masterClrMapping/>
  </p:clrMapOvr>
  <p:transition>
    <p:fade/>
  </p:transition>
  <p:timing>
    <p:tnLst>
      <p:par>
        <p:cTn id="1" dur="indefinite" restart="never" nodeType="tmRoot"/>
      </p:par>
    </p:tn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79"/>
            <a:ext cx="4033911" cy="2100254"/>
          </a:xfrm>
        </p:spPr>
        <p:txBody>
          <a:bodyPr wrap="square">
            <a:spAutoFit/>
          </a:bodyPr>
          <a:lstStyle>
            <a:lvl1pPr marL="236554" indent="-236554">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79"/>
            <a:ext cx="4033911" cy="2100254"/>
          </a:xfrm>
        </p:spPr>
        <p:txBody>
          <a:bodyPr wrap="square">
            <a:spAutoFit/>
          </a:bodyPr>
          <a:lstStyle>
            <a:lvl1pPr marL="236554" indent="-236554">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6610361"/>
      </p:ext>
    </p:extLst>
  </p:cSld>
  <p:clrMapOvr>
    <a:masterClrMapping/>
  </p:clrMapOvr>
  <p:transition>
    <p:fade/>
  </p:transition>
  <p:timing>
    <p:tnLst>
      <p:par>
        <p:cTn id="1" dur="indefinite" restart="never" nodeType="tmRoot"/>
      </p:par>
    </p:tn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481" bIns="120481">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latin typeface="+mj-lt"/>
              </a:defRPr>
            </a:lvl2pPr>
            <a:lvl3pPr marL="190811" indent="0">
              <a:buNone/>
              <a:tabLst/>
              <a:defRPr sz="1600">
                <a:solidFill>
                  <a:srgbClr val="FFFFFF"/>
                </a:solidFill>
                <a:latin typeface="+mj-lt"/>
              </a:defRPr>
            </a:lvl3pPr>
            <a:lvl4pPr marL="379007" indent="0">
              <a:buNone/>
              <a:defRPr>
                <a:solidFill>
                  <a:srgbClr val="FFFFFF"/>
                </a:solidFill>
                <a:latin typeface="+mj-lt"/>
              </a:defRPr>
            </a:lvl4pPr>
            <a:lvl5pPr marL="564590" indent="0">
              <a:buNone/>
              <a:tabLst/>
              <a:defRPr>
                <a:solidFill>
                  <a:srgbClr val="FFFFFF"/>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5077532"/>
      </p:ext>
    </p:extLst>
  </p:cSld>
  <p:clrMapOvr>
    <a:masterClrMapping/>
  </p:clrMapOvr>
  <p:transition>
    <p:fade/>
  </p:transition>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481" bIns="12048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latin typeface="+mj-lt"/>
              </a:defRPr>
            </a:lvl2pPr>
            <a:lvl3pPr marL="190811" indent="0">
              <a:buNone/>
              <a:tabLst/>
              <a:defRPr sz="1600">
                <a:solidFill>
                  <a:schemeClr val="tx1"/>
                </a:solidFill>
                <a:latin typeface="+mj-lt"/>
              </a:defRPr>
            </a:lvl3pPr>
            <a:lvl4pPr marL="379007" indent="0">
              <a:buNone/>
              <a:defRPr>
                <a:solidFill>
                  <a:schemeClr val="tx1"/>
                </a:solidFill>
                <a:latin typeface="+mj-lt"/>
              </a:defRPr>
            </a:lvl4pPr>
            <a:lvl5pPr marL="564590" indent="0">
              <a:buNone/>
              <a:tabLst/>
              <a:defRPr>
                <a:solidFill>
                  <a:schemeClr val="tx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6" y="2082615"/>
            <a:ext cx="2911140" cy="3586208"/>
          </a:xfrm>
          <a:solidFill>
            <a:schemeClr val="accent1"/>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4701283"/>
      </p:ext>
    </p:extLst>
  </p:cSld>
  <p:clrMapOvr>
    <a:masterClrMapping/>
  </p:clrMapOvr>
  <p:transition>
    <p:fade/>
  </p:transition>
  <p:timing>
    <p:tnLst>
      <p:par>
        <p:cTn id="1" dur="indefinite" restart="never" nodeType="tmRoot"/>
      </p:par>
    </p:tnLst>
  </p:timing>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44" y="2080711"/>
            <a:ext cx="5878465" cy="609076"/>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072490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87"/>
            <a:ext cx="5486400" cy="41148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pPr lvl="0"/>
            <a:endParaRPr lang="en-US" noProof="0" dirty="0"/>
          </a:p>
        </p:txBody>
      </p:sp>
      <p:sp>
        <p:nvSpPr>
          <p:cNvPr id="4" name="Text Placeholder 3"/>
          <p:cNvSpPr>
            <a:spLocks noGrp="1"/>
          </p:cNvSpPr>
          <p:nvPr>
            <p:ph type="body" sz="half" idx="2"/>
          </p:nvPr>
        </p:nvSpPr>
        <p:spPr>
          <a:xfrm>
            <a:off x="1792288" y="5367356"/>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C3D082-DE0B-4B2E-9170-9FF0EF6D44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38822165"/>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4940697"/>
      </p:ext>
    </p:extLst>
  </p:cSld>
  <p:clrMapOvr>
    <a:masterClrMapping/>
  </p:clrMapOvr>
  <p:transition>
    <p:fade/>
  </p:transition>
  <p:timing>
    <p:tnLst>
      <p:par>
        <p:cTn id="1" dur="indefinite" restart="never" nodeType="tmRoot"/>
      </p:par>
    </p:tnLst>
  </p:timing>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24"/>
            <a:ext cx="8740142" cy="1098441"/>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811" indent="0">
              <a:buNone/>
              <a:tabLst/>
              <a:defRPr sz="1600">
                <a:solidFill>
                  <a:schemeClr val="tx1"/>
                </a:solidFill>
              </a:defRPr>
            </a:lvl3pPr>
            <a:lvl4pPr marL="379007" indent="0">
              <a:buNone/>
              <a:defRPr>
                <a:solidFill>
                  <a:schemeClr val="tx1"/>
                </a:solidFill>
              </a:defRPr>
            </a:lvl4pPr>
            <a:lvl5pPr marL="5645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7366160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6" y="2082615"/>
            <a:ext cx="2911140" cy="3586208"/>
          </a:xfrm>
          <a:solidFill>
            <a:schemeClr val="accent3"/>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16"/>
            <a:ext cx="5378549" cy="2486514"/>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811" indent="0">
              <a:buNone/>
              <a:tabLst/>
              <a:defRPr sz="1600">
                <a:solidFill>
                  <a:schemeClr val="tx1"/>
                </a:solidFill>
              </a:defRPr>
            </a:lvl3pPr>
            <a:lvl4pPr marL="379007" indent="0">
              <a:buNone/>
              <a:defRPr>
                <a:solidFill>
                  <a:schemeClr val="tx1"/>
                </a:solidFill>
              </a:defRPr>
            </a:lvl4pPr>
            <a:lvl5pPr marL="5645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3143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5" y="1189180"/>
            <a:ext cx="4033911" cy="3095911"/>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481" bIns="12048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626688448"/>
      </p:ext>
    </p:extLst>
  </p:cSld>
  <p:clrMapOvr>
    <a:masterClrMapping/>
  </p:clrMapOvr>
  <p:transition>
    <p:fade/>
  </p:transition>
  <p:timing>
    <p:tnLst>
      <p:par>
        <p:cTn id="1" dur="indefinite" restart="never" nodeType="tmRoot"/>
      </p:par>
    </p:tnLst>
  </p:timing>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83"/>
            <a:ext cx="8740142"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999048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5_Demo">
    <p:bg>
      <p:bgPr>
        <a:solidFill>
          <a:schemeClr val="accent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01931" y="4105092"/>
            <a:ext cx="8740142" cy="761426"/>
          </a:xfrm>
        </p:spPr>
        <p:txBody>
          <a:bodyPr/>
          <a:lstStyle>
            <a:lvl1pPr marL="0" indent="0">
              <a:buNone/>
              <a:defRPr sz="4400" baseline="0"/>
            </a:lvl1pPr>
          </a:lstStyle>
          <a:p>
            <a:pPr lvl="0"/>
            <a:r>
              <a:rPr lang="es-ES" dirty="0" smtClean="0"/>
              <a:t>Demo </a:t>
            </a:r>
            <a:r>
              <a:rPr lang="es-ES" dirty="0" err="1" smtClean="0"/>
              <a:t>title</a:t>
            </a:r>
            <a:endParaRPr lang="es-ES" dirty="0"/>
          </a:p>
        </p:txBody>
      </p:sp>
      <p:sp>
        <p:nvSpPr>
          <p:cNvPr id="11" name="TextBox 10"/>
          <p:cNvSpPr txBox="1"/>
          <p:nvPr userDrawn="1"/>
        </p:nvSpPr>
        <p:spPr>
          <a:xfrm>
            <a:off x="201931" y="2037618"/>
            <a:ext cx="8740142" cy="1060462"/>
          </a:xfrm>
          <a:prstGeom prst="rect">
            <a:avLst/>
          </a:prstGeom>
          <a:noFill/>
        </p:spPr>
        <p:txBody>
          <a:bodyPr wrap="square" lIns="150602" tIns="120481" rIns="150602" bIns="120481" rtlCol="0">
            <a:spAutoFit/>
          </a:bodyPr>
          <a:lstStyle/>
          <a:p>
            <a:pPr defTabSz="767887" fontAlgn="auto">
              <a:lnSpc>
                <a:spcPct val="90000"/>
              </a:lnSpc>
              <a:spcBef>
                <a:spcPts val="0"/>
              </a:spcBef>
              <a:spcAft>
                <a:spcPts val="0"/>
              </a:spcAft>
            </a:pPr>
            <a:r>
              <a:rPr lang="es-ES" sz="5900" dirty="0" smtClean="0">
                <a:gradFill>
                  <a:gsLst>
                    <a:gs pos="2917">
                      <a:srgbClr val="FFFFFF"/>
                    </a:gs>
                    <a:gs pos="30000">
                      <a:srgbClr val="FFFFFF"/>
                    </a:gs>
                  </a:gsLst>
                  <a:lin ang="5400000" scaled="0"/>
                </a:gradFill>
                <a:latin typeface="Segoe UI Light"/>
              </a:rPr>
              <a:t>Demo</a:t>
            </a:r>
          </a:p>
        </p:txBody>
      </p:sp>
    </p:spTree>
    <p:extLst>
      <p:ext uri="{BB962C8B-B14F-4D97-AF65-F5344CB8AC3E}">
        <p14:creationId xmlns:p14="http://schemas.microsoft.com/office/powerpoint/2010/main" val="41428203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83"/>
            <a:ext cx="8740142"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462206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83"/>
            <a:ext cx="8740142" cy="1796217"/>
          </a:xfrm>
          <a:noFill/>
        </p:spPr>
        <p:txBody>
          <a:bodyPr tIns="75279" bIns="7527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1698186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9259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0488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091AEBB-7DB6-4D8B-988E-663D7C87798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02188873"/>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2851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397951"/>
      </p:ext>
    </p:extLst>
  </p:cSld>
  <p:clrMapOvr>
    <a:masterClrMapping/>
  </p:clrMapOvr>
  <p:transition>
    <p:fade/>
  </p:transition>
  <p:timing>
    <p:tnLst>
      <p:par>
        <p:cTn id="1" dur="indefinite" restart="never" nodeType="tmRoot"/>
      </p:par>
    </p:tn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97" tIns="38397" rIns="38397" bIns="38397" numCol="1" spcCol="0" rtlCol="0" fromWordArt="0" anchor="ctr" anchorCtr="0" forceAA="0" compatLnSpc="1">
            <a:prstTxWarp prst="textNoShape">
              <a:avLst/>
            </a:prstTxWarp>
            <a:noAutofit/>
          </a:bodyPr>
          <a:lstStyle/>
          <a:p>
            <a:pPr algn="ctr" defTabSz="767666"/>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36" y="1197325"/>
            <a:ext cx="8740141" cy="1643206"/>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5302" indent="0">
              <a:buNone/>
              <a:defRPr>
                <a:gradFill>
                  <a:gsLst>
                    <a:gs pos="1250">
                      <a:srgbClr val="000000"/>
                    </a:gs>
                    <a:gs pos="100000">
                      <a:srgbClr val="000000"/>
                    </a:gs>
                  </a:gsLst>
                  <a:lin ang="5400000" scaled="0"/>
                </a:gradFill>
                <a:latin typeface="Segoe UI" pitchFamily="34" charset="0"/>
                <a:cs typeface="Segoe UI" pitchFamily="34" charset="0"/>
              </a:defRPr>
            </a:lvl2pPr>
            <a:lvl3pPr marL="481283" indent="0">
              <a:buNone/>
              <a:defRPr>
                <a:gradFill>
                  <a:gsLst>
                    <a:gs pos="1250">
                      <a:srgbClr val="000000"/>
                    </a:gs>
                    <a:gs pos="100000">
                      <a:srgbClr val="000000"/>
                    </a:gs>
                  </a:gsLst>
                  <a:lin ang="5400000" scaled="0"/>
                </a:gradFill>
                <a:latin typeface="Segoe UI" pitchFamily="34" charset="0"/>
                <a:cs typeface="Segoe UI" pitchFamily="34" charset="0"/>
              </a:defRPr>
            </a:lvl3pPr>
            <a:lvl4pPr marL="670596" indent="0">
              <a:buNone/>
              <a:defRPr>
                <a:gradFill>
                  <a:gsLst>
                    <a:gs pos="1250">
                      <a:srgbClr val="000000"/>
                    </a:gs>
                    <a:gs pos="100000">
                      <a:srgbClr val="000000"/>
                    </a:gs>
                  </a:gsLst>
                  <a:lin ang="5400000" scaled="0"/>
                </a:gradFill>
                <a:latin typeface="Segoe UI" pitchFamily="34" charset="0"/>
                <a:cs typeface="Segoe UI" pitchFamily="34" charset="0"/>
              </a:defRPr>
            </a:lvl4pPr>
            <a:lvl5pPr marL="86524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5432336"/>
      </p:ext>
    </p:extLst>
  </p:cSld>
  <p:clrMapOvr>
    <a:masterClrMapping/>
  </p:clrMapOvr>
  <p:transition>
    <p:fade/>
  </p:transition>
  <p:timing>
    <p:tnLst>
      <p:par>
        <p:cTn id="1" dur="indefinite" restart="never" nodeType="tmRoot"/>
      </p:par>
    </p:tnLst>
  </p:timing>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78"/>
            <a:ext cx="8740142" cy="2006382"/>
          </a:xfrm>
          <a:prstGeom prst="rect">
            <a:avLst/>
          </a:prstGeom>
        </p:spPr>
        <p:txBody>
          <a:bodyPr/>
          <a:lstStyle>
            <a:lvl1pPr marL="239167" indent="-239167">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70493" indent="-231325">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9659" indent="-239167">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7855" indent="-1881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6053" indent="-1881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982" tIns="63990" rIns="127982" bIns="63990"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551176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66"/>
            <a:ext cx="3489822" cy="1445800"/>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Demo</a:t>
            </a:r>
            <a:br>
              <a:rPr lang="en-US" dirty="0" smtClean="0"/>
            </a:br>
            <a:endParaRPr lang="en-US" dirty="0"/>
          </a:p>
        </p:txBody>
      </p:sp>
      <p:sp>
        <p:nvSpPr>
          <p:cNvPr id="8" name="Text Placeholder 8"/>
          <p:cNvSpPr>
            <a:spLocks noGrp="1"/>
          </p:cNvSpPr>
          <p:nvPr>
            <p:ph type="body" sz="quarter" idx="10" hasCustomPrompt="1"/>
          </p:nvPr>
        </p:nvSpPr>
        <p:spPr>
          <a:xfrm>
            <a:off x="201929" y="3182426"/>
            <a:ext cx="4119186" cy="609076"/>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29971712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E4BBDF-137C-4F18-A804-F41F4B8D1C0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929446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73" y="2234114"/>
            <a:ext cx="6281777"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74" y="4612352"/>
            <a:ext cx="4091815" cy="1144929"/>
          </a:xfrm>
        </p:spPr>
        <p:txBody>
          <a:bodyPr/>
          <a:lstStyle>
            <a:lvl1pPr marL="0" indent="0">
              <a:buFont typeface="Arial" pitchFamily="34" charset="0"/>
              <a:buNone/>
              <a:defRPr sz="2400">
                <a:solidFill>
                  <a:schemeClr val="bg1">
                    <a:alpha val="98000"/>
                  </a:schemeClr>
                </a:solidFill>
                <a:latin typeface="+mj-lt"/>
              </a:defRPr>
            </a:lvl1pPr>
            <a:lvl2pPr marL="458807" indent="0">
              <a:buFont typeface="Arial" pitchFamily="34" charset="0"/>
              <a:buNone/>
              <a:defRPr/>
            </a:lvl2pPr>
            <a:lvl3pPr marL="852752" indent="0">
              <a:buFont typeface="Arial" pitchFamily="34" charset="0"/>
              <a:buNone/>
              <a:defRPr/>
            </a:lvl3pPr>
            <a:lvl4pPr marL="1254613" indent="0">
              <a:buFont typeface="Arial" pitchFamily="34" charset="0"/>
              <a:buNone/>
              <a:defRPr/>
            </a:lvl4pPr>
            <a:lvl5pPr marL="1599512"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9" y="228600"/>
            <a:ext cx="1873858" cy="290338"/>
          </a:xfrm>
          <a:prstGeom prst="rect">
            <a:avLst/>
          </a:prstGeom>
        </p:spPr>
      </p:pic>
    </p:spTree>
    <p:extLst>
      <p:ext uri="{BB962C8B-B14F-4D97-AF65-F5344CB8AC3E}">
        <p14:creationId xmlns:p14="http://schemas.microsoft.com/office/powerpoint/2010/main" val="182681446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0"/>
            <a:ext cx="8363938"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4613" indent="-4018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599512" indent="-3448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4924" indent="-33540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361641332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lgn="l" defTabSz="91125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46"/>
            <a:ext cx="8363938" cy="2035429"/>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6636" indent="-34173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1730" indent="-341730">
              <a:spcBef>
                <a:spcPts val="0"/>
              </a:spcBef>
              <a:spcAft>
                <a:spcPts val="400"/>
              </a:spcAft>
              <a:buFont typeface="Arial" pitchFamily="34" charset="0"/>
              <a:buChar char="•"/>
              <a:defRPr/>
            </a:lvl5pPr>
            <a:lvl6pPr marL="1029955" indent="-341730">
              <a:buFont typeface="Arial" pitchFamily="34" charset="0"/>
              <a:buChar char="•"/>
              <a:defRPr sz="2400">
                <a:gradFill>
                  <a:gsLst>
                    <a:gs pos="0">
                      <a:srgbClr val="595959"/>
                    </a:gs>
                    <a:gs pos="86000">
                      <a:srgbClr val="595959"/>
                    </a:gs>
                  </a:gsLst>
                  <a:lin ang="5400000" scaled="0"/>
                </a:gradFill>
              </a:defRPr>
            </a:lvl6pPr>
            <a:lvl7pPr marL="1251456" indent="-224658">
              <a:defRPr>
                <a:gradFill>
                  <a:gsLst>
                    <a:gs pos="0">
                      <a:srgbClr val="595959"/>
                    </a:gs>
                    <a:gs pos="86000">
                      <a:srgbClr val="595959"/>
                    </a:gs>
                  </a:gsLst>
                  <a:lin ang="5400000" scaled="0"/>
                </a:gradFill>
              </a:defRPr>
            </a:lvl7pPr>
            <a:lvl8pPr marL="1482435" indent="-230990">
              <a:defRPr>
                <a:gradFill>
                  <a:gsLst>
                    <a:gs pos="0">
                      <a:srgbClr val="595959"/>
                    </a:gs>
                    <a:gs pos="86000">
                      <a:srgbClr val="595959"/>
                    </a:gs>
                  </a:gsLst>
                  <a:lin ang="5400000" scaled="0"/>
                </a:gradFill>
              </a:defRPr>
            </a:lvl8pPr>
          </a:lstStyle>
          <a:p>
            <a:pPr marL="344894" lvl="0" indent="-344894" algn="l" defTabSz="911253" rtl="0" eaLnBrk="1" latinLnBrk="0" hangingPunct="1">
              <a:lnSpc>
                <a:spcPct val="90000"/>
              </a:lnSpc>
              <a:spcBef>
                <a:spcPct val="20000"/>
              </a:spcBef>
              <a:buSzPct val="90000"/>
              <a:buFont typeface="Arial" pitchFamily="34" charset="0"/>
              <a:buChar char="•"/>
            </a:pPr>
            <a:r>
              <a:rPr lang="en-US" smtClean="0"/>
              <a:t>Click to edit Master text styles</a:t>
            </a:r>
          </a:p>
          <a:p>
            <a:pPr marL="344894" lvl="1" indent="-344894" algn="l" defTabSz="911253" rtl="0" eaLnBrk="1" latinLnBrk="0" hangingPunct="1">
              <a:lnSpc>
                <a:spcPct val="90000"/>
              </a:lnSpc>
              <a:spcBef>
                <a:spcPct val="20000"/>
              </a:spcBef>
              <a:buSzPct val="90000"/>
              <a:buFont typeface="Arial" pitchFamily="34" charset="0"/>
              <a:buChar char="•"/>
            </a:pPr>
            <a:r>
              <a:rPr lang="en-US" smtClean="0"/>
              <a:t>Second level</a:t>
            </a:r>
          </a:p>
          <a:p>
            <a:pPr marL="344894" lvl="2" indent="-344894" algn="l" defTabSz="911253" rtl="0" eaLnBrk="1" latinLnBrk="0" hangingPunct="1">
              <a:lnSpc>
                <a:spcPct val="90000"/>
              </a:lnSpc>
              <a:spcBef>
                <a:spcPct val="20000"/>
              </a:spcBef>
              <a:buSzPct val="90000"/>
              <a:buFont typeface="Arial" pitchFamily="34" charset="0"/>
              <a:buChar char="•"/>
            </a:pPr>
            <a:r>
              <a:rPr lang="en-US" smtClean="0"/>
              <a:t>Third level</a:t>
            </a:r>
          </a:p>
          <a:p>
            <a:pPr marL="344894" lvl="3" indent="-344894" algn="l" defTabSz="911253" rtl="0" eaLnBrk="1" latinLnBrk="0" hangingPunct="1">
              <a:lnSpc>
                <a:spcPct val="90000"/>
              </a:lnSpc>
              <a:spcBef>
                <a:spcPct val="20000"/>
              </a:spcBef>
              <a:buSzPct val="90000"/>
              <a:buFont typeface="Arial" pitchFamily="34" charset="0"/>
              <a:buChar char="•"/>
            </a:pPr>
            <a:r>
              <a:rPr lang="en-US" smtClean="0"/>
              <a:t>Fourth level</a:t>
            </a:r>
          </a:p>
          <a:p>
            <a:pPr marL="344894" lvl="4" indent="-344894" algn="l" defTabSz="91125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408014885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0"/>
            <a:ext cx="4115872" cy="2443746"/>
          </a:xfrm>
        </p:spPr>
        <p:txBody>
          <a:bodyPr/>
          <a:lstStyle>
            <a:lvl1pPr marL="340150" indent="-340150">
              <a:lnSpc>
                <a:spcPct val="90000"/>
              </a:lnSpc>
              <a:buSzPct val="80000"/>
              <a:buFont typeface="Arial" pitchFamily="34" charset="0"/>
              <a:buChar char="•"/>
              <a:defRPr sz="3200"/>
            </a:lvl1pPr>
            <a:lvl2pPr marL="624935" indent="-284779">
              <a:lnSpc>
                <a:spcPct val="90000"/>
              </a:lnSpc>
              <a:buSzPct val="80000"/>
              <a:buFont typeface="Arial" pitchFamily="34" charset="0"/>
              <a:buChar char="•"/>
              <a:defRPr sz="2800"/>
            </a:lvl2pPr>
            <a:lvl3pPr marL="911294" indent="-286361">
              <a:lnSpc>
                <a:spcPct val="90000"/>
              </a:lnSpc>
              <a:buSzPct val="80000"/>
              <a:buFont typeface="Arial" pitchFamily="34" charset="0"/>
              <a:buChar char="•"/>
              <a:defRPr sz="2400"/>
            </a:lvl3pPr>
            <a:lvl4pPr marL="1707089" indent="-224658">
              <a:lnSpc>
                <a:spcPct val="90000"/>
              </a:lnSpc>
              <a:buSzPct val="80000"/>
              <a:buFont typeface="Arial" pitchFamily="34" charset="0"/>
              <a:buChar char="•"/>
              <a:defRPr sz="2000"/>
            </a:lvl4pPr>
            <a:lvl5pPr marL="1938087" indent="-230990">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00"/>
            <a:ext cx="4115872" cy="2443746"/>
          </a:xfrm>
        </p:spPr>
        <p:txBody>
          <a:bodyPr/>
          <a:lstStyle>
            <a:lvl1pPr marL="455646" indent="-455646">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5816" indent="-455646">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6666" indent="-34173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4171" indent="-34173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48830" indent="-34173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0150" lvl="0" indent="-340150" algn="l" defTabSz="911253" rtl="0" eaLnBrk="1" latinLnBrk="0" hangingPunct="1">
              <a:lnSpc>
                <a:spcPct val="90000"/>
              </a:lnSpc>
              <a:spcBef>
                <a:spcPct val="20000"/>
              </a:spcBef>
              <a:buSzPct val="80000"/>
              <a:buFont typeface="Arial" pitchFamily="34" charset="0"/>
              <a:buChar char="•"/>
            </a:pPr>
            <a:r>
              <a:rPr lang="en-US" smtClean="0"/>
              <a:t>Click to edit Master text styles</a:t>
            </a:r>
          </a:p>
          <a:p>
            <a:pPr marL="340150" lvl="1" indent="-340150" algn="l" defTabSz="911253" rtl="0" eaLnBrk="1" latinLnBrk="0" hangingPunct="1">
              <a:lnSpc>
                <a:spcPct val="90000"/>
              </a:lnSpc>
              <a:spcBef>
                <a:spcPct val="20000"/>
              </a:spcBef>
              <a:buSzPct val="80000"/>
              <a:buFont typeface="Arial" pitchFamily="34" charset="0"/>
              <a:buChar char="•"/>
            </a:pPr>
            <a:r>
              <a:rPr lang="en-US" smtClean="0"/>
              <a:t>Second level</a:t>
            </a:r>
          </a:p>
          <a:p>
            <a:pPr marL="340150" lvl="2" indent="-340150" algn="l" defTabSz="911253" rtl="0" eaLnBrk="1" latinLnBrk="0" hangingPunct="1">
              <a:lnSpc>
                <a:spcPct val="90000"/>
              </a:lnSpc>
              <a:spcBef>
                <a:spcPct val="20000"/>
              </a:spcBef>
              <a:buSzPct val="80000"/>
              <a:buFont typeface="Arial" pitchFamily="34" charset="0"/>
              <a:buChar char="•"/>
            </a:pPr>
            <a:r>
              <a:rPr lang="en-US" smtClean="0"/>
              <a:t>Third level</a:t>
            </a:r>
          </a:p>
          <a:p>
            <a:pPr marL="340150" lvl="3" indent="-340150" algn="l" defTabSz="911253" rtl="0" eaLnBrk="1" latinLnBrk="0" hangingPunct="1">
              <a:lnSpc>
                <a:spcPct val="90000"/>
              </a:lnSpc>
              <a:spcBef>
                <a:spcPct val="20000"/>
              </a:spcBef>
              <a:buSzPct val="80000"/>
              <a:buFont typeface="Arial" pitchFamily="34" charset="0"/>
              <a:buChar char="•"/>
            </a:pPr>
            <a:r>
              <a:rPr lang="en-US" smtClean="0"/>
              <a:t>Fourth level</a:t>
            </a:r>
          </a:p>
          <a:p>
            <a:pPr marL="340150" lvl="4" indent="-340150" algn="l" defTabSz="91125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296601036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51A563E-B1C4-48E7-ACA2-6E94682780EE}"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04654"/>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66796"/>
            <a:ext cx="4114800" cy="2332946"/>
          </a:xfrm>
        </p:spPr>
        <p:txBody>
          <a:bodyPr/>
          <a:lstStyle>
            <a:lvl1pPr marL="401875" indent="-401875">
              <a:buSzPct val="80000"/>
              <a:buFont typeface="Arial" pitchFamily="34" charset="0"/>
              <a:buChar char="•"/>
              <a:defRPr sz="2800"/>
            </a:lvl1pPr>
            <a:lvl2pPr marL="742010" indent="-321171">
              <a:buSzPct val="80000"/>
              <a:buFont typeface="Arial" pitchFamily="34" charset="0"/>
              <a:buChar char="•"/>
              <a:defRPr sz="2800"/>
            </a:lvl2pPr>
            <a:lvl3pPr marL="1023626" indent="-281615" defTabSz="1026792">
              <a:buSzPct val="80000"/>
              <a:buFont typeface="Arial" pitchFamily="34" charset="0"/>
              <a:buChar char="•"/>
              <a:defRPr sz="2400"/>
            </a:lvl3pPr>
            <a:lvl4pPr marL="1313147" indent="-286361">
              <a:buSzPct val="80000"/>
              <a:buFont typeface="Arial" pitchFamily="34" charset="0"/>
              <a:buChar char="•"/>
              <a:defRPr sz="2000"/>
            </a:lvl4pPr>
            <a:lvl5pPr marL="1536233" indent="-22308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04654"/>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266796"/>
            <a:ext cx="4115872" cy="2332946"/>
          </a:xfrm>
        </p:spPr>
        <p:txBody>
          <a:bodyPr/>
          <a:lstStyle>
            <a:lvl1pPr marL="295314" indent="-29531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5646" indent="-455646">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2579" indent="-34173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68527" indent="-34173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3742" indent="-34173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68527" indent="-341730">
              <a:defRPr sz="1600"/>
            </a:lvl6pPr>
            <a:lvl7pPr marL="1597930" indent="-284779">
              <a:defRPr sz="1600"/>
            </a:lvl7pPr>
            <a:lvl8pPr>
              <a:defRPr sz="1600"/>
            </a:lvl8pPr>
            <a:lvl9pPr>
              <a:defRPr sz="1600"/>
            </a:lvl9pPr>
          </a:lstStyle>
          <a:p>
            <a:pPr marL="401875" lvl="0" indent="-401875" algn="l" defTabSz="911253" rtl="0" eaLnBrk="1" latinLnBrk="0" hangingPunct="1">
              <a:lnSpc>
                <a:spcPct val="90000"/>
              </a:lnSpc>
              <a:spcBef>
                <a:spcPct val="20000"/>
              </a:spcBef>
              <a:buSzPct val="80000"/>
            </a:pPr>
            <a:r>
              <a:rPr lang="en-US" smtClean="0"/>
              <a:t>Click to edit Master text styles</a:t>
            </a:r>
          </a:p>
          <a:p>
            <a:pPr marL="401875" lvl="1" indent="-401875" algn="l" defTabSz="911253" rtl="0" eaLnBrk="1" latinLnBrk="0" hangingPunct="1">
              <a:lnSpc>
                <a:spcPct val="90000"/>
              </a:lnSpc>
              <a:spcBef>
                <a:spcPct val="20000"/>
              </a:spcBef>
              <a:buSzPct val="80000"/>
            </a:pPr>
            <a:r>
              <a:rPr lang="en-US" smtClean="0"/>
              <a:t>Second level</a:t>
            </a:r>
          </a:p>
          <a:p>
            <a:pPr marL="401875" lvl="2" indent="-401875" algn="l" defTabSz="911253" rtl="0" eaLnBrk="1" latinLnBrk="0" hangingPunct="1">
              <a:lnSpc>
                <a:spcPct val="90000"/>
              </a:lnSpc>
              <a:spcBef>
                <a:spcPct val="20000"/>
              </a:spcBef>
              <a:buSzPct val="80000"/>
            </a:pPr>
            <a:r>
              <a:rPr lang="en-US" smtClean="0"/>
              <a:t>Third level</a:t>
            </a:r>
          </a:p>
          <a:p>
            <a:pPr marL="401875" lvl="3" indent="-401875" algn="l" defTabSz="911253" rtl="0" eaLnBrk="1" latinLnBrk="0" hangingPunct="1">
              <a:lnSpc>
                <a:spcPct val="90000"/>
              </a:lnSpc>
              <a:spcBef>
                <a:spcPct val="20000"/>
              </a:spcBef>
              <a:buSzPct val="80000"/>
            </a:pPr>
            <a:r>
              <a:rPr lang="en-US" smtClean="0"/>
              <a:t>Fourth level</a:t>
            </a:r>
          </a:p>
          <a:p>
            <a:pPr marL="401875" lvl="4" indent="-401875" algn="l" defTabSz="91125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292742982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277964944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175292942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89468" y="1447800"/>
            <a:ext cx="8363937"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05" tIns="45554" rIns="91105" bIns="45554" numCol="1" spcCol="0" rtlCol="0" anchor="ctr" anchorCtr="0" compatLnSpc="1">
            <a:prstTxWarp prst="textNoShape">
              <a:avLst/>
            </a:prstTxWarp>
          </a:bodyPr>
          <a:lstStyle/>
          <a:p>
            <a:pPr algn="ctr" defTabSz="910686"/>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2606037" y="3113297"/>
            <a:ext cx="5210341" cy="1850655"/>
          </a:xfrm>
        </p:spPr>
        <p:txBody>
          <a:bodyPr lIns="182265" tIns="182265" anchor="ctr" anchorCtr="0"/>
          <a:lstStyle>
            <a:lvl1pPr marL="572723" indent="-56955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1253" rtl="0" eaLnBrk="1" latinLnBrk="0" hangingPunct="1">
              <a:lnSpc>
                <a:spcPct val="90000"/>
              </a:lnSpc>
              <a:spcBef>
                <a:spcPts val="0"/>
              </a:spcBef>
              <a:spcAft>
                <a:spcPts val="900"/>
              </a:spcAft>
              <a:buSzPct val="80000"/>
            </a:pPr>
            <a:r>
              <a:rPr lang="en-US" dirty="0" smtClean="0"/>
              <a:t>Click to edit Master text styles</a:t>
            </a:r>
          </a:p>
          <a:p>
            <a:pPr marL="3175" lvl="1" indent="0" algn="l" defTabSz="91125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900400" y="2133622"/>
            <a:ext cx="1399159"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019" tIns="41005" rIns="82019" bIns="41005"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Tree>
    <p:extLst>
      <p:ext uri="{BB962C8B-B14F-4D97-AF65-F5344CB8AC3E}">
        <p14:creationId xmlns:p14="http://schemas.microsoft.com/office/powerpoint/2010/main" val="2748303892"/>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5786545" y="2136047"/>
            <a:ext cx="2625030"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grpSp>
    </p:spTree>
    <p:extLst>
      <p:ext uri="{BB962C8B-B14F-4D97-AF65-F5344CB8AC3E}">
        <p14:creationId xmlns:p14="http://schemas.microsoft.com/office/powerpoint/2010/main" val="349910779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6220586" y="2008094"/>
            <a:ext cx="1702251"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138" tIns="45568" rIns="91138" bIns="45568"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spTree>
    <p:extLst>
      <p:ext uri="{BB962C8B-B14F-4D97-AF65-F5344CB8AC3E}">
        <p14:creationId xmlns:p14="http://schemas.microsoft.com/office/powerpoint/2010/main" val="92390829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5929974" y="2242931"/>
            <a:ext cx="2383306"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grpSp>
    </p:spTree>
    <p:extLst>
      <p:ext uri="{BB962C8B-B14F-4D97-AF65-F5344CB8AC3E}">
        <p14:creationId xmlns:p14="http://schemas.microsoft.com/office/powerpoint/2010/main" val="176415155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5944257" y="1932608"/>
            <a:ext cx="2260588"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019" tIns="41005" rIns="82019" bIns="41005"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Tree>
    <p:extLst>
      <p:ext uri="{BB962C8B-B14F-4D97-AF65-F5344CB8AC3E}">
        <p14:creationId xmlns:p14="http://schemas.microsoft.com/office/powerpoint/2010/main" val="277038985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6663809" y="1905023"/>
            <a:ext cx="95844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grpSp>
    </p:spTree>
    <p:extLst>
      <p:ext uri="{BB962C8B-B14F-4D97-AF65-F5344CB8AC3E}">
        <p14:creationId xmlns:p14="http://schemas.microsoft.com/office/powerpoint/2010/main" val="385760660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9" y="3467698"/>
            <a:ext cx="8022140"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4" y="6338090"/>
            <a:ext cx="1880410" cy="291353"/>
          </a:xfrm>
          <a:prstGeom prst="rect">
            <a:avLst/>
          </a:prstGeom>
        </p:spPr>
      </p:pic>
    </p:spTree>
    <p:extLst>
      <p:ext uri="{BB962C8B-B14F-4D97-AF65-F5344CB8AC3E}">
        <p14:creationId xmlns:p14="http://schemas.microsoft.com/office/powerpoint/2010/main" val="89313260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17FACE5-3011-4A50-9C05-2DDE9E5B49C7}"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3241725" y="3140274"/>
            <a:ext cx="2660550" cy="577452"/>
          </a:xfrm>
          <a:prstGeom prst="rect">
            <a:avLst/>
          </a:prstGeom>
          <a:noFill/>
          <a:ln>
            <a:noFill/>
          </a:ln>
        </p:spPr>
      </p:pic>
      <p:sp>
        <p:nvSpPr>
          <p:cNvPr id="3" name="Text Box 3"/>
          <p:cNvSpPr txBox="1">
            <a:spLocks noChangeArrowheads="1"/>
          </p:cNvSpPr>
          <p:nvPr userDrawn="1"/>
        </p:nvSpPr>
        <p:spPr bwMode="blackWhite">
          <a:xfrm>
            <a:off x="381000" y="6083595"/>
            <a:ext cx="8382000" cy="522903"/>
          </a:xfrm>
          <a:prstGeom prst="rect">
            <a:avLst/>
          </a:prstGeom>
          <a:noFill/>
          <a:ln w="12700">
            <a:noFill/>
            <a:miter lim="800000"/>
            <a:headEnd type="none" w="sm" len="sm"/>
            <a:tailEnd type="none" w="sm" len="sm"/>
          </a:ln>
          <a:effectLst/>
        </p:spPr>
        <p:txBody>
          <a:bodyPr vert="horz" wrap="square" lIns="91124" tIns="45563" rIns="91124" bIns="45563" numCol="1" anchor="t" anchorCtr="0" compatLnSpc="1">
            <a:prstTxWarp prst="textNoShape">
              <a:avLst/>
            </a:prstTxWarp>
            <a:spAutoFit/>
          </a:bodyPr>
          <a:lstStyle/>
          <a:p>
            <a:pPr algn="ctr" defTabSz="910990" eaLnBrk="0" fontAlgn="auto" hangingPunct="0">
              <a:spcBef>
                <a:spcPts val="0"/>
              </a:spcBef>
              <a:spcAft>
                <a:spcPts val="0"/>
              </a:spcAft>
            </a:pPr>
            <a:r>
              <a:rPr lang="en-US" sz="700" dirty="0">
                <a:solidFill>
                  <a:srgbClr val="FFFFFF">
                    <a:alpha val="99000"/>
                  </a:srgbClr>
                </a:solidFill>
                <a:latin typeface="Segoe UI" pitchFamily="34" charset="0"/>
              </a:rPr>
              <a:t>© </a:t>
            </a:r>
            <a:r>
              <a:rPr lang="en-US" sz="700" dirty="0" smtClean="0">
                <a:solidFill>
                  <a:srgbClr val="FFFFFF">
                    <a:alpha val="99000"/>
                  </a:srgbClr>
                </a:solidFill>
                <a:latin typeface="Segoe UI" pitchFamily="34" charset="0"/>
              </a:rPr>
              <a:t>2011 Microsoft </a:t>
            </a:r>
            <a:r>
              <a:rPr lang="en-US" sz="700" dirty="0">
                <a:solidFill>
                  <a:srgbClr val="FFFFFF">
                    <a:alpha val="99000"/>
                  </a:srgbClr>
                </a:solidFill>
                <a:latin typeface="Segoe UI" pitchFamily="34" charset="0"/>
              </a:rPr>
              <a:t>Corporation. All rights reserved. Microsoft, Windows, Windows Vista and other product names are or may be registered trademarks and/or trademarks in the U.S. and/or other countries.</a:t>
            </a:r>
          </a:p>
          <a:p>
            <a:pPr algn="ctr" defTabSz="910990" eaLnBrk="0" fontAlgn="auto" hangingPunct="0">
              <a:spcBef>
                <a:spcPts val="0"/>
              </a:spcBef>
              <a:spcAft>
                <a:spcPts val="0"/>
              </a:spcAft>
            </a:pPr>
            <a:r>
              <a:rPr lang="en-US" sz="700" dirty="0">
                <a:solidFill>
                  <a:srgbClr val="FFFFFF">
                    <a:alpha val="99000"/>
                  </a:srgbClr>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latin typeface="Segoe UI" pitchFamily="34" charset="0"/>
              </a:rPr>
              <a:t>MICROSOFT </a:t>
            </a:r>
            <a:r>
              <a:rPr lang="en-US" sz="700" dirty="0">
                <a:solidFill>
                  <a:srgbClr val="FFFFFF">
                    <a:alpha val="99000"/>
                  </a:srgbClr>
                </a:solidFill>
                <a:latin typeface="Segoe UI" pitchFamily="34" charset="0"/>
              </a:rPr>
              <a:t>MAKES NO WARRANTIES, EXPRESS, IMPLIED OR STATUTORY, AS TO THE INFORMATION IN THIS PRESENTATION.</a:t>
            </a:r>
          </a:p>
        </p:txBody>
      </p:sp>
    </p:spTree>
    <p:extLst>
      <p:ext uri="{BB962C8B-B14F-4D97-AF65-F5344CB8AC3E}">
        <p14:creationId xmlns:p14="http://schemas.microsoft.com/office/powerpoint/2010/main" val="55973313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384675" y="2892712"/>
            <a:ext cx="8423524" cy="2437590"/>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125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384673" y="4343400"/>
            <a:ext cx="5636696"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125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6364651"/>
            <a:ext cx="1197051"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9" y="228600"/>
            <a:ext cx="1873858" cy="290338"/>
          </a:xfrm>
          <a:prstGeom prst="rect">
            <a:avLst/>
          </a:prstGeom>
        </p:spPr>
      </p:pic>
    </p:spTree>
    <p:extLst>
      <p:ext uri="{BB962C8B-B14F-4D97-AF65-F5344CB8AC3E}">
        <p14:creationId xmlns:p14="http://schemas.microsoft.com/office/powerpoint/2010/main" val="7024446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799"/>
            <a:ext cx="8363938" cy="2000548"/>
          </a:xfrm>
        </p:spPr>
        <p:txBody>
          <a:bodyPr/>
          <a:lstStyle>
            <a:lvl1pPr marL="458807" indent="-458807">
              <a:buClr>
                <a:srgbClr val="FFFFFF"/>
              </a:buClr>
              <a:buSzPct val="70000"/>
              <a:buFontTx/>
              <a:buBlip>
                <a:blip r:embed="rId2"/>
              </a:buBlip>
              <a:defRPr>
                <a:gradFill>
                  <a:gsLst>
                    <a:gs pos="0">
                      <a:srgbClr val="FFFFFF"/>
                    </a:gs>
                    <a:gs pos="86000">
                      <a:srgbClr val="FFFFFF"/>
                    </a:gs>
                  </a:gsLst>
                  <a:lin ang="5400000" scaled="0"/>
                </a:gradFill>
              </a:defRPr>
            </a:lvl1pPr>
            <a:lvl2pPr marL="852752" indent="-393944">
              <a:buClr>
                <a:srgbClr val="FFFFFF"/>
              </a:buClr>
              <a:buSzPct val="70000"/>
              <a:buFontTx/>
              <a:buBlip>
                <a:blip r:embed="rId2"/>
              </a:buBlip>
              <a:defRPr>
                <a:gradFill>
                  <a:gsLst>
                    <a:gs pos="0">
                      <a:srgbClr val="FFFFFF"/>
                    </a:gs>
                    <a:gs pos="86000">
                      <a:srgbClr val="FFFFFF"/>
                    </a:gs>
                  </a:gsLst>
                  <a:lin ang="5400000" scaled="0"/>
                </a:gradFill>
              </a:defRPr>
            </a:lvl2pPr>
            <a:lvl3pPr marL="1254613" indent="-401875">
              <a:buClr>
                <a:srgbClr val="FFFFFF"/>
              </a:buClr>
              <a:buSzPct val="70000"/>
              <a:buFontTx/>
              <a:buBlip>
                <a:blip r:embed="rId2"/>
              </a:buBlip>
              <a:defRPr>
                <a:gradFill>
                  <a:gsLst>
                    <a:gs pos="0">
                      <a:srgbClr val="FFFFFF"/>
                    </a:gs>
                    <a:gs pos="86000">
                      <a:srgbClr val="FFFFFF"/>
                    </a:gs>
                  </a:gsLst>
                  <a:lin ang="5400000" scaled="0"/>
                </a:gradFill>
              </a:defRPr>
            </a:lvl3pPr>
            <a:lvl4pPr marL="1599512" indent="-344894">
              <a:buClr>
                <a:srgbClr val="FFFFFF"/>
              </a:buClr>
              <a:buSzPct val="70000"/>
              <a:buFontTx/>
              <a:buBlip>
                <a:blip r:embed="rId2"/>
              </a:buBlip>
              <a:defRPr>
                <a:gradFill>
                  <a:gsLst>
                    <a:gs pos="0">
                      <a:srgbClr val="FFFFFF"/>
                    </a:gs>
                    <a:gs pos="86000">
                      <a:srgbClr val="FFFFFF"/>
                    </a:gs>
                  </a:gsLst>
                  <a:lin ang="5400000" scaled="0"/>
                </a:gradFill>
              </a:defRPr>
            </a:lvl4pPr>
            <a:lvl5pPr marL="1934924" indent="-33540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149901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799"/>
            <a:ext cx="8363938" cy="2000548"/>
          </a:xfrm>
        </p:spPr>
        <p:txBody>
          <a:bodyPr/>
          <a:lstStyle>
            <a:lvl1pPr marL="458807" indent="-458807">
              <a:buClr>
                <a:srgbClr val="FFFFFF"/>
              </a:buClr>
              <a:buSzPct val="70000"/>
              <a:buFontTx/>
              <a:buBlip>
                <a:blip r:embed="rId2"/>
              </a:buBlip>
              <a:defRPr>
                <a:gradFill>
                  <a:gsLst>
                    <a:gs pos="0">
                      <a:srgbClr val="FFFFFF"/>
                    </a:gs>
                    <a:gs pos="86000">
                      <a:srgbClr val="FFFFFF"/>
                    </a:gs>
                  </a:gsLst>
                  <a:lin ang="5400000" scaled="0"/>
                </a:gradFill>
              </a:defRPr>
            </a:lvl1pPr>
            <a:lvl2pPr marL="852752" indent="-393944">
              <a:buClr>
                <a:srgbClr val="FFFFFF"/>
              </a:buClr>
              <a:buSzPct val="70000"/>
              <a:buFontTx/>
              <a:buBlip>
                <a:blip r:embed="rId2"/>
              </a:buBlip>
              <a:defRPr>
                <a:gradFill>
                  <a:gsLst>
                    <a:gs pos="0">
                      <a:srgbClr val="FFFFFF"/>
                    </a:gs>
                    <a:gs pos="86000">
                      <a:srgbClr val="FFFFFF"/>
                    </a:gs>
                  </a:gsLst>
                  <a:lin ang="5400000" scaled="0"/>
                </a:gradFill>
              </a:defRPr>
            </a:lvl2pPr>
            <a:lvl3pPr marL="1254613" indent="-401875">
              <a:buClr>
                <a:srgbClr val="FFFFFF"/>
              </a:buClr>
              <a:buSzPct val="70000"/>
              <a:buFontTx/>
              <a:buBlip>
                <a:blip r:embed="rId2"/>
              </a:buBlip>
              <a:defRPr>
                <a:gradFill>
                  <a:gsLst>
                    <a:gs pos="0">
                      <a:srgbClr val="FFFFFF"/>
                    </a:gs>
                    <a:gs pos="86000">
                      <a:srgbClr val="FFFFFF"/>
                    </a:gs>
                  </a:gsLst>
                  <a:lin ang="5400000" scaled="0"/>
                </a:gradFill>
              </a:defRPr>
            </a:lvl3pPr>
            <a:lvl4pPr marL="1599512" indent="-344894">
              <a:buClr>
                <a:srgbClr val="FFFFFF"/>
              </a:buClr>
              <a:buSzPct val="70000"/>
              <a:buFontTx/>
              <a:buBlip>
                <a:blip r:embed="rId2"/>
              </a:buBlip>
              <a:defRPr>
                <a:gradFill>
                  <a:gsLst>
                    <a:gs pos="0">
                      <a:srgbClr val="FFFFFF"/>
                    </a:gs>
                    <a:gs pos="86000">
                      <a:srgbClr val="FFFFFF"/>
                    </a:gs>
                  </a:gsLst>
                  <a:lin ang="5400000" scaled="0"/>
                </a:gradFill>
              </a:defRPr>
            </a:lvl4pPr>
            <a:lvl5pPr marL="1934924" indent="-33540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 y="6238912"/>
            <a:ext cx="9144001" cy="619125"/>
          </a:xfrm>
          <a:solidFill>
            <a:srgbClr val="FFFF99"/>
          </a:solidFill>
        </p:spPr>
        <p:txBody>
          <a:bodyPr wrap="square" lIns="151880" tIns="75941" rIns="151880" bIns="75941"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0190269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cSld name="1_Title Slide">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pic>
        <p:nvPicPr>
          <p:cNvPr id="3" name="Picture 5" descr="dallas_c"/>
          <p:cNvPicPr>
            <a:picLocks noChangeAspect="1" noChangeArrowheads="1"/>
          </p:cNvPicPr>
          <p:nvPr/>
        </p:nvPicPr>
        <p:blipFill>
          <a:blip r:embed="rId2"/>
          <a:srcRect/>
          <a:stretch>
            <a:fillRect/>
          </a:stretch>
        </p:blipFill>
        <p:spPr bwMode="auto">
          <a:xfrm>
            <a:off x="152400" y="863610"/>
            <a:ext cx="8839200" cy="3860800"/>
          </a:xfrm>
          <a:prstGeom prst="rect">
            <a:avLst/>
          </a:prstGeom>
          <a:noFill/>
          <a:ln w="12700">
            <a:noFill/>
            <a:prstDash val="lgDash"/>
            <a:miter lim="800000"/>
            <a:headEnd/>
            <a:tailEnd/>
          </a:ln>
        </p:spPr>
      </p:pic>
      <p:sp>
        <p:nvSpPr>
          <p:cNvPr id="4" name="Rectangle 2"/>
          <p:cNvSpPr>
            <a:spLocks noChangeArrowheads="1"/>
          </p:cNvSpPr>
          <p:nvPr/>
        </p:nvSpPr>
        <p:spPr bwMode="auto">
          <a:xfrm>
            <a:off x="635001" y="4800613"/>
            <a:ext cx="31750" cy="1052513"/>
          </a:xfrm>
          <a:prstGeom prst="rect">
            <a:avLst/>
          </a:prstGeom>
          <a:solidFill>
            <a:schemeClr val="tx2"/>
          </a:solidFill>
          <a:ln w="9525">
            <a:noFill/>
            <a:miter lim="800000"/>
            <a:headEnd/>
            <a:tailEnd/>
          </a:ln>
          <a:effectLst/>
        </p:spPr>
        <p:txBody>
          <a:bodyPr wrap="none" lIns="91138" tIns="45568" rIns="91138" bIns="45568" anchor="ctr"/>
          <a:lstStyle/>
          <a:p>
            <a:pPr defTabSz="1214843" fontAlgn="auto">
              <a:spcBef>
                <a:spcPts val="0"/>
              </a:spcBef>
              <a:spcAft>
                <a:spcPts val="0"/>
              </a:spcAft>
              <a:defRPr/>
            </a:pPr>
            <a:endParaRPr lang="en-US" dirty="0">
              <a:solidFill>
                <a:srgbClr val="292929"/>
              </a:solidFill>
              <a:latin typeface="Segoe UI"/>
              <a:cs typeface="+mn-cs"/>
            </a:endParaRPr>
          </a:p>
        </p:txBody>
      </p:sp>
      <p:sp>
        <p:nvSpPr>
          <p:cNvPr id="5" name="Rectangle 3"/>
          <p:cNvSpPr>
            <a:spLocks noChangeArrowheads="1"/>
          </p:cNvSpPr>
          <p:nvPr/>
        </p:nvSpPr>
        <p:spPr bwMode="auto">
          <a:xfrm flipV="1">
            <a:off x="315913" y="5049838"/>
            <a:ext cx="8693150"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lIns="91138" tIns="45568" rIns="91138" bIns="45568" anchor="ctr"/>
          <a:lstStyle/>
          <a:p>
            <a:pPr defTabSz="1214843" fontAlgn="auto">
              <a:spcBef>
                <a:spcPts val="0"/>
              </a:spcBef>
              <a:spcAft>
                <a:spcPts val="0"/>
              </a:spcAft>
              <a:defRPr/>
            </a:pPr>
            <a:endParaRPr lang="en-US" dirty="0">
              <a:solidFill>
                <a:srgbClr val="292929"/>
              </a:solidFill>
              <a:latin typeface="Segoe UI"/>
              <a:cs typeface="+mn-cs"/>
            </a:endParaRPr>
          </a:p>
        </p:txBody>
      </p:sp>
      <p:sp>
        <p:nvSpPr>
          <p:cNvPr id="86020" name="Rectangle 4"/>
          <p:cNvSpPr>
            <a:spLocks noGrp="1" noChangeArrowheads="1"/>
          </p:cNvSpPr>
          <p:nvPr>
            <p:ph type="ctrTitle"/>
          </p:nvPr>
        </p:nvSpPr>
        <p:spPr>
          <a:xfrm>
            <a:off x="990600" y="5243514"/>
            <a:ext cx="7772400" cy="498598"/>
          </a:xfrm>
        </p:spPr>
        <p:txBody>
          <a:bodyPr/>
          <a:lstStyle>
            <a:lvl1pPr>
              <a:defRPr sz="3600">
                <a:effectLst/>
                <a:latin typeface="Verdana" pitchFamily="34" charset="0"/>
              </a:defRPr>
            </a:lvl1pPr>
          </a:lstStyle>
          <a:p>
            <a:r>
              <a:rPr lang="en-US"/>
              <a:t>Click to edit Master title style</a:t>
            </a:r>
          </a:p>
        </p:txBody>
      </p:sp>
    </p:spTree>
    <p:extLst>
      <p:ext uri="{BB962C8B-B14F-4D97-AF65-F5344CB8AC3E}">
        <p14:creationId xmlns:p14="http://schemas.microsoft.com/office/powerpoint/2010/main" val="4209403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_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4" y="2109542"/>
            <a:ext cx="7680340"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4" y="3425825"/>
            <a:ext cx="7680340"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7104187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_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4" y="2109542"/>
            <a:ext cx="7680340"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4" y="3425825"/>
            <a:ext cx="7680340"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6122688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_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4" y="2109542"/>
            <a:ext cx="7680340"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4" y="3425825"/>
            <a:ext cx="7680340"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8437932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777229313"/>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60245194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6502F32-1C71-4B1B-A312-7881C84C9B25}"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Title 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8955539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mo, Video - Accent 1">
    <p:bg bwMode="ltGray">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5541298"/>
            <a:ext cx="3155502"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20012" y="4160521"/>
            <a:ext cx="6653993"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20012" y="1444752"/>
            <a:ext cx="6653993" cy="1527048"/>
          </a:xfrm>
        </p:spPr>
        <p:txBody>
          <a:bodyPr wrap="square" anchor="ctr">
            <a:noAutofit/>
          </a:bodyPr>
          <a:lstStyle>
            <a:lvl1pPr marL="0" indent="0"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30263342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Video - Accent 2">
    <p:bg bwMode="ltGray">
      <p:bgPr>
        <a:solidFill>
          <a:schemeClr val="accent4"/>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5541298"/>
            <a:ext cx="3155502"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20012" y="4160521"/>
            <a:ext cx="6653993"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20012" y="1444752"/>
            <a:ext cx="6653993" cy="1527048"/>
          </a:xfrm>
        </p:spPr>
        <p:txBody>
          <a:bodyPr wrap="square" anchor="ctr">
            <a:noAutofit/>
          </a:bodyPr>
          <a:lstStyle>
            <a:lvl1pPr marL="0" indent="0"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1567277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Video - Accent 3">
    <p:bg bwMode="ltGray">
      <p:bgPr>
        <a:solidFill>
          <a:schemeClr val="accent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5541298"/>
            <a:ext cx="3155502"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20012" y="4160521"/>
            <a:ext cx="6653993"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20012" y="1444752"/>
            <a:ext cx="6653993" cy="1527048"/>
          </a:xfrm>
        </p:spPr>
        <p:txBody>
          <a:bodyPr wrap="square" anchor="ctr">
            <a:noAutofit/>
          </a:bodyPr>
          <a:lstStyle>
            <a:lvl1pPr marL="0" indent="0"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3608780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 Accent 1">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90499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 Accent 2">
    <p:bg bwMode="ltGray">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62099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 Accent 3">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79841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Slide Option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p:nvSpPr>
        <p:spPr bwMode="auto">
          <a:xfrm>
            <a:off x="3008309" y="3183228"/>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5" name="Rectangle 34"/>
          <p:cNvSpPr/>
          <p:nvPr/>
        </p:nvSpPr>
        <p:spPr bwMode="auto">
          <a:xfrm>
            <a:off x="1886080"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8" name="Rectangle 3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auto">
          <a:xfrm>
            <a:off x="1886080" y="4682834"/>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2" name="Rectangle 31"/>
          <p:cNvSpPr/>
          <p:nvPr/>
        </p:nvSpPr>
        <p:spPr bwMode="auto">
          <a:xfrm>
            <a:off x="762616" y="3185267"/>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hasCustomPrompt="1"/>
          </p:nvPr>
        </p:nvSpPr>
        <p:spPr>
          <a:xfrm>
            <a:off x="3124989" y="3403986"/>
            <a:ext cx="5154397" cy="553998"/>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3144077" y="4657304"/>
            <a:ext cx="510675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930" y="4887258"/>
            <a:ext cx="717556" cy="939101"/>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8411" t="5974" r="30263" b="6304"/>
          <a:stretch/>
        </p:blipFill>
        <p:spPr bwMode="black">
          <a:xfrm>
            <a:off x="2053553" y="3292696"/>
            <a:ext cx="667437" cy="113313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3315" y="3281645"/>
            <a:ext cx="872537" cy="1141932"/>
          </a:xfrm>
          <a:prstGeom prst="rect">
            <a:avLst/>
          </a:prstGeom>
        </p:spPr>
      </p:pic>
      <p:sp>
        <p:nvSpPr>
          <p:cNvPr id="17" name="Arrow Bar"/>
          <p:cNvSpPr/>
          <p:nvPr/>
        </p:nvSpPr>
        <p:spPr bwMode="auto">
          <a:xfrm>
            <a:off x="8514247" y="3183228"/>
            <a:ext cx="376615" cy="282313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8487" y="1822256"/>
            <a:ext cx="1786611" cy="915248"/>
          </a:xfrm>
          <a:prstGeom prst="rect">
            <a:avLst/>
          </a:prstGeom>
        </p:spPr>
      </p:pic>
      <p:pic>
        <p:nvPicPr>
          <p:cNvPr id="21" name="TechEd Logo"/>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1999610" y="5122297"/>
            <a:ext cx="775329" cy="52179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23734401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Slide Opt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Tile"/>
          <p:cNvSpPr/>
          <p:nvPr/>
        </p:nvSpPr>
        <p:spPr bwMode="auto">
          <a:xfrm>
            <a:off x="3008309" y="3183228"/>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5" name="Rectangle 34"/>
          <p:cNvSpPr/>
          <p:nvPr/>
        </p:nvSpPr>
        <p:spPr bwMode="auto">
          <a:xfrm>
            <a:off x="1886080" y="3185267"/>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8" name="Rectangle 3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auto">
          <a:xfrm>
            <a:off x="1886080" y="4682834"/>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2" name="Rectangle 31"/>
          <p:cNvSpPr/>
          <p:nvPr/>
        </p:nvSpPr>
        <p:spPr bwMode="auto">
          <a:xfrm>
            <a:off x="762616"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1999610" y="5122297"/>
            <a:ext cx="775329" cy="5217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3124989" y="3403986"/>
            <a:ext cx="5154397" cy="553998"/>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3144077" y="4657304"/>
            <a:ext cx="510675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45" name="Pictur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7293" y="3314503"/>
            <a:ext cx="791695" cy="1036132"/>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844" y="4860863"/>
            <a:ext cx="798142" cy="104456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21790" r="25133"/>
          <a:stretch/>
        </p:blipFill>
        <p:spPr bwMode="black">
          <a:xfrm>
            <a:off x="2064172" y="3312772"/>
            <a:ext cx="710732" cy="1070959"/>
          </a:xfrm>
          <a:prstGeom prst="rect">
            <a:avLst/>
          </a:prstGeom>
        </p:spPr>
      </p:pic>
      <p:sp>
        <p:nvSpPr>
          <p:cNvPr id="17" name="Arrow Bar"/>
          <p:cNvSpPr/>
          <p:nvPr/>
        </p:nvSpPr>
        <p:spPr bwMode="auto">
          <a:xfrm>
            <a:off x="8514247" y="3183228"/>
            <a:ext cx="376615" cy="2823139"/>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8487" y="1822256"/>
            <a:ext cx="1786611" cy="915248"/>
          </a:xfrm>
          <a:prstGeom prst="rect">
            <a:avLst/>
          </a:prstGeom>
        </p:spPr>
      </p:pic>
      <p:sp>
        <p:nvSpPr>
          <p:cNvPr id="21" name="TextBox 20"/>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42535489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Slide Op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Tile"/>
          <p:cNvSpPr/>
          <p:nvPr/>
        </p:nvSpPr>
        <p:spPr bwMode="auto">
          <a:xfrm>
            <a:off x="3008309" y="3183228"/>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5" name="Rectangle 34"/>
          <p:cNvSpPr/>
          <p:nvPr/>
        </p:nvSpPr>
        <p:spPr bwMode="auto">
          <a:xfrm>
            <a:off x="1886080" y="3185267"/>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8" name="Rectangle 3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auto">
          <a:xfrm>
            <a:off x="1886080" y="4682834"/>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2" name="Rectangle 31"/>
          <p:cNvSpPr/>
          <p:nvPr/>
        </p:nvSpPr>
        <p:spPr bwMode="auto">
          <a:xfrm>
            <a:off x="762616"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1999610" y="5122297"/>
            <a:ext cx="775329" cy="5217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3124989" y="3403986"/>
            <a:ext cx="5154397" cy="553998"/>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3144077" y="4657304"/>
            <a:ext cx="510675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45" name="Pictur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black">
          <a:xfrm>
            <a:off x="885196" y="3535302"/>
            <a:ext cx="782503" cy="625839"/>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844" y="4860863"/>
            <a:ext cx="798142" cy="1044568"/>
          </a:xfrm>
          <a:prstGeom prst="rect">
            <a:avLst/>
          </a:prstGeom>
        </p:spPr>
      </p:pic>
      <p:pic>
        <p:nvPicPr>
          <p:cNvPr id="18" name="Picture 2" descr="C:\Users\Justin\Desktop\_Work_in_Progress\_MS\1530\toolbo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19258" y="3436938"/>
            <a:ext cx="728251" cy="82262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8487" y="1822256"/>
            <a:ext cx="1786611" cy="915248"/>
          </a:xfrm>
          <a:prstGeom prst="rect">
            <a:avLst/>
          </a:prstGeom>
        </p:spPr>
      </p:pic>
      <p:sp>
        <p:nvSpPr>
          <p:cNvPr id="21" name="Arrow Bar"/>
          <p:cNvSpPr/>
          <p:nvPr/>
        </p:nvSpPr>
        <p:spPr bwMode="auto">
          <a:xfrm>
            <a:off x="8514247" y="3183228"/>
            <a:ext cx="376615" cy="28231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2" name="TextBox 21"/>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546805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5" y="273054"/>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5" y="1435123"/>
            <a:ext cx="3008313" cy="4691063"/>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3C23B8-353F-4E5D-BF1D-8E4D3AE5621A}"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Title Slide Op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3"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useBgFill="1">
        <p:nvSpPr>
          <p:cNvPr id="24" name="Left Mask"/>
          <p:cNvSpPr/>
          <p:nvPr/>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5"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7"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1" name="TechEd Lo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49" name="Right Mask"/>
          <p:cNvSpPr/>
          <p:nvPr/>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50" name="Title 1"/>
          <p:cNvSpPr>
            <a:spLocks noGrp="1"/>
          </p:cNvSpPr>
          <p:nvPr>
            <p:ph type="ctrTitle"/>
          </p:nvPr>
        </p:nvSpPr>
        <p:spPr>
          <a:xfrm>
            <a:off x="3136906" y="3231975"/>
            <a:ext cx="5040038" cy="1232464"/>
          </a:xfrm>
        </p:spPr>
        <p:txBody>
          <a:bodyPr anchor="ctr">
            <a:noAutofit/>
          </a:bodyPr>
          <a:lstStyle>
            <a:lvl1pPr algn="l" defTabSz="91118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1" name="Subtitle 2"/>
          <p:cNvSpPr>
            <a:spLocks noGrp="1"/>
          </p:cNvSpPr>
          <p:nvPr>
            <p:ph type="subTitle" idx="1"/>
          </p:nvPr>
        </p:nvSpPr>
        <p:spPr>
          <a:xfrm>
            <a:off x="3136910" y="5029250"/>
            <a:ext cx="5154369" cy="463255"/>
          </a:xfrm>
        </p:spPr>
        <p:txBody>
          <a:bodyPr>
            <a:noAutofit/>
          </a:bodyPr>
          <a:lstStyle>
            <a:lvl1pPr marL="0" indent="0" algn="l" defTabSz="91118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r>
              <a:rPr lang="en-US" smtClean="0"/>
              <a:t>Click to edit Master subtitle style</a:t>
            </a:r>
            <a:endParaRPr lang="en-US" dirty="0"/>
          </a:p>
        </p:txBody>
      </p:sp>
      <p:sp useBgFill="1">
        <p:nvSpPr>
          <p:cNvPr id="52" name="Bottom Mask"/>
          <p:cNvSpPr/>
          <p:nvPr/>
        </p:nvSpPr>
        <p:spPr bwMode="auto">
          <a:xfrm>
            <a:off x="5" y="6010323"/>
            <a:ext cx="9144001"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57" name="Rectangle 56"/>
          <p:cNvSpPr/>
          <p:nvPr/>
        </p:nvSpPr>
        <p:spPr bwMode="auto">
          <a:xfrm>
            <a:off x="1886080"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58" name="Rectangle 5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60" name="Rectangle 59"/>
          <p:cNvSpPr/>
          <p:nvPr/>
        </p:nvSpPr>
        <p:spPr bwMode="auto">
          <a:xfrm>
            <a:off x="762616" y="3185267"/>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61" name="Picture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8930" y="4887258"/>
            <a:ext cx="717556" cy="939101"/>
          </a:xfrm>
          <a:prstGeom prst="rect">
            <a:avLst/>
          </a:prstGeom>
        </p:spPr>
      </p:pic>
      <p:pic>
        <p:nvPicPr>
          <p:cNvPr id="62" name="Picture 61"/>
          <p:cNvPicPr>
            <a:picLocks noChangeAspect="1"/>
          </p:cNvPicPr>
          <p:nvPr/>
        </p:nvPicPr>
        <p:blipFill rotWithShape="1">
          <a:blip r:embed="rId5" cstate="print">
            <a:extLst>
              <a:ext uri="{28A0092B-C50C-407E-A947-70E740481C1C}">
                <a14:useLocalDpi xmlns:a14="http://schemas.microsoft.com/office/drawing/2010/main" val="0"/>
              </a:ext>
            </a:extLst>
          </a:blip>
          <a:srcRect l="28411" t="5974" r="30263" b="6304"/>
          <a:stretch/>
        </p:blipFill>
        <p:spPr bwMode="black">
          <a:xfrm>
            <a:off x="2053553" y="3292696"/>
            <a:ext cx="667437" cy="1133131"/>
          </a:xfrm>
          <a:prstGeom prst="rect">
            <a:avLst/>
          </a:prstGeom>
        </p:spPr>
      </p:pic>
      <p:pic>
        <p:nvPicPr>
          <p:cNvPr id="63" name="Picture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3315" y="3281645"/>
            <a:ext cx="872537" cy="1141932"/>
          </a:xfrm>
          <a:prstGeom prst="rect">
            <a:avLst/>
          </a:prstGeom>
        </p:spPr>
      </p:pic>
      <p:sp>
        <p:nvSpPr>
          <p:cNvPr id="65" name="Rectangle 64"/>
          <p:cNvSpPr/>
          <p:nvPr/>
        </p:nvSpPr>
        <p:spPr bwMode="auto">
          <a:xfrm>
            <a:off x="1886080" y="4693844"/>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66" name="Picture 65"/>
          <p:cNvPicPr>
            <a:picLocks noChangeAspect="1"/>
          </p:cNvPicPr>
          <p:nvPr/>
        </p:nvPicPr>
        <p:blipFill rotWithShape="1">
          <a:blip r:embed="rId7" cstate="print">
            <a:extLst>
              <a:ext uri="{28A0092B-C50C-407E-A947-70E740481C1C}">
                <a14:useLocalDpi xmlns:a14="http://schemas.microsoft.com/office/drawing/2010/main" val="0"/>
              </a:ext>
            </a:extLst>
          </a:blip>
          <a:srcRect l="21790" r="25133"/>
          <a:stretch/>
        </p:blipFill>
        <p:spPr bwMode="black">
          <a:xfrm>
            <a:off x="2064172" y="4821353"/>
            <a:ext cx="710732" cy="1070959"/>
          </a:xfrm>
          <a:prstGeom prst="rect">
            <a:avLst/>
          </a:prstGeom>
        </p:spPr>
      </p:pic>
      <p:sp>
        <p:nvSpPr>
          <p:cNvPr id="68" name="Arrow Bar"/>
          <p:cNvSpPr/>
          <p:nvPr/>
        </p:nvSpPr>
        <p:spPr bwMode="auto">
          <a:xfrm>
            <a:off x="8514247" y="3183228"/>
            <a:ext cx="376615" cy="282313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69" name="TextBox 68"/>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24442366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useBgFill="1">
        <p:nvSpPr>
          <p:cNvPr id="27" name="Left Mask"/>
          <p:cNvSpPr/>
          <p:nvPr/>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p:nvGrpSpPr>
        <p:grpSpPr>
          <a:xfrm>
            <a:off x="762616" y="3185267"/>
            <a:ext cx="994669"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grpSp>
        <p:nvGrpSpPr>
          <p:cNvPr id="34" name="Orange Tile"/>
          <p:cNvGrpSpPr/>
          <p:nvPr/>
        </p:nvGrpSpPr>
        <p:grpSpPr>
          <a:xfrm>
            <a:off x="1886080" y="3185267"/>
            <a:ext cx="994669"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grpSp>
        <p:nvGrpSpPr>
          <p:cNvPr id="37" name="Teal Tile"/>
          <p:cNvGrpSpPr/>
          <p:nvPr/>
        </p:nvGrpSpPr>
        <p:grpSpPr>
          <a:xfrm>
            <a:off x="762616" y="4682834"/>
            <a:ext cx="994669"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grpSp>
        <p:nvGrpSpPr>
          <p:cNvPr id="5" name="Green Tile"/>
          <p:cNvGrpSpPr/>
          <p:nvPr/>
        </p:nvGrpSpPr>
        <p:grpSpPr>
          <a:xfrm>
            <a:off x="1886080" y="4682834"/>
            <a:ext cx="994669"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sp useBgFill="1">
        <p:nvSpPr>
          <p:cNvPr id="43" name="Top Mask"/>
          <p:cNvSpPr/>
          <p:nvPr/>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useBgFill="1">
        <p:nvSpPr>
          <p:cNvPr id="44" name="Right Mask"/>
          <p:cNvSpPr/>
          <p:nvPr/>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6906" y="3231975"/>
            <a:ext cx="5040038" cy="1232464"/>
          </a:xfrm>
        </p:spPr>
        <p:txBody>
          <a:bodyPr anchor="ctr">
            <a:noAutofit/>
          </a:bodyPr>
          <a:lstStyle>
            <a:lvl1pPr algn="l" defTabSz="91118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3136910" y="5029250"/>
            <a:ext cx="5154369" cy="463255"/>
          </a:xfrm>
        </p:spPr>
        <p:txBody>
          <a:bodyPr>
            <a:noAutofit/>
          </a:bodyPr>
          <a:lstStyle>
            <a:lvl1pPr marL="0" indent="0" algn="l" defTabSz="91118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r>
              <a:rPr lang="en-US" smtClean="0"/>
              <a:t>Click to edit Master subtitle style</a:t>
            </a:r>
            <a:endParaRPr lang="en-US" dirty="0"/>
          </a:p>
        </p:txBody>
      </p:sp>
      <p:sp useBgFill="1">
        <p:nvSpPr>
          <p:cNvPr id="45" name="Bottom Mask"/>
          <p:cNvSpPr/>
          <p:nvPr/>
        </p:nvSpPr>
        <p:spPr bwMode="auto">
          <a:xfrm>
            <a:off x="5" y="6010323"/>
            <a:ext cx="9144001"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124111764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146130631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1" name="Rectangle 10"/>
          <p:cNvSpPr/>
          <p:nvPr/>
        </p:nvSpPr>
        <p:spPr bwMode="auto">
          <a:xfrm>
            <a:off x="1886080" y="3185267"/>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2" name="Rectangle 11"/>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3" name="Rectangle 12"/>
          <p:cNvSpPr/>
          <p:nvPr/>
        </p:nvSpPr>
        <p:spPr bwMode="auto">
          <a:xfrm>
            <a:off x="1886080" y="4682834"/>
            <a:ext cx="994669"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3" y="1635466"/>
            <a:ext cx="5191598"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Demo</a:t>
            </a:r>
          </a:p>
        </p:txBody>
      </p:sp>
      <p:sp>
        <p:nvSpPr>
          <p:cNvPr id="3" name="Subtitle 2"/>
          <p:cNvSpPr>
            <a:spLocks noGrp="1"/>
          </p:cNvSpPr>
          <p:nvPr>
            <p:ph type="subTitle" idx="1"/>
          </p:nvPr>
        </p:nvSpPr>
        <p:spPr>
          <a:xfrm>
            <a:off x="3072865" y="4884121"/>
            <a:ext cx="5189183"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4" y="3391159"/>
            <a:ext cx="5189184" cy="914096"/>
          </a:xfrm>
        </p:spPr>
        <p:txBody>
          <a:bodyPr wrap="square" anchor="ctr">
            <a:noAutofit/>
          </a:bodyPr>
          <a:lstStyle>
            <a:lvl1pPr marL="0" indent="0">
              <a:buNone/>
              <a:defRPr sz="4000" b="1" spc="-100" baseline="0">
                <a:solidFill>
                  <a:schemeClr val="accent2">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3589" y="3519534"/>
            <a:ext cx="1624155" cy="2125612"/>
          </a:xfrm>
          <a:prstGeom prst="rect">
            <a:avLst/>
          </a:prstGeom>
        </p:spPr>
      </p:pic>
    </p:spTree>
    <p:extLst>
      <p:ext uri="{BB962C8B-B14F-4D97-AF65-F5344CB8AC3E}">
        <p14:creationId xmlns:p14="http://schemas.microsoft.com/office/powerpoint/2010/main" val="3032270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Video</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3">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6707" t="18131" r="23736" b="9074"/>
          <a:stretch/>
        </p:blipFill>
        <p:spPr bwMode="black">
          <a:xfrm>
            <a:off x="918003" y="3536616"/>
            <a:ext cx="1785562" cy="2097743"/>
          </a:xfrm>
          <a:prstGeom prst="rect">
            <a:avLst/>
          </a:prstGeom>
        </p:spPr>
      </p:pic>
    </p:spTree>
    <p:extLst>
      <p:ext uri="{BB962C8B-B14F-4D97-AF65-F5344CB8AC3E}">
        <p14:creationId xmlns:p14="http://schemas.microsoft.com/office/powerpoint/2010/main" val="19678061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2_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Partner</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1">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433" y="3516412"/>
            <a:ext cx="1718713" cy="2249365"/>
          </a:xfrm>
          <a:prstGeom prst="rect">
            <a:avLst/>
          </a:prstGeom>
        </p:spPr>
      </p:pic>
    </p:spTree>
    <p:extLst>
      <p:ext uri="{BB962C8B-B14F-4D97-AF65-F5344CB8AC3E}">
        <p14:creationId xmlns:p14="http://schemas.microsoft.com/office/powerpoint/2010/main" val="31703136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4_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Customer</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4">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683" y="3404234"/>
            <a:ext cx="1917928" cy="2510089"/>
          </a:xfrm>
          <a:prstGeom prst="rect">
            <a:avLst/>
          </a:prstGeom>
        </p:spPr>
      </p:pic>
    </p:spTree>
    <p:extLst>
      <p:ext uri="{BB962C8B-B14F-4D97-AF65-F5344CB8AC3E}">
        <p14:creationId xmlns:p14="http://schemas.microsoft.com/office/powerpoint/2010/main" val="4049194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3_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Announcement</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6">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black">
          <a:xfrm>
            <a:off x="299437" y="3455895"/>
            <a:ext cx="3076819" cy="2460812"/>
          </a:xfrm>
          <a:prstGeom prst="rect">
            <a:avLst/>
          </a:prstGeom>
        </p:spPr>
      </p:pic>
    </p:spTree>
    <p:extLst>
      <p:ext uri="{BB962C8B-B14F-4D97-AF65-F5344CB8AC3E}">
        <p14:creationId xmlns:p14="http://schemas.microsoft.com/office/powerpoint/2010/main" val="32092189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31"/>
            <a:ext cx="8363938" cy="76174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8"/>
            <a:ext cx="8363938" cy="2043636"/>
          </a:xfrm>
          <a:prstGeom prst="rect">
            <a:avLst/>
          </a:prstGeom>
        </p:spPr>
        <p:txBody>
          <a:bodyPr/>
          <a:lstStyle>
            <a:lvl1pPr marL="283180" indent="-283180">
              <a:buFont typeface="Wingdings" pitchFamily="2" charset="2"/>
              <a:buChar char=""/>
              <a:defRPr sz="4000"/>
            </a:lvl1pPr>
            <a:lvl2pPr marL="515724" indent="-232554">
              <a:buFont typeface="Wingdings" pitchFamily="2" charset="2"/>
              <a:buChar char=""/>
              <a:defRPr>
                <a:latin typeface="+mn-lt"/>
              </a:defRPr>
            </a:lvl2pPr>
            <a:lvl3pPr marL="738778" indent="-223071">
              <a:buFont typeface="Wingdings" pitchFamily="2" charset="2"/>
              <a:buChar char=""/>
              <a:tabLst/>
              <a:defRPr>
                <a:latin typeface="+mn-lt"/>
              </a:defRPr>
            </a:lvl3pPr>
            <a:lvl4pPr marL="911212" indent="-172429">
              <a:buFont typeface="Wingdings" pitchFamily="2" charset="2"/>
              <a:buChar char=""/>
              <a:defRPr>
                <a:latin typeface="+mn-lt"/>
              </a:defRPr>
            </a:lvl4pPr>
            <a:lvl5pPr marL="1083652" indent="-172429">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187072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16"/>
            <a:ext cx="8363938" cy="1908215"/>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0970" indent="0">
              <a:buNone/>
              <a:defRPr sz="2000">
                <a:gradFill>
                  <a:gsLst>
                    <a:gs pos="100000">
                      <a:schemeClr val="tx1"/>
                    </a:gs>
                    <a:gs pos="6000">
                      <a:schemeClr val="tx1"/>
                    </a:gs>
                  </a:gsLst>
                  <a:lin ang="5400000" scaled="0"/>
                </a:gradFill>
              </a:defRPr>
            </a:lvl3pPr>
            <a:lvl4pPr marL="455611" indent="0">
              <a:buNone/>
              <a:defRPr sz="2000">
                <a:gradFill>
                  <a:gsLst>
                    <a:gs pos="100000">
                      <a:schemeClr val="tx1"/>
                    </a:gs>
                    <a:gs pos="6000">
                      <a:schemeClr val="tx1"/>
                    </a:gs>
                  </a:gsLst>
                  <a:lin ang="5400000" scaled="0"/>
                </a:gradFill>
              </a:defRPr>
            </a:lvl4pPr>
            <a:lvl5pPr marL="691321"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958907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87"/>
            <a:ext cx="5486400" cy="41148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pPr lvl="0"/>
            <a:endParaRPr lang="en-US" noProof="0" dirty="0"/>
          </a:p>
        </p:txBody>
      </p:sp>
      <p:sp>
        <p:nvSpPr>
          <p:cNvPr id="4" name="Text Placeholder 3"/>
          <p:cNvSpPr>
            <a:spLocks noGrp="1"/>
          </p:cNvSpPr>
          <p:nvPr>
            <p:ph type="body" sz="half" idx="2"/>
          </p:nvPr>
        </p:nvSpPr>
        <p:spPr>
          <a:xfrm>
            <a:off x="1792288" y="5367356"/>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5C3D082-DE0B-4B2E-9170-9FF0EF6D44FE}"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16"/>
            <a:ext cx="8363938" cy="1908215"/>
          </a:xfrm>
          <a:prstGeom prst="rect">
            <a:avLst/>
          </a:prstGeom>
        </p:spPr>
        <p:txBody>
          <a:bodyPr/>
          <a:lstStyle>
            <a:lvl1pPr marL="0" indent="0">
              <a:spcBef>
                <a:spcPts val="2400"/>
              </a:spcBef>
              <a:buNone/>
              <a:defRPr sz="4000">
                <a:gradFill>
                  <a:gsLst>
                    <a:gs pos="100000">
                      <a:schemeClr val="tx1"/>
                    </a:gs>
                    <a:gs pos="0">
                      <a:schemeClr val="tx1"/>
                    </a:gs>
                  </a:gsLst>
                  <a:lin ang="5400000" scaled="0"/>
                </a:gradFill>
                <a:latin typeface="+mj-lt"/>
              </a:defRPr>
            </a:lvl1pPr>
            <a:lvl2pPr marL="0" indent="0">
              <a:buNone/>
              <a:defRPr sz="2000">
                <a:gradFill>
                  <a:gsLst>
                    <a:gs pos="100000">
                      <a:schemeClr val="tx1"/>
                    </a:gs>
                    <a:gs pos="0">
                      <a:schemeClr val="tx1"/>
                    </a:gs>
                  </a:gsLst>
                  <a:lin ang="5400000" scaled="0"/>
                </a:gradFill>
              </a:defRPr>
            </a:lvl2pPr>
            <a:lvl3pPr marL="230970" indent="0">
              <a:buNone/>
              <a:defRPr sz="2000">
                <a:gradFill>
                  <a:gsLst>
                    <a:gs pos="100000">
                      <a:schemeClr val="tx1"/>
                    </a:gs>
                    <a:gs pos="0">
                      <a:schemeClr val="tx1"/>
                    </a:gs>
                  </a:gsLst>
                  <a:lin ang="5400000" scaled="0"/>
                </a:gradFill>
              </a:defRPr>
            </a:lvl3pPr>
            <a:lvl4pPr marL="455611" indent="0">
              <a:buNone/>
              <a:defRPr sz="2000">
                <a:gradFill>
                  <a:gsLst>
                    <a:gs pos="100000">
                      <a:schemeClr val="tx1"/>
                    </a:gs>
                    <a:gs pos="0">
                      <a:schemeClr val="tx1"/>
                    </a:gs>
                  </a:gsLst>
                  <a:lin ang="5400000" scaled="0"/>
                </a:gradFill>
              </a:defRPr>
            </a:lvl4pPr>
            <a:lvl5pPr marL="691321" indent="0">
              <a:buNone/>
              <a:defRPr sz="2000">
                <a:gradFill>
                  <a:gsLst>
                    <a:gs pos="100000">
                      <a:schemeClr val="tx1"/>
                    </a:gs>
                    <a:gs pos="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6162286"/>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90627" y="1447817"/>
            <a:ext cx="4047274" cy="2351413"/>
          </a:xfrm>
        </p:spPr>
        <p:txBody>
          <a:bodyPr>
            <a:spAutoFit/>
          </a:bodyPr>
          <a:lstStyle>
            <a:lvl1pPr marL="291084" indent="-291084">
              <a:spcBef>
                <a:spcPts val="1200"/>
              </a:spcBef>
              <a:buClr>
                <a:schemeClr val="tx1"/>
              </a:buClr>
              <a:buFont typeface="Wingdings" pitchFamily="2" charset="2"/>
              <a:buChar char=""/>
              <a:defRPr/>
            </a:lvl1pPr>
            <a:lvl2pPr marL="518873" indent="-227808">
              <a:defRPr sz="2000"/>
            </a:lvl2pPr>
            <a:lvl3pPr marL="683415" indent="-164526">
              <a:tabLst/>
              <a:defRPr sz="2000"/>
            </a:lvl3pPr>
            <a:lvl4pPr marL="860594" indent="-177183">
              <a:defRPr/>
            </a:lvl4pPr>
            <a:lvl5pPr marL="1025123" indent="-16452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4709673" y="1447817"/>
            <a:ext cx="4047274" cy="2351413"/>
          </a:xfrm>
        </p:spPr>
        <p:txBody>
          <a:bodyPr>
            <a:spAutoFit/>
          </a:bodyPr>
          <a:lstStyle>
            <a:lvl1pPr marL="338545" indent="-338545">
              <a:spcBef>
                <a:spcPts val="1200"/>
              </a:spcBef>
              <a:buFont typeface="Wingdings" pitchFamily="2" charset="2"/>
              <a:buChar char=""/>
              <a:defRPr lang="en-US" sz="3600" kern="1200" spc="-71" baseline="0" dirty="0" smtClean="0">
                <a:gradFill>
                  <a:gsLst>
                    <a:gs pos="1250">
                      <a:schemeClr val="tx1"/>
                    </a:gs>
                    <a:gs pos="100000">
                      <a:schemeClr val="tx1"/>
                    </a:gs>
                  </a:gsLst>
                  <a:lin ang="5400000" scaled="0"/>
                </a:gradFill>
                <a:latin typeface="+mj-lt"/>
                <a:ea typeface="+mn-ea"/>
                <a:cs typeface="+mn-cs"/>
              </a:defRPr>
            </a:lvl1pPr>
            <a:lvl2pPr marL="632791" indent="-341702">
              <a:defRPr lang="en-US" sz="2000" kern="1200" spc="0" baseline="0" dirty="0" smtClean="0">
                <a:gradFill>
                  <a:gsLst>
                    <a:gs pos="1250">
                      <a:schemeClr val="tx1"/>
                    </a:gs>
                    <a:gs pos="100000">
                      <a:schemeClr val="tx1"/>
                    </a:gs>
                  </a:gsLst>
                  <a:lin ang="5400000" scaled="0"/>
                </a:gradFill>
                <a:latin typeface="+mn-lt"/>
                <a:ea typeface="+mn-ea"/>
                <a:cs typeface="+mn-cs"/>
              </a:defRPr>
            </a:lvl2pPr>
            <a:lvl3pPr marL="860594" indent="-341702">
              <a:defRPr lang="en-US" sz="2000" kern="1200" spc="0" baseline="0" dirty="0" smtClean="0">
                <a:gradFill>
                  <a:gsLst>
                    <a:gs pos="1250">
                      <a:schemeClr val="tx1"/>
                    </a:gs>
                    <a:gs pos="100000">
                      <a:schemeClr val="tx1"/>
                    </a:gs>
                  </a:gsLst>
                  <a:lin ang="5400000" scaled="0"/>
                </a:gradFill>
                <a:latin typeface="+mn-lt"/>
                <a:ea typeface="+mn-ea"/>
                <a:cs typeface="+mn-cs"/>
              </a:defRPr>
            </a:lvl3pPr>
            <a:lvl4pPr marL="1025123" indent="-341702">
              <a:defRPr lang="en-US" sz="2000" kern="1200" spc="0" baseline="0" dirty="0" smtClean="0">
                <a:gradFill>
                  <a:gsLst>
                    <a:gs pos="1250">
                      <a:schemeClr val="tx1"/>
                    </a:gs>
                    <a:gs pos="100000">
                      <a:schemeClr val="tx1"/>
                    </a:gs>
                  </a:gsLst>
                  <a:lin ang="5400000" scaled="0"/>
                </a:gradFill>
                <a:latin typeface="+mn-lt"/>
                <a:ea typeface="+mn-ea"/>
                <a:cs typeface="+mn-cs"/>
              </a:defRPr>
            </a:lvl4pPr>
            <a:lvl5pPr marL="1202303" indent="-341702">
              <a:defRPr lang="en-US" sz="2000" kern="1200" spc="0" baseline="0" dirty="0">
                <a:gradFill>
                  <a:gsLst>
                    <a:gs pos="1250">
                      <a:schemeClr val="tx1"/>
                    </a:gs>
                    <a:gs pos="100000">
                      <a:schemeClr val="tx1"/>
                    </a:gs>
                  </a:gsLst>
                  <a:lin ang="5400000" scaled="0"/>
                </a:gradFill>
                <a:latin typeface="+mn-lt"/>
                <a:ea typeface="+mn-ea"/>
                <a:cs typeface="+mn-cs"/>
              </a:defRPr>
            </a:lvl5pPr>
          </a:lstStyle>
          <a:p>
            <a:pPr marL="291084" marR="0" lvl="0"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1084" marR="0" lvl="1"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1084" marR="0" lvl="2"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1084" marR="0" lvl="3"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1084" marR="0" lvl="4"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3908624765"/>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7"/>
            <a:ext cx="4047274" cy="2462213"/>
          </a:xfrm>
        </p:spPr>
        <p:txBody>
          <a:bodyPr/>
          <a:lstStyle>
            <a:lvl1pPr marL="0" indent="0">
              <a:spcBef>
                <a:spcPts val="1200"/>
              </a:spcBef>
              <a:buNone/>
              <a:defRPr sz="4000">
                <a:gradFill>
                  <a:gsLst>
                    <a:gs pos="100000">
                      <a:schemeClr val="tx2"/>
                    </a:gs>
                    <a:gs pos="0">
                      <a:schemeClr val="tx2"/>
                    </a:gs>
                  </a:gsLst>
                  <a:lin ang="5400000" scaled="0"/>
                </a:gradFill>
                <a:latin typeface="+mj-lt"/>
              </a:defRPr>
            </a:lvl1pPr>
            <a:lvl2pPr marL="0" indent="0">
              <a:buNone/>
              <a:defRPr sz="2000"/>
            </a:lvl2pPr>
            <a:lvl3pPr marL="232554" indent="0">
              <a:buNone/>
              <a:defRPr sz="2000"/>
            </a:lvl3pPr>
            <a:lvl4pPr marL="455611" indent="0">
              <a:buNone/>
              <a:defRPr sz="2000"/>
            </a:lvl4pPr>
            <a:lvl5pPr marL="691321"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4709673" y="1447847"/>
            <a:ext cx="4047274" cy="2462213"/>
          </a:xfrm>
        </p:spPr>
        <p:txBody>
          <a:bodyPr/>
          <a:lstStyle>
            <a:lvl1pPr marL="0" indent="0">
              <a:spcBef>
                <a:spcPts val="1200"/>
              </a:spcBef>
              <a:buNone/>
              <a:defRPr lang="en-US" sz="4000" kern="1200" spc="-71" baseline="0" dirty="0" smtClean="0">
                <a:gradFill>
                  <a:gsLst>
                    <a:gs pos="100000">
                      <a:schemeClr val="tx2"/>
                    </a:gs>
                    <a:gs pos="0">
                      <a:schemeClr val="tx2"/>
                    </a:gs>
                  </a:gsLst>
                  <a:lin ang="5400000" scaled="0"/>
                </a:gradFill>
                <a:latin typeface="+mj-lt"/>
                <a:ea typeface="+mn-ea"/>
                <a:cs typeface="+mn-cs"/>
              </a:defRPr>
            </a:lvl1pPr>
            <a:lvl2pPr marL="3175"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2554"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58767"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4998"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4244516075"/>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7"/>
            <a:ext cx="4047274" cy="2462213"/>
          </a:xfrm>
        </p:spPr>
        <p:txBody>
          <a:bodyPr/>
          <a:lstStyle>
            <a:lvl1pPr marL="0" indent="0">
              <a:spcBef>
                <a:spcPts val="1200"/>
              </a:spcBef>
              <a:buNone/>
              <a:defRPr sz="4000">
                <a:gradFill>
                  <a:gsLst>
                    <a:gs pos="1000">
                      <a:schemeClr val="tx1"/>
                    </a:gs>
                    <a:gs pos="98000">
                      <a:schemeClr val="tx1"/>
                    </a:gs>
                  </a:gsLst>
                  <a:lin ang="5400000" scaled="0"/>
                </a:gradFill>
                <a:latin typeface="+mj-lt"/>
              </a:defRPr>
            </a:lvl1pPr>
            <a:lvl2pPr marL="0" indent="0">
              <a:buNone/>
              <a:defRPr sz="2000"/>
            </a:lvl2pPr>
            <a:lvl3pPr marL="232554" indent="0">
              <a:buNone/>
              <a:defRPr sz="2000"/>
            </a:lvl3pPr>
            <a:lvl4pPr marL="455611" indent="0">
              <a:buNone/>
              <a:defRPr sz="2000"/>
            </a:lvl4pPr>
            <a:lvl5pPr marL="691321"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4709673" y="1447847"/>
            <a:ext cx="4047274" cy="2462213"/>
          </a:xfrm>
        </p:spPr>
        <p:txBody>
          <a:bodyPr/>
          <a:lstStyle>
            <a:lvl1pPr marL="0" indent="0">
              <a:spcBef>
                <a:spcPts val="1200"/>
              </a:spcBef>
              <a:buNone/>
              <a:defRPr lang="en-US" sz="4000" kern="1200" spc="-71" baseline="0" dirty="0" smtClean="0">
                <a:gradFill>
                  <a:gsLst>
                    <a:gs pos="1000">
                      <a:schemeClr val="tx1"/>
                    </a:gs>
                    <a:gs pos="98000">
                      <a:schemeClr val="tx1"/>
                    </a:gs>
                  </a:gsLst>
                  <a:lin ang="5400000" scaled="0"/>
                </a:gradFill>
                <a:latin typeface="+mj-lt"/>
                <a:ea typeface="+mn-ea"/>
                <a:cs typeface="+mn-cs"/>
              </a:defRPr>
            </a:lvl1pPr>
            <a:lvl2pPr marL="3175"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2554"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58767"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4998"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1565644612"/>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15818911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6" y="6372595"/>
            <a:ext cx="1261769" cy="195501"/>
          </a:xfrm>
          <a:prstGeom prst="rect">
            <a:avLst/>
          </a:prstGeom>
        </p:spPr>
      </p:pic>
    </p:spTree>
    <p:extLst>
      <p:ext uri="{BB962C8B-B14F-4D97-AF65-F5344CB8AC3E}">
        <p14:creationId xmlns:p14="http://schemas.microsoft.com/office/powerpoint/2010/main" val="2483177896"/>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p:nvSpPr>
        <p:spPr bwMode="hidden">
          <a:xfrm>
            <a:off x="0" y="1155946"/>
            <a:ext cx="9144000" cy="570206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568" tIns="45568" rIns="45568" bIns="45568" numCol="1" spcCol="0" rtlCol="0" fromWordArt="0" anchor="ctr" anchorCtr="0" forceAA="0" compatLnSpc="1">
            <a:prstTxWarp prst="textNoShape">
              <a:avLst/>
            </a:prstTxWarp>
            <a:noAutofit/>
          </a:bodyPr>
          <a:lstStyle/>
          <a:p>
            <a:pPr algn="ctr" defTabSz="910920"/>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88842" y="1447815"/>
            <a:ext cx="8366320" cy="19328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8545" indent="0">
              <a:buNone/>
              <a:defRPr>
                <a:gradFill>
                  <a:gsLst>
                    <a:gs pos="1250">
                      <a:srgbClr val="000000"/>
                    </a:gs>
                    <a:gs pos="100000">
                      <a:srgbClr val="000000"/>
                    </a:gs>
                  </a:gsLst>
                  <a:lin ang="5400000" scaled="0"/>
                </a:gradFill>
                <a:latin typeface="Consolas" pitchFamily="49" charset="0"/>
                <a:cs typeface="Consolas" pitchFamily="49" charset="0"/>
              </a:defRPr>
            </a:lvl2pPr>
            <a:lvl3pPr marL="571096" indent="0">
              <a:buNone/>
              <a:defRPr>
                <a:gradFill>
                  <a:gsLst>
                    <a:gs pos="1250">
                      <a:srgbClr val="000000"/>
                    </a:gs>
                    <a:gs pos="100000">
                      <a:srgbClr val="000000"/>
                    </a:gs>
                  </a:gsLst>
                  <a:lin ang="5400000" scaled="0"/>
                </a:gradFill>
                <a:latin typeface="Consolas" pitchFamily="49" charset="0"/>
                <a:cs typeface="Consolas" pitchFamily="49" charset="0"/>
              </a:defRPr>
            </a:lvl3pPr>
            <a:lvl4pPr marL="795755" indent="0">
              <a:buNone/>
              <a:defRPr>
                <a:gradFill>
                  <a:gsLst>
                    <a:gs pos="1250">
                      <a:srgbClr val="000000"/>
                    </a:gs>
                    <a:gs pos="100000">
                      <a:srgbClr val="000000"/>
                    </a:gs>
                  </a:gsLst>
                  <a:lin ang="5400000" scaled="0"/>
                </a:gradFill>
                <a:latin typeface="Consolas" pitchFamily="49" charset="0"/>
                <a:cs typeface="Consolas" pitchFamily="49" charset="0"/>
              </a:defRPr>
            </a:lvl4pPr>
            <a:lvl5pPr marL="1026705"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7255028"/>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1_WALKIN - EUROPE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auto">
          <a:xfrm>
            <a:off x="6849698" y="5358113"/>
            <a:ext cx="480978" cy="3236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50000"/>
          <a:stretch/>
        </p:blipFill>
        <p:spPr>
          <a:xfrm>
            <a:off x="251750" y="6132408"/>
            <a:ext cx="1108831" cy="725592"/>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26418" r="24915" b="4055"/>
          <a:stretch/>
        </p:blipFill>
        <p:spPr>
          <a:xfrm>
            <a:off x="3170460" y="4463090"/>
            <a:ext cx="835699" cy="1317695"/>
          </a:xfrm>
          <a:prstGeom prst="rect">
            <a:avLst/>
          </a:prstGeom>
        </p:spPr>
      </p:pic>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l="25426" r="27183" b="38978"/>
          <a:stretch/>
        </p:blipFill>
        <p:spPr>
          <a:xfrm>
            <a:off x="4464209" y="6096545"/>
            <a:ext cx="739442" cy="761505"/>
          </a:xfrm>
          <a:prstGeom prst="rect">
            <a:avLst/>
          </a:prstGeom>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4704" y="2973739"/>
            <a:ext cx="2070691" cy="2710019"/>
          </a:xfrm>
          <a:prstGeom prst="rect">
            <a:avLst/>
          </a:prstGeom>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val="0"/>
              </a:ext>
            </a:extLst>
          </a:blip>
          <a:srcRect l="24061" t="4833" r="26116"/>
          <a:stretch/>
        </p:blipFill>
        <p:spPr>
          <a:xfrm>
            <a:off x="8186531" y="2862283"/>
            <a:ext cx="789307" cy="1205812"/>
          </a:xfrm>
          <a:prstGeom prst="rect">
            <a:avLst/>
          </a:prstGeom>
        </p:spPr>
      </p:pic>
      <p:pic>
        <p:nvPicPr>
          <p:cNvPr id="9" name="Picture 2" descr="C:\Users\Justin\Desktop\_Work_in_Progress\_MS\1530\toolbox.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55631" y="4666695"/>
            <a:ext cx="728251" cy="8226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4095" y="1416652"/>
            <a:ext cx="2692964" cy="1379555"/>
          </a:xfrm>
          <a:prstGeom prst="rect">
            <a:avLst/>
          </a:prstGeom>
        </p:spPr>
      </p:pic>
      <p:pic>
        <p:nvPicPr>
          <p:cNvPr id="11" name="Picture 10"/>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205408" y="6245108"/>
            <a:ext cx="1467261" cy="464313"/>
          </a:xfrm>
          <a:prstGeom prst="rect">
            <a:avLst/>
          </a:prstGeom>
        </p:spPr>
      </p:pic>
      <p:pic>
        <p:nvPicPr>
          <p:cNvPr id="5" name="Picture 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74118" y="4552497"/>
            <a:ext cx="2004218" cy="1103911"/>
          </a:xfrm>
          <a:prstGeom prst="rect">
            <a:avLst/>
          </a:prstGeom>
        </p:spPr>
      </p:pic>
      <p:sp>
        <p:nvSpPr>
          <p:cNvPr id="13" name="TextBox 12"/>
          <p:cNvSpPr txBox="1"/>
          <p:nvPr/>
        </p:nvSpPr>
        <p:spPr>
          <a:xfrm>
            <a:off x="1841348" y="6315977"/>
            <a:ext cx="2209573" cy="615553"/>
          </a:xfrm>
          <a:prstGeom prst="rect">
            <a:avLst/>
          </a:prstGeom>
          <a:noFill/>
        </p:spPr>
        <p:txBody>
          <a:bodyPr wrap="square" lIns="0" tIns="0" rIns="0" bIns="0" rtlCol="0">
            <a:spAutoFit/>
          </a:bodyPr>
          <a:lstStyle/>
          <a:p>
            <a:pPr algn="ctr" defTabSz="1214694" fontAlgn="auto">
              <a:spcBef>
                <a:spcPts val="0"/>
              </a:spcBef>
              <a:spcAft>
                <a:spcPts val="0"/>
              </a:spcAft>
            </a:pPr>
            <a:r>
              <a:rPr lang="en-US" sz="2000" b="1" spc="-71" dirty="0" smtClean="0">
                <a:gradFill>
                  <a:gsLst>
                    <a:gs pos="2917">
                      <a:srgbClr val="FFFFFF"/>
                    </a:gs>
                    <a:gs pos="30000">
                      <a:srgbClr val="FFFFFF"/>
                    </a:gs>
                  </a:gsLst>
                  <a:lin ang="5400000" scaled="0"/>
                </a:gradFill>
                <a:latin typeface="Segoe UI"/>
                <a:cs typeface="+mn-cs"/>
              </a:rPr>
              <a:t>LEARN</a:t>
            </a:r>
            <a:r>
              <a:rPr lang="en-US" sz="20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88525950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2_WALKIN - NORTH_AMERICA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auto">
          <a:xfrm>
            <a:off x="6849698" y="5358113"/>
            <a:ext cx="480978" cy="32369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25426" r="27183" b="38978"/>
          <a:stretch/>
        </p:blipFill>
        <p:spPr>
          <a:xfrm>
            <a:off x="4464209" y="6096545"/>
            <a:ext cx="739442" cy="761505"/>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4704" y="2973739"/>
            <a:ext cx="2070691" cy="2710019"/>
          </a:xfrm>
          <a:prstGeom prst="rect">
            <a:avLst/>
          </a:prstGeom>
        </p:spPr>
      </p:pic>
      <p:pic>
        <p:nvPicPr>
          <p:cNvPr id="10" name="Picture 2" descr="C:\Users\Justin\Desktop\_Work_in_Progress\_MS\1530\toolbo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55631" y="4666695"/>
            <a:ext cx="728251" cy="82262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4095" y="1416652"/>
            <a:ext cx="2692964" cy="1379555"/>
          </a:xfrm>
          <a:prstGeom prst="rect">
            <a:avLst/>
          </a:prstGeom>
        </p:spPr>
      </p:pic>
      <p:pic>
        <p:nvPicPr>
          <p:cNvPr id="3" name="Picture 2"/>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205408" y="6245108"/>
            <a:ext cx="1467261" cy="464313"/>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74118" y="4552496"/>
            <a:ext cx="2004218" cy="1103911"/>
          </a:xfrm>
          <a:prstGeom prst="rect">
            <a:avLst/>
          </a:prstGeom>
        </p:spPr>
      </p:pic>
      <p:sp>
        <p:nvSpPr>
          <p:cNvPr id="17" name="TextBox 16"/>
          <p:cNvSpPr txBox="1"/>
          <p:nvPr/>
        </p:nvSpPr>
        <p:spPr>
          <a:xfrm>
            <a:off x="1841348" y="6315977"/>
            <a:ext cx="2209573" cy="615553"/>
          </a:xfrm>
          <a:prstGeom prst="rect">
            <a:avLst/>
          </a:prstGeom>
          <a:noFill/>
        </p:spPr>
        <p:txBody>
          <a:bodyPr wrap="square" lIns="0" tIns="0" rIns="0" bIns="0" rtlCol="0">
            <a:spAutoFit/>
          </a:bodyPr>
          <a:lstStyle/>
          <a:p>
            <a:pPr algn="ctr" defTabSz="1214694" fontAlgn="auto">
              <a:spcBef>
                <a:spcPts val="0"/>
              </a:spcBef>
              <a:spcAft>
                <a:spcPts val="0"/>
              </a:spcAft>
            </a:pPr>
            <a:r>
              <a:rPr lang="en-US" sz="2000" b="1" spc="-71" dirty="0" smtClean="0">
                <a:gradFill>
                  <a:gsLst>
                    <a:gs pos="2917">
                      <a:srgbClr val="FFFFFF"/>
                    </a:gs>
                    <a:gs pos="30000">
                      <a:srgbClr val="FFFFFF"/>
                    </a:gs>
                  </a:gsLst>
                  <a:lin ang="5400000" scaled="0"/>
                </a:gradFill>
                <a:latin typeface="Segoe UI"/>
                <a:cs typeface="+mn-cs"/>
              </a:rPr>
              <a:t>LEARN</a:t>
            </a:r>
            <a:r>
              <a:rPr lang="en-US" sz="2000" spc="-71" dirty="0" smtClean="0">
                <a:gradFill>
                  <a:gsLst>
                    <a:gs pos="2917">
                      <a:srgbClr val="FFFFFF"/>
                    </a:gs>
                    <a:gs pos="30000">
                      <a:srgbClr val="FFFFFF"/>
                    </a:gs>
                  </a:gsLst>
                  <a:lin ang="5400000" scaled="0"/>
                </a:gradFill>
                <a:latin typeface="Segoe UI Light"/>
                <a:cs typeface="+mn-cs"/>
              </a:rPr>
              <a:t> WINDOWS AZURE</a:t>
            </a:r>
          </a:p>
        </p:txBody>
      </p:sp>
      <p:pic>
        <p:nvPicPr>
          <p:cNvPr id="18" name="Picture 17"/>
          <p:cNvPicPr>
            <a:picLocks noChangeAspect="1"/>
          </p:cNvPicPr>
          <p:nvPr/>
        </p:nvPicPr>
        <p:blipFill rotWithShape="1">
          <a:blip r:embed="rId12" cstate="print">
            <a:extLst>
              <a:ext uri="{28A0092B-C50C-407E-A947-70E740481C1C}">
                <a14:useLocalDpi xmlns:a14="http://schemas.microsoft.com/office/drawing/2010/main" val="0"/>
              </a:ext>
            </a:extLst>
          </a:blip>
          <a:srcRect b="50000"/>
          <a:stretch/>
        </p:blipFill>
        <p:spPr>
          <a:xfrm>
            <a:off x="251750" y="6132408"/>
            <a:ext cx="1108831" cy="725592"/>
          </a:xfrm>
          <a:prstGeom prst="rect">
            <a:avLst/>
          </a:prstGeom>
        </p:spPr>
      </p:pic>
      <p:pic>
        <p:nvPicPr>
          <p:cNvPr id="19" name="Picture 18"/>
          <p:cNvPicPr>
            <a:picLocks noChangeAspect="1"/>
          </p:cNvPicPr>
          <p:nvPr/>
        </p:nvPicPr>
        <p:blipFill rotWithShape="1">
          <a:blip r:embed="rId13" cstate="print">
            <a:extLst>
              <a:ext uri="{28A0092B-C50C-407E-A947-70E740481C1C}">
                <a14:useLocalDpi xmlns:a14="http://schemas.microsoft.com/office/drawing/2010/main" val="0"/>
              </a:ext>
            </a:extLst>
          </a:blip>
          <a:srcRect l="26418" r="24915" b="4055"/>
          <a:stretch/>
        </p:blipFill>
        <p:spPr>
          <a:xfrm>
            <a:off x="3170460" y="4463090"/>
            <a:ext cx="835699" cy="1317695"/>
          </a:xfrm>
          <a:prstGeom prst="rect">
            <a:avLst/>
          </a:prstGeom>
        </p:spPr>
      </p:pic>
      <p:pic>
        <p:nvPicPr>
          <p:cNvPr id="20" name="Picture 19"/>
          <p:cNvPicPr>
            <a:picLocks noChangeAspect="1"/>
          </p:cNvPicPr>
          <p:nvPr/>
        </p:nvPicPr>
        <p:blipFill rotWithShape="1">
          <a:blip r:embed="rId14" cstate="print">
            <a:extLst>
              <a:ext uri="{28A0092B-C50C-407E-A947-70E740481C1C}">
                <a14:useLocalDpi xmlns:a14="http://schemas.microsoft.com/office/drawing/2010/main" val="0"/>
              </a:ext>
            </a:extLst>
          </a:blip>
          <a:srcRect l="24061" t="4833" r="26116"/>
          <a:stretch/>
        </p:blipFill>
        <p:spPr>
          <a:xfrm>
            <a:off x="8186531" y="2862283"/>
            <a:ext cx="789307" cy="1205812"/>
          </a:xfrm>
          <a:prstGeom prst="rect">
            <a:avLst/>
          </a:prstGeom>
        </p:spPr>
      </p:pic>
    </p:spTree>
    <p:extLst>
      <p:ext uri="{BB962C8B-B14F-4D97-AF65-F5344CB8AC3E}">
        <p14:creationId xmlns:p14="http://schemas.microsoft.com/office/powerpoint/2010/main" val="1982562687"/>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90627" y="228647"/>
            <a:ext cx="8366320"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389439" y="1447808"/>
            <a:ext cx="8363938" cy="1988237"/>
          </a:xfrm>
          <a:prstGeom prst="rect">
            <a:avLst/>
          </a:prstGeom>
        </p:spPr>
        <p:txBody>
          <a:bodyPr/>
          <a:lstStyle>
            <a:lvl1pPr marL="341702" indent="-34170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6466" indent="-28475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1212" indent="-28475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39022" indent="-2278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66833" indent="-2278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912"/>
            <a:ext cx="9144001" cy="619125"/>
          </a:xfrm>
          <a:prstGeom prst="rect">
            <a:avLst/>
          </a:prstGeom>
          <a:solidFill>
            <a:srgbClr val="FFFF99"/>
          </a:solidFill>
        </p:spPr>
        <p:txBody>
          <a:bodyPr wrap="square" lIns="151868" tIns="75933" rIns="151868" bIns="75933"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93257596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6.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theme" Target="../theme/theme10.xml"/><Relationship Id="rId5" Type="http://schemas.openxmlformats.org/officeDocument/2006/relationships/slideLayout" Target="../slideLayouts/slideLayout153.xml"/><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18" Type="http://schemas.openxmlformats.org/officeDocument/2006/relationships/image" Target="../media/image83.png"/><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17" Type="http://schemas.openxmlformats.org/officeDocument/2006/relationships/video" Target="../media/media1.wmv"/><Relationship Id="rId2" Type="http://schemas.openxmlformats.org/officeDocument/2006/relationships/slideLayout" Target="../slideLayouts/slideLayout160.xml"/><Relationship Id="rId16" Type="http://schemas.microsoft.com/office/2007/relationships/media" Target="../media/media1.wmv"/><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theme" Target="../theme/theme11.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185.xml"/><Relationship Id="rId18" Type="http://schemas.openxmlformats.org/officeDocument/2006/relationships/slideLayout" Target="../slideLayouts/slideLayout190.xml"/><Relationship Id="rId26" Type="http://schemas.openxmlformats.org/officeDocument/2006/relationships/slideLayout" Target="../slideLayouts/slideLayout198.xml"/><Relationship Id="rId3" Type="http://schemas.openxmlformats.org/officeDocument/2006/relationships/slideLayout" Target="../slideLayouts/slideLayout175.xml"/><Relationship Id="rId21" Type="http://schemas.openxmlformats.org/officeDocument/2006/relationships/slideLayout" Target="../slideLayouts/slideLayout193.xml"/><Relationship Id="rId34" Type="http://schemas.openxmlformats.org/officeDocument/2006/relationships/slideLayout" Target="../slideLayouts/slideLayout206.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17" Type="http://schemas.openxmlformats.org/officeDocument/2006/relationships/slideLayout" Target="../slideLayouts/slideLayout189.xml"/><Relationship Id="rId25" Type="http://schemas.openxmlformats.org/officeDocument/2006/relationships/slideLayout" Target="../slideLayouts/slideLayout197.xml"/><Relationship Id="rId33" Type="http://schemas.openxmlformats.org/officeDocument/2006/relationships/slideLayout" Target="../slideLayouts/slideLayout205.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20" Type="http://schemas.openxmlformats.org/officeDocument/2006/relationships/slideLayout" Target="../slideLayouts/slideLayout192.xml"/><Relationship Id="rId29" Type="http://schemas.openxmlformats.org/officeDocument/2006/relationships/slideLayout" Target="../slideLayouts/slideLayout201.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24" Type="http://schemas.openxmlformats.org/officeDocument/2006/relationships/slideLayout" Target="../slideLayouts/slideLayout196.xml"/><Relationship Id="rId32" Type="http://schemas.openxmlformats.org/officeDocument/2006/relationships/slideLayout" Target="../slideLayouts/slideLayout204.xml"/><Relationship Id="rId5" Type="http://schemas.openxmlformats.org/officeDocument/2006/relationships/slideLayout" Target="../slideLayouts/slideLayout177.xml"/><Relationship Id="rId15" Type="http://schemas.openxmlformats.org/officeDocument/2006/relationships/slideLayout" Target="../slideLayouts/slideLayout187.xml"/><Relationship Id="rId23" Type="http://schemas.openxmlformats.org/officeDocument/2006/relationships/slideLayout" Target="../slideLayouts/slideLayout195.xml"/><Relationship Id="rId28" Type="http://schemas.openxmlformats.org/officeDocument/2006/relationships/slideLayout" Target="../slideLayouts/slideLayout200.xml"/><Relationship Id="rId36" Type="http://schemas.openxmlformats.org/officeDocument/2006/relationships/theme" Target="../theme/theme12.xml"/><Relationship Id="rId10" Type="http://schemas.openxmlformats.org/officeDocument/2006/relationships/slideLayout" Target="../slideLayouts/slideLayout182.xml"/><Relationship Id="rId19" Type="http://schemas.openxmlformats.org/officeDocument/2006/relationships/slideLayout" Target="../slideLayouts/slideLayout191.xml"/><Relationship Id="rId31" Type="http://schemas.openxmlformats.org/officeDocument/2006/relationships/slideLayout" Target="../slideLayouts/slideLayout203.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 Id="rId22" Type="http://schemas.openxmlformats.org/officeDocument/2006/relationships/slideLayout" Target="../slideLayouts/slideLayout194.xml"/><Relationship Id="rId27" Type="http://schemas.openxmlformats.org/officeDocument/2006/relationships/slideLayout" Target="../slideLayouts/slideLayout199.xml"/><Relationship Id="rId30" Type="http://schemas.openxmlformats.org/officeDocument/2006/relationships/slideLayout" Target="../slideLayouts/slideLayout202.xml"/><Relationship Id="rId35" Type="http://schemas.openxmlformats.org/officeDocument/2006/relationships/slideLayout" Target="../slideLayouts/slideLayout207.xml"/><Relationship Id="rId8" Type="http://schemas.openxmlformats.org/officeDocument/2006/relationships/slideLayout" Target="../slideLayouts/slideLayout180.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220.xml"/><Relationship Id="rId18" Type="http://schemas.openxmlformats.org/officeDocument/2006/relationships/slideLayout" Target="../slideLayouts/slideLayout225.xml"/><Relationship Id="rId26" Type="http://schemas.openxmlformats.org/officeDocument/2006/relationships/slideLayout" Target="../slideLayouts/slideLayout233.xml"/><Relationship Id="rId3" Type="http://schemas.openxmlformats.org/officeDocument/2006/relationships/slideLayout" Target="../slideLayouts/slideLayout210.xml"/><Relationship Id="rId21" Type="http://schemas.openxmlformats.org/officeDocument/2006/relationships/slideLayout" Target="../slideLayouts/slideLayout228.xml"/><Relationship Id="rId34" Type="http://schemas.openxmlformats.org/officeDocument/2006/relationships/slideLayout" Target="../slideLayouts/slideLayout241.xml"/><Relationship Id="rId7" Type="http://schemas.openxmlformats.org/officeDocument/2006/relationships/slideLayout" Target="../slideLayouts/slideLayout214.xml"/><Relationship Id="rId12" Type="http://schemas.openxmlformats.org/officeDocument/2006/relationships/slideLayout" Target="../slideLayouts/slideLayout219.xml"/><Relationship Id="rId17" Type="http://schemas.openxmlformats.org/officeDocument/2006/relationships/slideLayout" Target="../slideLayouts/slideLayout224.xml"/><Relationship Id="rId25" Type="http://schemas.openxmlformats.org/officeDocument/2006/relationships/slideLayout" Target="../slideLayouts/slideLayout232.xml"/><Relationship Id="rId33" Type="http://schemas.openxmlformats.org/officeDocument/2006/relationships/slideLayout" Target="../slideLayouts/slideLayout240.xml"/><Relationship Id="rId2" Type="http://schemas.openxmlformats.org/officeDocument/2006/relationships/slideLayout" Target="../slideLayouts/slideLayout209.xml"/><Relationship Id="rId16" Type="http://schemas.openxmlformats.org/officeDocument/2006/relationships/slideLayout" Target="../slideLayouts/slideLayout223.xml"/><Relationship Id="rId20" Type="http://schemas.openxmlformats.org/officeDocument/2006/relationships/slideLayout" Target="../slideLayouts/slideLayout227.xml"/><Relationship Id="rId29" Type="http://schemas.openxmlformats.org/officeDocument/2006/relationships/slideLayout" Target="../slideLayouts/slideLayout236.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24" Type="http://schemas.openxmlformats.org/officeDocument/2006/relationships/slideLayout" Target="../slideLayouts/slideLayout231.xml"/><Relationship Id="rId32" Type="http://schemas.openxmlformats.org/officeDocument/2006/relationships/slideLayout" Target="../slideLayouts/slideLayout239.xml"/><Relationship Id="rId5" Type="http://schemas.openxmlformats.org/officeDocument/2006/relationships/slideLayout" Target="../slideLayouts/slideLayout212.xml"/><Relationship Id="rId15" Type="http://schemas.openxmlformats.org/officeDocument/2006/relationships/slideLayout" Target="../slideLayouts/slideLayout222.xml"/><Relationship Id="rId23" Type="http://schemas.openxmlformats.org/officeDocument/2006/relationships/slideLayout" Target="../slideLayouts/slideLayout230.xml"/><Relationship Id="rId28" Type="http://schemas.openxmlformats.org/officeDocument/2006/relationships/slideLayout" Target="../slideLayouts/slideLayout235.xml"/><Relationship Id="rId36" Type="http://schemas.openxmlformats.org/officeDocument/2006/relationships/theme" Target="../theme/theme13.xml"/><Relationship Id="rId10" Type="http://schemas.openxmlformats.org/officeDocument/2006/relationships/slideLayout" Target="../slideLayouts/slideLayout217.xml"/><Relationship Id="rId19" Type="http://schemas.openxmlformats.org/officeDocument/2006/relationships/slideLayout" Target="../slideLayouts/slideLayout226.xml"/><Relationship Id="rId31" Type="http://schemas.openxmlformats.org/officeDocument/2006/relationships/slideLayout" Target="../slideLayouts/slideLayout238.xml"/><Relationship Id="rId4" Type="http://schemas.openxmlformats.org/officeDocument/2006/relationships/slideLayout" Target="../slideLayouts/slideLayout211.xml"/><Relationship Id="rId9" Type="http://schemas.openxmlformats.org/officeDocument/2006/relationships/slideLayout" Target="../slideLayouts/slideLayout216.xml"/><Relationship Id="rId14" Type="http://schemas.openxmlformats.org/officeDocument/2006/relationships/slideLayout" Target="../slideLayouts/slideLayout221.xml"/><Relationship Id="rId22" Type="http://schemas.openxmlformats.org/officeDocument/2006/relationships/slideLayout" Target="../slideLayouts/slideLayout229.xml"/><Relationship Id="rId27" Type="http://schemas.openxmlformats.org/officeDocument/2006/relationships/slideLayout" Target="../slideLayouts/slideLayout234.xml"/><Relationship Id="rId30" Type="http://schemas.openxmlformats.org/officeDocument/2006/relationships/slideLayout" Target="../slideLayouts/slideLayout237.xml"/><Relationship Id="rId35" Type="http://schemas.openxmlformats.org/officeDocument/2006/relationships/slideLayout" Target="../slideLayouts/slideLayout242.xml"/><Relationship Id="rId8" Type="http://schemas.openxmlformats.org/officeDocument/2006/relationships/slideLayout" Target="../slideLayouts/slideLayout215.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255.xml"/><Relationship Id="rId18" Type="http://schemas.openxmlformats.org/officeDocument/2006/relationships/slideLayout" Target="../slideLayouts/slideLayout260.xml"/><Relationship Id="rId26" Type="http://schemas.openxmlformats.org/officeDocument/2006/relationships/slideLayout" Target="../slideLayouts/slideLayout268.xml"/><Relationship Id="rId3" Type="http://schemas.openxmlformats.org/officeDocument/2006/relationships/slideLayout" Target="../slideLayouts/slideLayout245.xml"/><Relationship Id="rId21" Type="http://schemas.openxmlformats.org/officeDocument/2006/relationships/slideLayout" Target="../slideLayouts/slideLayout263.xml"/><Relationship Id="rId34" Type="http://schemas.openxmlformats.org/officeDocument/2006/relationships/slideLayout" Target="../slideLayouts/slideLayout276.xml"/><Relationship Id="rId7" Type="http://schemas.openxmlformats.org/officeDocument/2006/relationships/slideLayout" Target="../slideLayouts/slideLayout249.xml"/><Relationship Id="rId12" Type="http://schemas.openxmlformats.org/officeDocument/2006/relationships/slideLayout" Target="../slideLayouts/slideLayout254.xml"/><Relationship Id="rId17" Type="http://schemas.openxmlformats.org/officeDocument/2006/relationships/slideLayout" Target="../slideLayouts/slideLayout259.xml"/><Relationship Id="rId25" Type="http://schemas.openxmlformats.org/officeDocument/2006/relationships/slideLayout" Target="../slideLayouts/slideLayout267.xml"/><Relationship Id="rId33" Type="http://schemas.openxmlformats.org/officeDocument/2006/relationships/slideLayout" Target="../slideLayouts/slideLayout275.xml"/><Relationship Id="rId2" Type="http://schemas.openxmlformats.org/officeDocument/2006/relationships/slideLayout" Target="../slideLayouts/slideLayout244.xml"/><Relationship Id="rId16" Type="http://schemas.openxmlformats.org/officeDocument/2006/relationships/slideLayout" Target="../slideLayouts/slideLayout258.xml"/><Relationship Id="rId20" Type="http://schemas.openxmlformats.org/officeDocument/2006/relationships/slideLayout" Target="../slideLayouts/slideLayout262.xml"/><Relationship Id="rId29" Type="http://schemas.openxmlformats.org/officeDocument/2006/relationships/slideLayout" Target="../slideLayouts/slideLayout271.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24" Type="http://schemas.openxmlformats.org/officeDocument/2006/relationships/slideLayout" Target="../slideLayouts/slideLayout266.xml"/><Relationship Id="rId32" Type="http://schemas.openxmlformats.org/officeDocument/2006/relationships/slideLayout" Target="../slideLayouts/slideLayout274.xml"/><Relationship Id="rId5" Type="http://schemas.openxmlformats.org/officeDocument/2006/relationships/slideLayout" Target="../slideLayouts/slideLayout247.xml"/><Relationship Id="rId15" Type="http://schemas.openxmlformats.org/officeDocument/2006/relationships/slideLayout" Target="../slideLayouts/slideLayout257.xml"/><Relationship Id="rId23" Type="http://schemas.openxmlformats.org/officeDocument/2006/relationships/slideLayout" Target="../slideLayouts/slideLayout265.xml"/><Relationship Id="rId28" Type="http://schemas.openxmlformats.org/officeDocument/2006/relationships/slideLayout" Target="../slideLayouts/slideLayout270.xml"/><Relationship Id="rId10" Type="http://schemas.openxmlformats.org/officeDocument/2006/relationships/slideLayout" Target="../slideLayouts/slideLayout252.xml"/><Relationship Id="rId19" Type="http://schemas.openxmlformats.org/officeDocument/2006/relationships/slideLayout" Target="../slideLayouts/slideLayout261.xml"/><Relationship Id="rId31" Type="http://schemas.openxmlformats.org/officeDocument/2006/relationships/slideLayout" Target="../slideLayouts/slideLayout273.xml"/><Relationship Id="rId4" Type="http://schemas.openxmlformats.org/officeDocument/2006/relationships/slideLayout" Target="../slideLayouts/slideLayout246.xml"/><Relationship Id="rId9" Type="http://schemas.openxmlformats.org/officeDocument/2006/relationships/slideLayout" Target="../slideLayouts/slideLayout251.xml"/><Relationship Id="rId14" Type="http://schemas.openxmlformats.org/officeDocument/2006/relationships/slideLayout" Target="../slideLayouts/slideLayout256.xml"/><Relationship Id="rId22" Type="http://schemas.openxmlformats.org/officeDocument/2006/relationships/slideLayout" Target="../slideLayouts/slideLayout264.xml"/><Relationship Id="rId27" Type="http://schemas.openxmlformats.org/officeDocument/2006/relationships/slideLayout" Target="../slideLayouts/slideLayout269.xml"/><Relationship Id="rId30" Type="http://schemas.openxmlformats.org/officeDocument/2006/relationships/slideLayout" Target="../slideLayouts/slideLayout272.xml"/><Relationship Id="rId35" Type="http://schemas.openxmlformats.org/officeDocument/2006/relationships/theme" Target="../theme/theme14.xml"/><Relationship Id="rId8" Type="http://schemas.openxmlformats.org/officeDocument/2006/relationships/slideLayout" Target="../slideLayouts/slideLayout250.xml"/></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289.xml"/><Relationship Id="rId18" Type="http://schemas.openxmlformats.org/officeDocument/2006/relationships/slideLayout" Target="../slideLayouts/slideLayout294.xml"/><Relationship Id="rId26" Type="http://schemas.openxmlformats.org/officeDocument/2006/relationships/slideLayout" Target="../slideLayouts/slideLayout302.xml"/><Relationship Id="rId3" Type="http://schemas.openxmlformats.org/officeDocument/2006/relationships/slideLayout" Target="../slideLayouts/slideLayout279.xml"/><Relationship Id="rId21" Type="http://schemas.openxmlformats.org/officeDocument/2006/relationships/slideLayout" Target="../slideLayouts/slideLayout297.xml"/><Relationship Id="rId34" Type="http://schemas.openxmlformats.org/officeDocument/2006/relationships/slideLayout" Target="../slideLayouts/slideLayout310.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17" Type="http://schemas.openxmlformats.org/officeDocument/2006/relationships/slideLayout" Target="../slideLayouts/slideLayout293.xml"/><Relationship Id="rId25" Type="http://schemas.openxmlformats.org/officeDocument/2006/relationships/slideLayout" Target="../slideLayouts/slideLayout301.xml"/><Relationship Id="rId33" Type="http://schemas.openxmlformats.org/officeDocument/2006/relationships/slideLayout" Target="../slideLayouts/slideLayout309.xml"/><Relationship Id="rId2" Type="http://schemas.openxmlformats.org/officeDocument/2006/relationships/slideLayout" Target="../slideLayouts/slideLayout278.xml"/><Relationship Id="rId16" Type="http://schemas.openxmlformats.org/officeDocument/2006/relationships/slideLayout" Target="../slideLayouts/slideLayout292.xml"/><Relationship Id="rId20" Type="http://schemas.openxmlformats.org/officeDocument/2006/relationships/slideLayout" Target="../slideLayouts/slideLayout296.xml"/><Relationship Id="rId29" Type="http://schemas.openxmlformats.org/officeDocument/2006/relationships/slideLayout" Target="../slideLayouts/slideLayout305.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24" Type="http://schemas.openxmlformats.org/officeDocument/2006/relationships/slideLayout" Target="../slideLayouts/slideLayout300.xml"/><Relationship Id="rId32" Type="http://schemas.openxmlformats.org/officeDocument/2006/relationships/slideLayout" Target="../slideLayouts/slideLayout308.xml"/><Relationship Id="rId5" Type="http://schemas.openxmlformats.org/officeDocument/2006/relationships/slideLayout" Target="../slideLayouts/slideLayout281.xml"/><Relationship Id="rId15" Type="http://schemas.openxmlformats.org/officeDocument/2006/relationships/slideLayout" Target="../slideLayouts/slideLayout291.xml"/><Relationship Id="rId23" Type="http://schemas.openxmlformats.org/officeDocument/2006/relationships/slideLayout" Target="../slideLayouts/slideLayout299.xml"/><Relationship Id="rId28" Type="http://schemas.openxmlformats.org/officeDocument/2006/relationships/slideLayout" Target="../slideLayouts/slideLayout304.xml"/><Relationship Id="rId10" Type="http://schemas.openxmlformats.org/officeDocument/2006/relationships/slideLayout" Target="../slideLayouts/slideLayout286.xml"/><Relationship Id="rId19" Type="http://schemas.openxmlformats.org/officeDocument/2006/relationships/slideLayout" Target="../slideLayouts/slideLayout295.xml"/><Relationship Id="rId31" Type="http://schemas.openxmlformats.org/officeDocument/2006/relationships/slideLayout" Target="../slideLayouts/slideLayout307.xml"/><Relationship Id="rId4" Type="http://schemas.openxmlformats.org/officeDocument/2006/relationships/slideLayout" Target="../slideLayouts/slideLayout280.xml"/><Relationship Id="rId9" Type="http://schemas.openxmlformats.org/officeDocument/2006/relationships/slideLayout" Target="../slideLayouts/slideLayout285.xml"/><Relationship Id="rId14" Type="http://schemas.openxmlformats.org/officeDocument/2006/relationships/slideLayout" Target="../slideLayouts/slideLayout290.xml"/><Relationship Id="rId22" Type="http://schemas.openxmlformats.org/officeDocument/2006/relationships/slideLayout" Target="../slideLayouts/slideLayout298.xml"/><Relationship Id="rId27" Type="http://schemas.openxmlformats.org/officeDocument/2006/relationships/slideLayout" Target="../slideLayouts/slideLayout303.xml"/><Relationship Id="rId30" Type="http://schemas.openxmlformats.org/officeDocument/2006/relationships/slideLayout" Target="../slideLayouts/slideLayout306.xml"/><Relationship Id="rId35" Type="http://schemas.openxmlformats.org/officeDocument/2006/relationships/theme" Target="../theme/theme15.xml"/><Relationship Id="rId8" Type="http://schemas.openxmlformats.org/officeDocument/2006/relationships/slideLayout" Target="../slideLayouts/slideLayout284.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323.xml"/><Relationship Id="rId18" Type="http://schemas.openxmlformats.org/officeDocument/2006/relationships/slideLayout" Target="../slideLayouts/slideLayout328.xml"/><Relationship Id="rId26" Type="http://schemas.openxmlformats.org/officeDocument/2006/relationships/slideLayout" Target="../slideLayouts/slideLayout336.xml"/><Relationship Id="rId3" Type="http://schemas.openxmlformats.org/officeDocument/2006/relationships/slideLayout" Target="../slideLayouts/slideLayout313.xml"/><Relationship Id="rId21" Type="http://schemas.openxmlformats.org/officeDocument/2006/relationships/slideLayout" Target="../slideLayouts/slideLayout331.xml"/><Relationship Id="rId34" Type="http://schemas.openxmlformats.org/officeDocument/2006/relationships/slideLayout" Target="../slideLayouts/slideLayout344.xml"/><Relationship Id="rId7" Type="http://schemas.openxmlformats.org/officeDocument/2006/relationships/slideLayout" Target="../slideLayouts/slideLayout317.xml"/><Relationship Id="rId12" Type="http://schemas.openxmlformats.org/officeDocument/2006/relationships/slideLayout" Target="../slideLayouts/slideLayout322.xml"/><Relationship Id="rId17" Type="http://schemas.openxmlformats.org/officeDocument/2006/relationships/slideLayout" Target="../slideLayouts/slideLayout327.xml"/><Relationship Id="rId25" Type="http://schemas.openxmlformats.org/officeDocument/2006/relationships/slideLayout" Target="../slideLayouts/slideLayout335.xml"/><Relationship Id="rId33" Type="http://schemas.openxmlformats.org/officeDocument/2006/relationships/slideLayout" Target="../slideLayouts/slideLayout343.xml"/><Relationship Id="rId2" Type="http://schemas.openxmlformats.org/officeDocument/2006/relationships/slideLayout" Target="../slideLayouts/slideLayout312.xml"/><Relationship Id="rId16" Type="http://schemas.openxmlformats.org/officeDocument/2006/relationships/slideLayout" Target="../slideLayouts/slideLayout326.xml"/><Relationship Id="rId20" Type="http://schemas.openxmlformats.org/officeDocument/2006/relationships/slideLayout" Target="../slideLayouts/slideLayout330.xml"/><Relationship Id="rId29" Type="http://schemas.openxmlformats.org/officeDocument/2006/relationships/slideLayout" Target="../slideLayouts/slideLayout339.xml"/><Relationship Id="rId1" Type="http://schemas.openxmlformats.org/officeDocument/2006/relationships/slideLayout" Target="../slideLayouts/slideLayout311.xml"/><Relationship Id="rId6" Type="http://schemas.openxmlformats.org/officeDocument/2006/relationships/slideLayout" Target="../slideLayouts/slideLayout316.xml"/><Relationship Id="rId11" Type="http://schemas.openxmlformats.org/officeDocument/2006/relationships/slideLayout" Target="../slideLayouts/slideLayout321.xml"/><Relationship Id="rId24" Type="http://schemas.openxmlformats.org/officeDocument/2006/relationships/slideLayout" Target="../slideLayouts/slideLayout334.xml"/><Relationship Id="rId32" Type="http://schemas.openxmlformats.org/officeDocument/2006/relationships/slideLayout" Target="../slideLayouts/slideLayout342.xml"/><Relationship Id="rId5" Type="http://schemas.openxmlformats.org/officeDocument/2006/relationships/slideLayout" Target="../slideLayouts/slideLayout315.xml"/><Relationship Id="rId15" Type="http://schemas.openxmlformats.org/officeDocument/2006/relationships/slideLayout" Target="../slideLayouts/slideLayout325.xml"/><Relationship Id="rId23" Type="http://schemas.openxmlformats.org/officeDocument/2006/relationships/slideLayout" Target="../slideLayouts/slideLayout333.xml"/><Relationship Id="rId28" Type="http://schemas.openxmlformats.org/officeDocument/2006/relationships/slideLayout" Target="../slideLayouts/slideLayout338.xml"/><Relationship Id="rId10" Type="http://schemas.openxmlformats.org/officeDocument/2006/relationships/slideLayout" Target="../slideLayouts/slideLayout320.xml"/><Relationship Id="rId19" Type="http://schemas.openxmlformats.org/officeDocument/2006/relationships/slideLayout" Target="../slideLayouts/slideLayout329.xml"/><Relationship Id="rId31" Type="http://schemas.openxmlformats.org/officeDocument/2006/relationships/slideLayout" Target="../slideLayouts/slideLayout341.xml"/><Relationship Id="rId4" Type="http://schemas.openxmlformats.org/officeDocument/2006/relationships/slideLayout" Target="../slideLayouts/slideLayout314.xml"/><Relationship Id="rId9" Type="http://schemas.openxmlformats.org/officeDocument/2006/relationships/slideLayout" Target="../slideLayouts/slideLayout319.xml"/><Relationship Id="rId14" Type="http://schemas.openxmlformats.org/officeDocument/2006/relationships/slideLayout" Target="../slideLayouts/slideLayout324.xml"/><Relationship Id="rId22" Type="http://schemas.openxmlformats.org/officeDocument/2006/relationships/slideLayout" Target="../slideLayouts/slideLayout332.xml"/><Relationship Id="rId27" Type="http://schemas.openxmlformats.org/officeDocument/2006/relationships/slideLayout" Target="../slideLayouts/slideLayout337.xml"/><Relationship Id="rId30" Type="http://schemas.openxmlformats.org/officeDocument/2006/relationships/slideLayout" Target="../slideLayouts/slideLayout340.xml"/><Relationship Id="rId35" Type="http://schemas.openxmlformats.org/officeDocument/2006/relationships/theme" Target="../theme/theme16.xml"/><Relationship Id="rId8" Type="http://schemas.openxmlformats.org/officeDocument/2006/relationships/slideLayout" Target="../slideLayouts/slideLayout318.xml"/></Relationships>
</file>

<file path=ppt/slideMasters/_rels/slideMaster17.xml.rels><?xml version="1.0" encoding="UTF-8" standalone="yes"?>
<Relationships xmlns="http://schemas.openxmlformats.org/package/2006/relationships"><Relationship Id="rId13" Type="http://schemas.openxmlformats.org/officeDocument/2006/relationships/slideLayout" Target="../slideLayouts/slideLayout357.xml"/><Relationship Id="rId18" Type="http://schemas.openxmlformats.org/officeDocument/2006/relationships/slideLayout" Target="../slideLayouts/slideLayout362.xml"/><Relationship Id="rId26" Type="http://schemas.openxmlformats.org/officeDocument/2006/relationships/slideLayout" Target="../slideLayouts/slideLayout370.xml"/><Relationship Id="rId3" Type="http://schemas.openxmlformats.org/officeDocument/2006/relationships/slideLayout" Target="../slideLayouts/slideLayout347.xml"/><Relationship Id="rId21" Type="http://schemas.openxmlformats.org/officeDocument/2006/relationships/slideLayout" Target="../slideLayouts/slideLayout365.xml"/><Relationship Id="rId34" Type="http://schemas.openxmlformats.org/officeDocument/2006/relationships/slideLayout" Target="../slideLayouts/slideLayout378.xml"/><Relationship Id="rId7" Type="http://schemas.openxmlformats.org/officeDocument/2006/relationships/slideLayout" Target="../slideLayouts/slideLayout351.xml"/><Relationship Id="rId12" Type="http://schemas.openxmlformats.org/officeDocument/2006/relationships/slideLayout" Target="../slideLayouts/slideLayout356.xml"/><Relationship Id="rId17" Type="http://schemas.openxmlformats.org/officeDocument/2006/relationships/slideLayout" Target="../slideLayouts/slideLayout361.xml"/><Relationship Id="rId25" Type="http://schemas.openxmlformats.org/officeDocument/2006/relationships/slideLayout" Target="../slideLayouts/slideLayout369.xml"/><Relationship Id="rId33" Type="http://schemas.openxmlformats.org/officeDocument/2006/relationships/slideLayout" Target="../slideLayouts/slideLayout377.xml"/><Relationship Id="rId2" Type="http://schemas.openxmlformats.org/officeDocument/2006/relationships/slideLayout" Target="../slideLayouts/slideLayout346.xml"/><Relationship Id="rId16" Type="http://schemas.openxmlformats.org/officeDocument/2006/relationships/slideLayout" Target="../slideLayouts/slideLayout360.xml"/><Relationship Id="rId20" Type="http://schemas.openxmlformats.org/officeDocument/2006/relationships/slideLayout" Target="../slideLayouts/slideLayout364.xml"/><Relationship Id="rId29" Type="http://schemas.openxmlformats.org/officeDocument/2006/relationships/slideLayout" Target="../slideLayouts/slideLayout373.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24" Type="http://schemas.openxmlformats.org/officeDocument/2006/relationships/slideLayout" Target="../slideLayouts/slideLayout368.xml"/><Relationship Id="rId32" Type="http://schemas.openxmlformats.org/officeDocument/2006/relationships/slideLayout" Target="../slideLayouts/slideLayout376.xml"/><Relationship Id="rId5" Type="http://schemas.openxmlformats.org/officeDocument/2006/relationships/slideLayout" Target="../slideLayouts/slideLayout349.xml"/><Relationship Id="rId15" Type="http://schemas.openxmlformats.org/officeDocument/2006/relationships/slideLayout" Target="../slideLayouts/slideLayout359.xml"/><Relationship Id="rId23" Type="http://schemas.openxmlformats.org/officeDocument/2006/relationships/slideLayout" Target="../slideLayouts/slideLayout367.xml"/><Relationship Id="rId28" Type="http://schemas.openxmlformats.org/officeDocument/2006/relationships/slideLayout" Target="../slideLayouts/slideLayout372.xml"/><Relationship Id="rId10" Type="http://schemas.openxmlformats.org/officeDocument/2006/relationships/slideLayout" Target="../slideLayouts/slideLayout354.xml"/><Relationship Id="rId19" Type="http://schemas.openxmlformats.org/officeDocument/2006/relationships/slideLayout" Target="../slideLayouts/slideLayout363.xml"/><Relationship Id="rId31" Type="http://schemas.openxmlformats.org/officeDocument/2006/relationships/slideLayout" Target="../slideLayouts/slideLayout375.xml"/><Relationship Id="rId4" Type="http://schemas.openxmlformats.org/officeDocument/2006/relationships/slideLayout" Target="../slideLayouts/slideLayout348.xml"/><Relationship Id="rId9" Type="http://schemas.openxmlformats.org/officeDocument/2006/relationships/slideLayout" Target="../slideLayouts/slideLayout353.xml"/><Relationship Id="rId14" Type="http://schemas.openxmlformats.org/officeDocument/2006/relationships/slideLayout" Target="../slideLayouts/slideLayout358.xml"/><Relationship Id="rId22" Type="http://schemas.openxmlformats.org/officeDocument/2006/relationships/slideLayout" Target="../slideLayouts/slideLayout366.xml"/><Relationship Id="rId27" Type="http://schemas.openxmlformats.org/officeDocument/2006/relationships/slideLayout" Target="../slideLayouts/slideLayout371.xml"/><Relationship Id="rId30" Type="http://schemas.openxmlformats.org/officeDocument/2006/relationships/slideLayout" Target="../slideLayouts/slideLayout374.xml"/><Relationship Id="rId35" Type="http://schemas.openxmlformats.org/officeDocument/2006/relationships/theme" Target="../theme/theme17.xml"/><Relationship Id="rId8" Type="http://schemas.openxmlformats.org/officeDocument/2006/relationships/slideLayout" Target="../slideLayouts/slideLayout352.xml"/></Relationships>
</file>

<file path=ppt/slideMasters/_rels/slideMaster18.xml.rels><?xml version="1.0" encoding="UTF-8" standalone="yes"?>
<Relationships xmlns="http://schemas.openxmlformats.org/package/2006/relationships"><Relationship Id="rId13" Type="http://schemas.openxmlformats.org/officeDocument/2006/relationships/slideLayout" Target="../slideLayouts/slideLayout391.xml"/><Relationship Id="rId18" Type="http://schemas.openxmlformats.org/officeDocument/2006/relationships/slideLayout" Target="../slideLayouts/slideLayout396.xml"/><Relationship Id="rId26" Type="http://schemas.openxmlformats.org/officeDocument/2006/relationships/slideLayout" Target="../slideLayouts/slideLayout404.xml"/><Relationship Id="rId3" Type="http://schemas.openxmlformats.org/officeDocument/2006/relationships/slideLayout" Target="../slideLayouts/slideLayout381.xml"/><Relationship Id="rId21" Type="http://schemas.openxmlformats.org/officeDocument/2006/relationships/slideLayout" Target="../slideLayouts/slideLayout399.xml"/><Relationship Id="rId34" Type="http://schemas.openxmlformats.org/officeDocument/2006/relationships/theme" Target="../theme/theme18.xml"/><Relationship Id="rId7" Type="http://schemas.openxmlformats.org/officeDocument/2006/relationships/slideLayout" Target="../slideLayouts/slideLayout385.xml"/><Relationship Id="rId12" Type="http://schemas.openxmlformats.org/officeDocument/2006/relationships/slideLayout" Target="../slideLayouts/slideLayout390.xml"/><Relationship Id="rId17" Type="http://schemas.openxmlformats.org/officeDocument/2006/relationships/slideLayout" Target="../slideLayouts/slideLayout395.xml"/><Relationship Id="rId25" Type="http://schemas.openxmlformats.org/officeDocument/2006/relationships/slideLayout" Target="../slideLayouts/slideLayout403.xml"/><Relationship Id="rId33" Type="http://schemas.openxmlformats.org/officeDocument/2006/relationships/slideLayout" Target="../slideLayouts/slideLayout411.xml"/><Relationship Id="rId2" Type="http://schemas.openxmlformats.org/officeDocument/2006/relationships/slideLayout" Target="../slideLayouts/slideLayout380.xml"/><Relationship Id="rId16" Type="http://schemas.openxmlformats.org/officeDocument/2006/relationships/slideLayout" Target="../slideLayouts/slideLayout394.xml"/><Relationship Id="rId20" Type="http://schemas.openxmlformats.org/officeDocument/2006/relationships/slideLayout" Target="../slideLayouts/slideLayout398.xml"/><Relationship Id="rId29" Type="http://schemas.openxmlformats.org/officeDocument/2006/relationships/slideLayout" Target="../slideLayouts/slideLayout407.xml"/><Relationship Id="rId1" Type="http://schemas.openxmlformats.org/officeDocument/2006/relationships/slideLayout" Target="../slideLayouts/slideLayout379.xml"/><Relationship Id="rId6" Type="http://schemas.openxmlformats.org/officeDocument/2006/relationships/slideLayout" Target="../slideLayouts/slideLayout384.xml"/><Relationship Id="rId11" Type="http://schemas.openxmlformats.org/officeDocument/2006/relationships/slideLayout" Target="../slideLayouts/slideLayout389.xml"/><Relationship Id="rId24" Type="http://schemas.openxmlformats.org/officeDocument/2006/relationships/slideLayout" Target="../slideLayouts/slideLayout402.xml"/><Relationship Id="rId32" Type="http://schemas.openxmlformats.org/officeDocument/2006/relationships/slideLayout" Target="../slideLayouts/slideLayout410.xml"/><Relationship Id="rId5" Type="http://schemas.openxmlformats.org/officeDocument/2006/relationships/slideLayout" Target="../slideLayouts/slideLayout383.xml"/><Relationship Id="rId15" Type="http://schemas.openxmlformats.org/officeDocument/2006/relationships/slideLayout" Target="../slideLayouts/slideLayout393.xml"/><Relationship Id="rId23" Type="http://schemas.openxmlformats.org/officeDocument/2006/relationships/slideLayout" Target="../slideLayouts/slideLayout401.xml"/><Relationship Id="rId28" Type="http://schemas.openxmlformats.org/officeDocument/2006/relationships/slideLayout" Target="../slideLayouts/slideLayout406.xml"/><Relationship Id="rId10" Type="http://schemas.openxmlformats.org/officeDocument/2006/relationships/slideLayout" Target="../slideLayouts/slideLayout388.xml"/><Relationship Id="rId19" Type="http://schemas.openxmlformats.org/officeDocument/2006/relationships/slideLayout" Target="../slideLayouts/slideLayout397.xml"/><Relationship Id="rId31" Type="http://schemas.openxmlformats.org/officeDocument/2006/relationships/slideLayout" Target="../slideLayouts/slideLayout409.xml"/><Relationship Id="rId4" Type="http://schemas.openxmlformats.org/officeDocument/2006/relationships/slideLayout" Target="../slideLayouts/slideLayout382.xml"/><Relationship Id="rId9" Type="http://schemas.openxmlformats.org/officeDocument/2006/relationships/slideLayout" Target="../slideLayouts/slideLayout387.xml"/><Relationship Id="rId14" Type="http://schemas.openxmlformats.org/officeDocument/2006/relationships/slideLayout" Target="../slideLayouts/slideLayout392.xml"/><Relationship Id="rId22" Type="http://schemas.openxmlformats.org/officeDocument/2006/relationships/slideLayout" Target="../slideLayouts/slideLayout400.xml"/><Relationship Id="rId27" Type="http://schemas.openxmlformats.org/officeDocument/2006/relationships/slideLayout" Target="../slideLayouts/slideLayout405.xml"/><Relationship Id="rId30" Type="http://schemas.openxmlformats.org/officeDocument/2006/relationships/slideLayout" Target="../slideLayouts/slideLayout408.xml"/><Relationship Id="rId8" Type="http://schemas.openxmlformats.org/officeDocument/2006/relationships/slideLayout" Target="../slideLayouts/slideLayout386.xml"/></Relationships>
</file>

<file path=ppt/slideMasters/_rels/slideMaster19.xml.rels><?xml version="1.0" encoding="UTF-8" standalone="yes"?>
<Relationships xmlns="http://schemas.openxmlformats.org/package/2006/relationships"><Relationship Id="rId13" Type="http://schemas.openxmlformats.org/officeDocument/2006/relationships/slideLayout" Target="../slideLayouts/slideLayout424.xml"/><Relationship Id="rId18" Type="http://schemas.openxmlformats.org/officeDocument/2006/relationships/slideLayout" Target="../slideLayouts/slideLayout429.xml"/><Relationship Id="rId26" Type="http://schemas.openxmlformats.org/officeDocument/2006/relationships/slideLayout" Target="../slideLayouts/slideLayout437.xml"/><Relationship Id="rId3" Type="http://schemas.openxmlformats.org/officeDocument/2006/relationships/slideLayout" Target="../slideLayouts/slideLayout414.xml"/><Relationship Id="rId21" Type="http://schemas.openxmlformats.org/officeDocument/2006/relationships/slideLayout" Target="../slideLayouts/slideLayout432.xml"/><Relationship Id="rId34" Type="http://schemas.openxmlformats.org/officeDocument/2006/relationships/theme" Target="../theme/theme19.xml"/><Relationship Id="rId7" Type="http://schemas.openxmlformats.org/officeDocument/2006/relationships/slideLayout" Target="../slideLayouts/slideLayout418.xml"/><Relationship Id="rId12" Type="http://schemas.openxmlformats.org/officeDocument/2006/relationships/slideLayout" Target="../slideLayouts/slideLayout423.xml"/><Relationship Id="rId17" Type="http://schemas.openxmlformats.org/officeDocument/2006/relationships/slideLayout" Target="../slideLayouts/slideLayout428.xml"/><Relationship Id="rId25" Type="http://schemas.openxmlformats.org/officeDocument/2006/relationships/slideLayout" Target="../slideLayouts/slideLayout436.xml"/><Relationship Id="rId33" Type="http://schemas.openxmlformats.org/officeDocument/2006/relationships/slideLayout" Target="../slideLayouts/slideLayout444.xml"/><Relationship Id="rId2" Type="http://schemas.openxmlformats.org/officeDocument/2006/relationships/slideLayout" Target="../slideLayouts/slideLayout413.xml"/><Relationship Id="rId16" Type="http://schemas.openxmlformats.org/officeDocument/2006/relationships/slideLayout" Target="../slideLayouts/slideLayout427.xml"/><Relationship Id="rId20" Type="http://schemas.openxmlformats.org/officeDocument/2006/relationships/slideLayout" Target="../slideLayouts/slideLayout431.xml"/><Relationship Id="rId29" Type="http://schemas.openxmlformats.org/officeDocument/2006/relationships/slideLayout" Target="../slideLayouts/slideLayout440.xml"/><Relationship Id="rId1" Type="http://schemas.openxmlformats.org/officeDocument/2006/relationships/slideLayout" Target="../slideLayouts/slideLayout412.xml"/><Relationship Id="rId6" Type="http://schemas.openxmlformats.org/officeDocument/2006/relationships/slideLayout" Target="../slideLayouts/slideLayout417.xml"/><Relationship Id="rId11" Type="http://schemas.openxmlformats.org/officeDocument/2006/relationships/slideLayout" Target="../slideLayouts/slideLayout422.xml"/><Relationship Id="rId24" Type="http://schemas.openxmlformats.org/officeDocument/2006/relationships/slideLayout" Target="../slideLayouts/slideLayout435.xml"/><Relationship Id="rId32" Type="http://schemas.openxmlformats.org/officeDocument/2006/relationships/slideLayout" Target="../slideLayouts/slideLayout443.xml"/><Relationship Id="rId5" Type="http://schemas.openxmlformats.org/officeDocument/2006/relationships/slideLayout" Target="../slideLayouts/slideLayout416.xml"/><Relationship Id="rId15" Type="http://schemas.openxmlformats.org/officeDocument/2006/relationships/slideLayout" Target="../slideLayouts/slideLayout426.xml"/><Relationship Id="rId23" Type="http://schemas.openxmlformats.org/officeDocument/2006/relationships/slideLayout" Target="../slideLayouts/slideLayout434.xml"/><Relationship Id="rId28" Type="http://schemas.openxmlformats.org/officeDocument/2006/relationships/slideLayout" Target="../slideLayouts/slideLayout439.xml"/><Relationship Id="rId10" Type="http://schemas.openxmlformats.org/officeDocument/2006/relationships/slideLayout" Target="../slideLayouts/slideLayout421.xml"/><Relationship Id="rId19" Type="http://schemas.openxmlformats.org/officeDocument/2006/relationships/slideLayout" Target="../slideLayouts/slideLayout430.xml"/><Relationship Id="rId31" Type="http://schemas.openxmlformats.org/officeDocument/2006/relationships/slideLayout" Target="../slideLayouts/slideLayout442.xml"/><Relationship Id="rId4" Type="http://schemas.openxmlformats.org/officeDocument/2006/relationships/slideLayout" Target="../slideLayouts/slideLayout415.xml"/><Relationship Id="rId9" Type="http://schemas.openxmlformats.org/officeDocument/2006/relationships/slideLayout" Target="../slideLayouts/slideLayout420.xml"/><Relationship Id="rId14" Type="http://schemas.openxmlformats.org/officeDocument/2006/relationships/slideLayout" Target="../slideLayouts/slideLayout425.xml"/><Relationship Id="rId22" Type="http://schemas.openxmlformats.org/officeDocument/2006/relationships/slideLayout" Target="../slideLayouts/slideLayout433.xml"/><Relationship Id="rId27" Type="http://schemas.openxmlformats.org/officeDocument/2006/relationships/slideLayout" Target="../slideLayouts/slideLayout438.xml"/><Relationship Id="rId30" Type="http://schemas.openxmlformats.org/officeDocument/2006/relationships/slideLayout" Target="../slideLayouts/slideLayout441.xml"/><Relationship Id="rId8" Type="http://schemas.openxmlformats.org/officeDocument/2006/relationships/slideLayout" Target="../slideLayouts/slideLayout4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image" Target="../media/image2.jpe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3.xml"/><Relationship Id="rId5" Type="http://schemas.openxmlformats.org/officeDocument/2006/relationships/slideLayout" Target="../slideLayouts/slideLayout29.xml"/><Relationship Id="rId15" Type="http://schemas.openxmlformats.org/officeDocument/2006/relationships/image" Target="../media/image5.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theme" Target="../theme/theme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6.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5" Type="http://schemas.openxmlformats.org/officeDocument/2006/relationships/theme" Target="../theme/theme7.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24" Type="http://schemas.openxmlformats.org/officeDocument/2006/relationships/slideLayout" Target="../slideLayouts/slideLayout100.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slideLayout" Target="../slideLayouts/slideLayout99.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slideLayout" Target="../slideLayouts/slideLayout118.xml"/><Relationship Id="rId26" Type="http://schemas.openxmlformats.org/officeDocument/2006/relationships/slideLayout" Target="../slideLayouts/slideLayout126.xml"/><Relationship Id="rId3" Type="http://schemas.openxmlformats.org/officeDocument/2006/relationships/slideLayout" Target="../slideLayouts/slideLayout103.xml"/><Relationship Id="rId21" Type="http://schemas.openxmlformats.org/officeDocument/2006/relationships/slideLayout" Target="../slideLayouts/slideLayout121.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5" Type="http://schemas.openxmlformats.org/officeDocument/2006/relationships/slideLayout" Target="../slideLayouts/slideLayout125.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20" Type="http://schemas.openxmlformats.org/officeDocument/2006/relationships/slideLayout" Target="../slideLayouts/slideLayout120.xml"/><Relationship Id="rId29" Type="http://schemas.openxmlformats.org/officeDocument/2006/relationships/slideLayout" Target="../slideLayouts/slideLayout129.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24" Type="http://schemas.openxmlformats.org/officeDocument/2006/relationships/slideLayout" Target="../slideLayouts/slideLayout124.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23" Type="http://schemas.openxmlformats.org/officeDocument/2006/relationships/slideLayout" Target="../slideLayouts/slideLayout123.xml"/><Relationship Id="rId28" Type="http://schemas.openxmlformats.org/officeDocument/2006/relationships/slideLayout" Target="../slideLayouts/slideLayout128.xml"/><Relationship Id="rId10" Type="http://schemas.openxmlformats.org/officeDocument/2006/relationships/slideLayout" Target="../slideLayouts/slideLayout110.xml"/><Relationship Id="rId19" Type="http://schemas.openxmlformats.org/officeDocument/2006/relationships/slideLayout" Target="../slideLayouts/slideLayout119.xml"/><Relationship Id="rId31" Type="http://schemas.openxmlformats.org/officeDocument/2006/relationships/theme" Target="../theme/theme8.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 Id="rId22" Type="http://schemas.openxmlformats.org/officeDocument/2006/relationships/slideLayout" Target="../slideLayouts/slideLayout122.xml"/><Relationship Id="rId27" Type="http://schemas.openxmlformats.org/officeDocument/2006/relationships/slideLayout" Target="../slideLayouts/slideLayout127.xml"/><Relationship Id="rId30" Type="http://schemas.openxmlformats.org/officeDocument/2006/relationships/slideLayout" Target="../slideLayouts/slideLayout13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3" Type="http://schemas.openxmlformats.org/officeDocument/2006/relationships/slideLayout" Target="../slideLayouts/slideLayout133.xml"/><Relationship Id="rId7" Type="http://schemas.openxmlformats.org/officeDocument/2006/relationships/slideLayout" Target="../slideLayouts/slideLayout137.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image" Target="../media/image73.png"/><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10" Type="http://schemas.openxmlformats.org/officeDocument/2006/relationships/slideLayout" Target="../slideLayouts/slideLayout140.xml"/><Relationship Id="rId19" Type="http://schemas.openxmlformats.org/officeDocument/2006/relationships/theme" Target="../theme/theme9.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138" tIns="45568" rIns="91138" bIns="4556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35"/>
            <a:ext cx="8229600" cy="4525963"/>
          </a:xfrm>
          <a:prstGeom prst="rect">
            <a:avLst/>
          </a:prstGeom>
          <a:noFill/>
          <a:ln w="9525">
            <a:noFill/>
            <a:miter lim="800000"/>
            <a:headEnd/>
            <a:tailEnd/>
          </a:ln>
        </p:spPr>
        <p:txBody>
          <a:bodyPr vert="horz" wrap="square" lIns="91138" tIns="45568" rIns="91138" bIns="4556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3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eaLnBrk="0" hangingPunct="0">
              <a:defRPr sz="1400">
                <a:cs typeface="+mn-cs"/>
              </a:defRPr>
            </a:lvl1pPr>
          </a:lstStyle>
          <a:p>
            <a:pPr>
              <a:defRPr/>
            </a:pPr>
            <a:r>
              <a:rPr lang="en-US"/>
              <a:t>2/24/2009</a:t>
            </a:r>
          </a:p>
        </p:txBody>
      </p:sp>
      <p:sp>
        <p:nvSpPr>
          <p:cNvPr id="273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ctr" eaLnBrk="0" hangingPunct="0">
              <a:defRPr sz="1400">
                <a:cs typeface="+mn-cs"/>
              </a:defRPr>
            </a:lvl1pPr>
          </a:lstStyle>
          <a:p>
            <a:pPr>
              <a:defRPr/>
            </a:pPr>
            <a:endParaRPr lang="en-US"/>
          </a:p>
        </p:txBody>
      </p:sp>
      <p:sp>
        <p:nvSpPr>
          <p:cNvPr id="273414" name="Rectangle 6"/>
          <p:cNvSpPr>
            <a:spLocks noGrp="1" noChangeArrowheads="1"/>
          </p:cNvSpPr>
          <p:nvPr>
            <p:ph type="sldNum" sz="quarter" idx="4"/>
          </p:nvPr>
        </p:nvSpPr>
        <p:spPr bwMode="auto">
          <a:xfrm>
            <a:off x="6400801" y="6381750"/>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r" eaLnBrk="0" hangingPunct="0">
              <a:defRPr sz="1400">
                <a:cs typeface="+mn-cs"/>
              </a:defRPr>
            </a:lvl1pPr>
          </a:lstStyle>
          <a:p>
            <a:pPr>
              <a:defRPr/>
            </a:pPr>
            <a:fld id="{7DDDE737-CF81-4B5A-AC1F-B252A7E8714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2" r:id="rId1"/>
    <p:sldLayoutId id="2147483761" r:id="rId2"/>
    <p:sldLayoutId id="2147483760" r:id="rId3"/>
    <p:sldLayoutId id="2147483759" r:id="rId4"/>
    <p:sldLayoutId id="2147483758" r:id="rId5"/>
    <p:sldLayoutId id="2147483757" r:id="rId6"/>
    <p:sldLayoutId id="2147483756" r:id="rId7"/>
    <p:sldLayoutId id="2147483755" r:id="rId8"/>
    <p:sldLayoutId id="2147483754" r:id="rId9"/>
    <p:sldLayoutId id="2147483753" r:id="rId10"/>
    <p:sldLayoutId id="2147483752"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5646" algn="ctr" rtl="0" fontAlgn="base">
        <a:spcBef>
          <a:spcPct val="0"/>
        </a:spcBef>
        <a:spcAft>
          <a:spcPct val="0"/>
        </a:spcAft>
        <a:defRPr sz="4400">
          <a:solidFill>
            <a:schemeClr val="tx2"/>
          </a:solidFill>
          <a:latin typeface="Arial" pitchFamily="34" charset="0"/>
        </a:defRPr>
      </a:lvl6pPr>
      <a:lvl7pPr marL="911294" algn="ctr" rtl="0" fontAlgn="base">
        <a:spcBef>
          <a:spcPct val="0"/>
        </a:spcBef>
        <a:spcAft>
          <a:spcPct val="0"/>
        </a:spcAft>
        <a:defRPr sz="4400">
          <a:solidFill>
            <a:schemeClr val="tx2"/>
          </a:solidFill>
          <a:latin typeface="Arial" pitchFamily="34" charset="0"/>
        </a:defRPr>
      </a:lvl7pPr>
      <a:lvl8pPr marL="1366949" algn="ctr" rtl="0" fontAlgn="base">
        <a:spcBef>
          <a:spcPct val="0"/>
        </a:spcBef>
        <a:spcAft>
          <a:spcPct val="0"/>
        </a:spcAft>
        <a:defRPr sz="4400">
          <a:solidFill>
            <a:schemeClr val="tx2"/>
          </a:solidFill>
          <a:latin typeface="Arial" pitchFamily="34" charset="0"/>
        </a:defRPr>
      </a:lvl8pPr>
      <a:lvl9pPr marL="1822589" algn="ctr" rtl="0" fontAlgn="base">
        <a:spcBef>
          <a:spcPct val="0"/>
        </a:spcBef>
        <a:spcAft>
          <a:spcPct val="0"/>
        </a:spcAft>
        <a:defRPr sz="4400">
          <a:solidFill>
            <a:schemeClr val="tx2"/>
          </a:solidFill>
          <a:latin typeface="Arial" pitchFamily="34" charset="0"/>
        </a:defRPr>
      </a:lvl9pPr>
    </p:titleStyle>
    <p:bodyStyle>
      <a:lvl1pPr marL="341730" indent="-341730" algn="l" rtl="0" eaLnBrk="0" fontAlgn="base" hangingPunct="0">
        <a:spcBef>
          <a:spcPct val="20000"/>
        </a:spcBef>
        <a:spcAft>
          <a:spcPct val="0"/>
        </a:spcAft>
        <a:buChar char="•"/>
        <a:defRPr sz="3200">
          <a:solidFill>
            <a:schemeClr val="tx1"/>
          </a:solidFill>
          <a:latin typeface="+mn-lt"/>
          <a:ea typeface="+mn-ea"/>
          <a:cs typeface="+mn-cs"/>
        </a:defRPr>
      </a:lvl1pPr>
      <a:lvl2pPr marL="740424" indent="-284779" algn="l" rtl="0" eaLnBrk="0" fontAlgn="base" hangingPunct="0">
        <a:spcBef>
          <a:spcPct val="20000"/>
        </a:spcBef>
        <a:spcAft>
          <a:spcPct val="0"/>
        </a:spcAft>
        <a:buChar char="–"/>
        <a:defRPr sz="2800">
          <a:solidFill>
            <a:schemeClr val="tx1"/>
          </a:solidFill>
          <a:latin typeface="+mn-lt"/>
        </a:defRPr>
      </a:lvl2pPr>
      <a:lvl3pPr marL="1139120" indent="-227827" algn="l" rtl="0" eaLnBrk="0" fontAlgn="base" hangingPunct="0">
        <a:spcBef>
          <a:spcPct val="20000"/>
        </a:spcBef>
        <a:spcAft>
          <a:spcPct val="0"/>
        </a:spcAft>
        <a:buChar char="•"/>
        <a:defRPr sz="2400">
          <a:solidFill>
            <a:schemeClr val="tx1"/>
          </a:solidFill>
          <a:latin typeface="+mn-lt"/>
        </a:defRPr>
      </a:lvl3pPr>
      <a:lvl4pPr marL="1594764" indent="-227827" algn="l" rtl="0" eaLnBrk="0" fontAlgn="base" hangingPunct="0">
        <a:spcBef>
          <a:spcPct val="20000"/>
        </a:spcBef>
        <a:spcAft>
          <a:spcPct val="0"/>
        </a:spcAft>
        <a:buChar char="–"/>
        <a:defRPr sz="2000">
          <a:solidFill>
            <a:schemeClr val="tx1"/>
          </a:solidFill>
          <a:latin typeface="+mn-lt"/>
        </a:defRPr>
      </a:lvl4pPr>
      <a:lvl5pPr marL="2050412" indent="-227827" algn="l" rtl="0" eaLnBrk="0" fontAlgn="base" hangingPunct="0">
        <a:spcBef>
          <a:spcPct val="20000"/>
        </a:spcBef>
        <a:spcAft>
          <a:spcPct val="0"/>
        </a:spcAft>
        <a:buChar char="»"/>
        <a:defRPr sz="2000">
          <a:solidFill>
            <a:schemeClr val="tx1"/>
          </a:solidFill>
          <a:latin typeface="+mn-lt"/>
        </a:defRPr>
      </a:lvl5pPr>
      <a:lvl6pPr marL="2506064" indent="-227827" algn="l" rtl="0" fontAlgn="base">
        <a:spcBef>
          <a:spcPct val="20000"/>
        </a:spcBef>
        <a:spcAft>
          <a:spcPct val="0"/>
        </a:spcAft>
        <a:buChar char="»"/>
        <a:defRPr sz="2000">
          <a:solidFill>
            <a:schemeClr val="tx1"/>
          </a:solidFill>
          <a:latin typeface="+mn-lt"/>
        </a:defRPr>
      </a:lvl6pPr>
      <a:lvl7pPr marL="2961710" indent="-227827" algn="l" rtl="0" fontAlgn="base">
        <a:spcBef>
          <a:spcPct val="20000"/>
        </a:spcBef>
        <a:spcAft>
          <a:spcPct val="0"/>
        </a:spcAft>
        <a:buChar char="»"/>
        <a:defRPr sz="2000">
          <a:solidFill>
            <a:schemeClr val="tx1"/>
          </a:solidFill>
          <a:latin typeface="+mn-lt"/>
        </a:defRPr>
      </a:lvl7pPr>
      <a:lvl8pPr marL="3417355" indent="-227827" algn="l" rtl="0" fontAlgn="base">
        <a:spcBef>
          <a:spcPct val="20000"/>
        </a:spcBef>
        <a:spcAft>
          <a:spcPct val="0"/>
        </a:spcAft>
        <a:buChar char="»"/>
        <a:defRPr sz="2000">
          <a:solidFill>
            <a:schemeClr val="tx1"/>
          </a:solidFill>
          <a:latin typeface="+mn-lt"/>
        </a:defRPr>
      </a:lvl8pPr>
      <a:lvl9pPr marL="3873000" indent="-227827" algn="l" rtl="0" fontAlgn="base">
        <a:spcBef>
          <a:spcPct val="20000"/>
        </a:spcBef>
        <a:spcAft>
          <a:spcPct val="0"/>
        </a:spcAft>
        <a:buChar char="»"/>
        <a:defRPr sz="2000">
          <a:solidFill>
            <a:schemeClr val="tx1"/>
          </a:solidFill>
          <a:latin typeface="+mn-lt"/>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1"/>
            <a:ext cx="8363938"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390627" y="1447811"/>
            <a:ext cx="8366320" cy="198823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5736612"/>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4" r:id="rId5"/>
    <p:sldLayoutId id="2147483945" r:id="rId6"/>
    <p:sldLayoutId id="2147483946" r:id="rId7"/>
    <p:sldLayoutId id="2147483947" r:id="rId8"/>
    <p:sldLayoutId id="2147483948" r:id="rId9"/>
    <p:sldLayoutId id="2147483949" r:id="rId10"/>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8573" marR="0" indent="-338573" algn="l" defTabSz="91125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1143" marR="0" indent="-232571" algn="l" defTabSz="91125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581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795816" algn="l"/>
        </a:tabLst>
        <a:defRPr sz="2400" kern="1200" spc="0" baseline="0">
          <a:gradFill>
            <a:gsLst>
              <a:gs pos="1250">
                <a:schemeClr val="tx1"/>
              </a:gs>
              <a:gs pos="100000">
                <a:schemeClr val="tx1"/>
              </a:gs>
            </a:gsLst>
            <a:lin ang="5400000" scaled="0"/>
          </a:gradFill>
          <a:latin typeface="+mn-lt"/>
          <a:ea typeface="+mn-ea"/>
          <a:cs typeface="+mn-cs"/>
        </a:defRPr>
      </a:lvl3pPr>
      <a:lvl4pPr marL="1026792" marR="0" indent="-230990" algn="l" defTabSz="91125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145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1251456" algn="l"/>
        </a:tabLst>
        <a:defRPr sz="2000" kern="1200" spc="0" baseline="0">
          <a:gradFill>
            <a:gsLst>
              <a:gs pos="1250">
                <a:schemeClr val="tx1"/>
              </a:gs>
              <a:gs pos="100000">
                <a:schemeClr val="tx1"/>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2"/>
            </a:gs>
            <a:gs pos="47000">
              <a:schemeClr val="accent2">
                <a:lumMod val="90000"/>
                <a:lumOff val="10000"/>
              </a:schemeClr>
            </a:gs>
          </a:gsLst>
          <a:lin ang="5400000" scaled="0"/>
          <a:tileRect/>
        </a:gradFill>
        <a:effectLst/>
      </p:bgPr>
    </p:bg>
    <p:spTree>
      <p:nvGrpSpPr>
        <p:cNvPr id="1" name=""/>
        <p:cNvGrpSpPr/>
        <p:nvPr/>
      </p:nvGrpSpPr>
      <p:grpSpPr>
        <a:xfrm>
          <a:off x="0" y="0"/>
          <a:ext cx="0" cy="0"/>
          <a:chOff x="0" y="0"/>
          <a:chExt cx="0" cy="0"/>
        </a:xfrm>
      </p:grpSpPr>
      <p:sp>
        <p:nvSpPr>
          <p:cNvPr id="6" name="rectangletop"/>
          <p:cNvSpPr/>
          <p:nvPr userDrawn="1"/>
        </p:nvSpPr>
        <p:spPr>
          <a:xfrm>
            <a:off x="0" y="0"/>
            <a:ext cx="9144000"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2" name="Title Placeholder 1"/>
          <p:cNvSpPr>
            <a:spLocks noGrp="1"/>
          </p:cNvSpPr>
          <p:nvPr>
            <p:ph type="title"/>
          </p:nvPr>
        </p:nvSpPr>
        <p:spPr>
          <a:xfrm>
            <a:off x="2057400" y="0"/>
            <a:ext cx="67056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057400" y="868369"/>
            <a:ext cx="6934200" cy="5410200"/>
          </a:xfrm>
          <a:prstGeom prst="rect">
            <a:avLst/>
          </a:prstGeom>
        </p:spPr>
        <p:txBody>
          <a:bodyPr vert="horz" lIns="91138" tIns="45568" rIns="91138" bIns="4556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future_interface_slice2.mov">
            <a:hlinkClick r:id="" action="ppaction://media"/>
          </p:cNvPr>
          <p:cNvPicPr>
            <a:picLocks noChangeAspect="1"/>
          </p:cNvPicPr>
          <p:nvPr>
            <a:videoFile r:link="rId17"/>
            <p:extLst>
              <p:ext uri="{DAA4B4D4-6D71-4841-9C94-3DE7FCFB9230}">
                <p14:media xmlns:p14="http://schemas.microsoft.com/office/powerpoint/2010/main" r:embed="rId16"/>
              </p:ext>
            </p:extLst>
          </p:nvPr>
        </p:nvPicPr>
        <p:blipFill>
          <a:blip r:embed="rId18"/>
          <a:stretch>
            <a:fillRect/>
          </a:stretch>
        </p:blipFill>
        <p:spPr>
          <a:xfrm>
            <a:off x="0" y="5033179"/>
            <a:ext cx="9144000" cy="1785937"/>
          </a:xfrm>
          <a:prstGeom prst="rect">
            <a:avLst/>
          </a:prstGeom>
        </p:spPr>
      </p:pic>
      <p:sp>
        <p:nvSpPr>
          <p:cNvPr id="7" name="Rectangle 6"/>
          <p:cNvSpPr/>
          <p:nvPr userDrawn="1"/>
        </p:nvSpPr>
        <p:spPr>
          <a:xfrm>
            <a:off x="0" y="747717"/>
            <a:ext cx="914400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376428270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 id="2147483962" r:id="rId12"/>
    <p:sldLayoutId id="2147483963" r:id="rId13"/>
    <p:sldLayoutId id="2147483964"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0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txStyles>
    <p:titleStyle>
      <a:lvl1pPr algn="l" defTabSz="911294" rtl="0" eaLnBrk="1" latinLnBrk="0" hangingPunct="1">
        <a:spcBef>
          <a:spcPct val="0"/>
        </a:spcBef>
        <a:buNone/>
        <a:defRPr sz="3200" kern="1200">
          <a:solidFill>
            <a:schemeClr val="bg1">
              <a:lumMod val="85000"/>
            </a:schemeClr>
          </a:solidFill>
          <a:latin typeface="+mj-lt"/>
          <a:ea typeface="+mj-ea"/>
          <a:cs typeface="+mj-cs"/>
        </a:defRPr>
      </a:lvl1pPr>
    </p:titleStyle>
    <p:bodyStyle>
      <a:lvl1pPr marL="0" indent="0" algn="l" defTabSz="911294" rtl="0" eaLnBrk="1" latinLnBrk="0" hangingPunct="1">
        <a:spcBef>
          <a:spcPct val="20000"/>
        </a:spcBef>
        <a:buFontTx/>
        <a:buNone/>
        <a:defRPr sz="1800" kern="1200">
          <a:solidFill>
            <a:schemeClr val="bg1"/>
          </a:solidFill>
          <a:latin typeface="+mn-lt"/>
          <a:ea typeface="+mn-ea"/>
          <a:cs typeface="+mn-cs"/>
        </a:defRPr>
      </a:lvl1pPr>
      <a:lvl2pPr marL="0" indent="0" algn="l" defTabSz="911294" rtl="0" eaLnBrk="1" latinLnBrk="0" hangingPunct="1">
        <a:spcBef>
          <a:spcPct val="20000"/>
        </a:spcBef>
        <a:buFontTx/>
        <a:buNone/>
        <a:defRPr sz="1800" kern="1200">
          <a:solidFill>
            <a:schemeClr val="bg1"/>
          </a:solidFill>
          <a:latin typeface="+mn-lt"/>
          <a:ea typeface="+mn-ea"/>
          <a:cs typeface="+mn-cs"/>
        </a:defRPr>
      </a:lvl2pPr>
      <a:lvl3pPr marL="0" indent="0" algn="l" defTabSz="911294" rtl="0" eaLnBrk="1" latinLnBrk="0" hangingPunct="1">
        <a:spcBef>
          <a:spcPct val="20000"/>
        </a:spcBef>
        <a:buFontTx/>
        <a:buNone/>
        <a:defRPr sz="1800" kern="1200">
          <a:solidFill>
            <a:schemeClr val="bg1"/>
          </a:solidFill>
          <a:latin typeface="+mn-lt"/>
          <a:ea typeface="+mn-ea"/>
          <a:cs typeface="+mn-cs"/>
        </a:defRPr>
      </a:lvl3pPr>
      <a:lvl4pPr marL="0" indent="0" algn="l" defTabSz="911294" rtl="0" eaLnBrk="1" latinLnBrk="0" hangingPunct="1">
        <a:spcBef>
          <a:spcPct val="20000"/>
        </a:spcBef>
        <a:buFontTx/>
        <a:buNone/>
        <a:defRPr sz="1800" kern="1200">
          <a:solidFill>
            <a:schemeClr val="bg1"/>
          </a:solidFill>
          <a:latin typeface="+mn-lt"/>
          <a:ea typeface="+mn-ea"/>
          <a:cs typeface="+mn-cs"/>
        </a:defRPr>
      </a:lvl4pPr>
      <a:lvl5pPr marL="0" indent="0" algn="l" defTabSz="911294" rtl="0" eaLnBrk="1" latinLnBrk="0" hangingPunct="1">
        <a:spcBef>
          <a:spcPct val="20000"/>
        </a:spcBef>
        <a:buFontTx/>
        <a:buNone/>
        <a:defRPr sz="1800" kern="1200">
          <a:solidFill>
            <a:schemeClr val="bg1"/>
          </a:solidFill>
          <a:latin typeface="+mn-lt"/>
          <a:ea typeface="+mn-ea"/>
          <a:cs typeface="+mn-cs"/>
        </a:defRPr>
      </a:lvl5pPr>
      <a:lvl6pPr marL="2506064"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710"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355"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3000"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54"/>
            <a:ext cx="8741880" cy="899665"/>
          </a:xfrm>
          <a:prstGeom prst="rect">
            <a:avLst/>
          </a:prstGeom>
        </p:spPr>
        <p:txBody>
          <a:bodyPr vert="horz" wrap="square" lIns="120035" tIns="75023" rIns="120035" bIns="7502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01931" y="1189197"/>
            <a:ext cx="8740140" cy="1725788"/>
          </a:xfrm>
          <a:prstGeom prst="rect">
            <a:avLst/>
          </a:prstGeom>
        </p:spPr>
        <p:txBody>
          <a:bodyPr vert="horz" wrap="square" lIns="120035" tIns="75023" rIns="120035" bIns="7502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3366885"/>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 id="2147483978" r:id="rId13"/>
    <p:sldLayoutId id="2147483979" r:id="rId14"/>
    <p:sldLayoutId id="2147483980" r:id="rId15"/>
    <p:sldLayoutId id="2147483981" r:id="rId16"/>
    <p:sldLayoutId id="2147483982" r:id="rId17"/>
    <p:sldLayoutId id="2147483983" r:id="rId18"/>
    <p:sldLayoutId id="2147483984" r:id="rId19"/>
    <p:sldLayoutId id="2147483985" r:id="rId20"/>
    <p:sldLayoutId id="2147483986" r:id="rId21"/>
    <p:sldLayoutId id="2147483987" r:id="rId22"/>
    <p:sldLayoutId id="2147483988" r:id="rId23"/>
    <p:sldLayoutId id="2147483989" r:id="rId24"/>
    <p:sldLayoutId id="2147483990" r:id="rId25"/>
    <p:sldLayoutId id="2147483991" r:id="rId26"/>
    <p:sldLayoutId id="2147483992" r:id="rId27"/>
    <p:sldLayoutId id="2147483993" r:id="rId28"/>
    <p:sldLayoutId id="2147483994" r:id="rId29"/>
    <p:sldLayoutId id="2147483995" r:id="rId30"/>
    <p:sldLayoutId id="2147483996" r:id="rId31"/>
    <p:sldLayoutId id="2147483997" r:id="rId32"/>
    <p:sldLayoutId id="2147483998" r:id="rId33"/>
    <p:sldLayoutId id="2147483999" r:id="rId34"/>
    <p:sldLayoutId id="2147484000" r:id="rId35"/>
  </p:sldLayoutIdLst>
  <p:transition>
    <p:fade/>
  </p:transition>
  <p:timing>
    <p:tnLst>
      <p:par>
        <p:cTn id="1" dur="indefinite" restart="never" nodeType="tmRoot"/>
      </p:par>
    </p:tnLst>
  </p:timing>
  <p:txStyles>
    <p:titleStyle>
      <a:lvl1pPr algn="l" defTabSz="765279"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336" marR="0" indent="-281336" algn="l" defTabSz="765279"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316" marR="0" indent="-197980" algn="l" defTabSz="7652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451" marR="0" indent="-187557" algn="l" defTabSz="765279"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008" marR="0" indent="-187557" algn="l" defTabSz="76527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1566" marR="0" indent="-187557" algn="l" defTabSz="76527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4523"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7159"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69799"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2440"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279" rtl="0" eaLnBrk="1" latinLnBrk="0" hangingPunct="1">
        <a:defRPr sz="1500" kern="1200">
          <a:solidFill>
            <a:schemeClr val="tx1"/>
          </a:solidFill>
          <a:latin typeface="+mn-lt"/>
          <a:ea typeface="+mn-ea"/>
          <a:cs typeface="+mn-cs"/>
        </a:defRPr>
      </a:lvl1pPr>
      <a:lvl2pPr marL="382639" algn="l" defTabSz="765279" rtl="0" eaLnBrk="1" latinLnBrk="0" hangingPunct="1">
        <a:defRPr sz="1500" kern="1200">
          <a:solidFill>
            <a:schemeClr val="tx1"/>
          </a:solidFill>
          <a:latin typeface="+mn-lt"/>
          <a:ea typeface="+mn-ea"/>
          <a:cs typeface="+mn-cs"/>
        </a:defRPr>
      </a:lvl2pPr>
      <a:lvl3pPr marL="765279" algn="l" defTabSz="765279" rtl="0" eaLnBrk="1" latinLnBrk="0" hangingPunct="1">
        <a:defRPr sz="1500" kern="1200">
          <a:solidFill>
            <a:schemeClr val="tx1"/>
          </a:solidFill>
          <a:latin typeface="+mn-lt"/>
          <a:ea typeface="+mn-ea"/>
          <a:cs typeface="+mn-cs"/>
        </a:defRPr>
      </a:lvl3pPr>
      <a:lvl4pPr marL="1147922" algn="l" defTabSz="765279" rtl="0" eaLnBrk="1" latinLnBrk="0" hangingPunct="1">
        <a:defRPr sz="1500" kern="1200">
          <a:solidFill>
            <a:schemeClr val="tx1"/>
          </a:solidFill>
          <a:latin typeface="+mn-lt"/>
          <a:ea typeface="+mn-ea"/>
          <a:cs typeface="+mn-cs"/>
        </a:defRPr>
      </a:lvl4pPr>
      <a:lvl5pPr marL="1530558" algn="l" defTabSz="765279" rtl="0" eaLnBrk="1" latinLnBrk="0" hangingPunct="1">
        <a:defRPr sz="1500" kern="1200">
          <a:solidFill>
            <a:schemeClr val="tx1"/>
          </a:solidFill>
          <a:latin typeface="+mn-lt"/>
          <a:ea typeface="+mn-ea"/>
          <a:cs typeface="+mn-cs"/>
        </a:defRPr>
      </a:lvl5pPr>
      <a:lvl6pPr marL="1913197" algn="l" defTabSz="765279" rtl="0" eaLnBrk="1" latinLnBrk="0" hangingPunct="1">
        <a:defRPr sz="1500" kern="1200">
          <a:solidFill>
            <a:schemeClr val="tx1"/>
          </a:solidFill>
          <a:latin typeface="+mn-lt"/>
          <a:ea typeface="+mn-ea"/>
          <a:cs typeface="+mn-cs"/>
        </a:defRPr>
      </a:lvl6pPr>
      <a:lvl7pPr marL="2295840" algn="l" defTabSz="765279" rtl="0" eaLnBrk="1" latinLnBrk="0" hangingPunct="1">
        <a:defRPr sz="1500" kern="1200">
          <a:solidFill>
            <a:schemeClr val="tx1"/>
          </a:solidFill>
          <a:latin typeface="+mn-lt"/>
          <a:ea typeface="+mn-ea"/>
          <a:cs typeface="+mn-cs"/>
        </a:defRPr>
      </a:lvl7pPr>
      <a:lvl8pPr marL="2678482" algn="l" defTabSz="765279" rtl="0" eaLnBrk="1" latinLnBrk="0" hangingPunct="1">
        <a:defRPr sz="1500" kern="1200">
          <a:solidFill>
            <a:schemeClr val="tx1"/>
          </a:solidFill>
          <a:latin typeface="+mn-lt"/>
          <a:ea typeface="+mn-ea"/>
          <a:cs typeface="+mn-cs"/>
        </a:defRPr>
      </a:lvl8pPr>
      <a:lvl9pPr marL="3061114" algn="l" defTabSz="765279" rtl="0" eaLnBrk="1" latinLnBrk="0" hangingPunct="1">
        <a:defRPr sz="15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53"/>
            <a:ext cx="8741880" cy="899665"/>
          </a:xfrm>
          <a:prstGeom prst="rect">
            <a:avLst/>
          </a:prstGeom>
        </p:spPr>
        <p:txBody>
          <a:bodyPr vert="horz" wrap="square" lIns="120048" tIns="75031" rIns="120048" bIns="750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01931" y="1189199"/>
            <a:ext cx="8740140" cy="1725805"/>
          </a:xfrm>
          <a:prstGeom prst="rect">
            <a:avLst/>
          </a:prstGeom>
        </p:spPr>
        <p:txBody>
          <a:bodyPr vert="horz" wrap="square" lIns="120048" tIns="75031" rIns="120048" bIns="750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7094993"/>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 id="2147484019" r:id="rId18"/>
    <p:sldLayoutId id="2147484020" r:id="rId19"/>
    <p:sldLayoutId id="2147484021" r:id="rId20"/>
    <p:sldLayoutId id="2147484022" r:id="rId21"/>
    <p:sldLayoutId id="2147484023" r:id="rId22"/>
    <p:sldLayoutId id="2147484024" r:id="rId23"/>
    <p:sldLayoutId id="2147484025" r:id="rId24"/>
    <p:sldLayoutId id="2147484026" r:id="rId25"/>
    <p:sldLayoutId id="2147484027" r:id="rId26"/>
    <p:sldLayoutId id="2147484028" r:id="rId27"/>
    <p:sldLayoutId id="2147484029" r:id="rId28"/>
    <p:sldLayoutId id="2147484030" r:id="rId29"/>
    <p:sldLayoutId id="2147484031" r:id="rId30"/>
    <p:sldLayoutId id="2147484032" r:id="rId31"/>
    <p:sldLayoutId id="2147484033" r:id="rId32"/>
    <p:sldLayoutId id="2147484034" r:id="rId33"/>
    <p:sldLayoutId id="2147484035" r:id="rId34"/>
    <p:sldLayoutId id="2147484036" r:id="rId35"/>
  </p:sldLayoutIdLst>
  <p:transition>
    <p:fade/>
  </p:transition>
  <p:timing>
    <p:tnLst>
      <p:par>
        <p:cTn id="1" dur="indefinite" restart="never" nodeType="tmRoot"/>
      </p:par>
    </p:tnLst>
  </p:timing>
  <p:txStyles>
    <p:titleStyle>
      <a:lvl1pPr algn="l" defTabSz="765361"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366" marR="0" indent="-281366" algn="l" defTabSz="765361"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367" marR="0" indent="-198001" algn="l" defTabSz="76536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521" marR="0" indent="-187577" algn="l" defTabSz="765361"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097" marR="0" indent="-187577" algn="l" defTabSz="765361"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1675" marR="0" indent="-187577" algn="l" defTabSz="765361"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4747"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7423"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0104"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2785"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361" rtl="0" eaLnBrk="1" latinLnBrk="0" hangingPunct="1">
        <a:defRPr sz="1500" kern="1200">
          <a:solidFill>
            <a:schemeClr val="tx1"/>
          </a:solidFill>
          <a:latin typeface="+mn-lt"/>
          <a:ea typeface="+mn-ea"/>
          <a:cs typeface="+mn-cs"/>
        </a:defRPr>
      </a:lvl1pPr>
      <a:lvl2pPr marL="382680" algn="l" defTabSz="765361" rtl="0" eaLnBrk="1" latinLnBrk="0" hangingPunct="1">
        <a:defRPr sz="1500" kern="1200">
          <a:solidFill>
            <a:schemeClr val="tx1"/>
          </a:solidFill>
          <a:latin typeface="+mn-lt"/>
          <a:ea typeface="+mn-ea"/>
          <a:cs typeface="+mn-cs"/>
        </a:defRPr>
      </a:lvl2pPr>
      <a:lvl3pPr marL="765361" algn="l" defTabSz="765361" rtl="0" eaLnBrk="1" latinLnBrk="0" hangingPunct="1">
        <a:defRPr sz="1500" kern="1200">
          <a:solidFill>
            <a:schemeClr val="tx1"/>
          </a:solidFill>
          <a:latin typeface="+mn-lt"/>
          <a:ea typeface="+mn-ea"/>
          <a:cs typeface="+mn-cs"/>
        </a:defRPr>
      </a:lvl3pPr>
      <a:lvl4pPr marL="1148044" algn="l" defTabSz="765361" rtl="0" eaLnBrk="1" latinLnBrk="0" hangingPunct="1">
        <a:defRPr sz="1500" kern="1200">
          <a:solidFill>
            <a:schemeClr val="tx1"/>
          </a:solidFill>
          <a:latin typeface="+mn-lt"/>
          <a:ea typeface="+mn-ea"/>
          <a:cs typeface="+mn-cs"/>
        </a:defRPr>
      </a:lvl4pPr>
      <a:lvl5pPr marL="1530721" algn="l" defTabSz="765361" rtl="0" eaLnBrk="1" latinLnBrk="0" hangingPunct="1">
        <a:defRPr sz="1500" kern="1200">
          <a:solidFill>
            <a:schemeClr val="tx1"/>
          </a:solidFill>
          <a:latin typeface="+mn-lt"/>
          <a:ea typeface="+mn-ea"/>
          <a:cs typeface="+mn-cs"/>
        </a:defRPr>
      </a:lvl5pPr>
      <a:lvl6pPr marL="1913401" algn="l" defTabSz="765361" rtl="0" eaLnBrk="1" latinLnBrk="0" hangingPunct="1">
        <a:defRPr sz="1500" kern="1200">
          <a:solidFill>
            <a:schemeClr val="tx1"/>
          </a:solidFill>
          <a:latin typeface="+mn-lt"/>
          <a:ea typeface="+mn-ea"/>
          <a:cs typeface="+mn-cs"/>
        </a:defRPr>
      </a:lvl6pPr>
      <a:lvl7pPr marL="2296084" algn="l" defTabSz="765361" rtl="0" eaLnBrk="1" latinLnBrk="0" hangingPunct="1">
        <a:defRPr sz="1500" kern="1200">
          <a:solidFill>
            <a:schemeClr val="tx1"/>
          </a:solidFill>
          <a:latin typeface="+mn-lt"/>
          <a:ea typeface="+mn-ea"/>
          <a:cs typeface="+mn-cs"/>
        </a:defRPr>
      </a:lvl7pPr>
      <a:lvl8pPr marL="2678767" algn="l" defTabSz="765361" rtl="0" eaLnBrk="1" latinLnBrk="0" hangingPunct="1">
        <a:defRPr sz="1500" kern="1200">
          <a:solidFill>
            <a:schemeClr val="tx1"/>
          </a:solidFill>
          <a:latin typeface="+mn-lt"/>
          <a:ea typeface="+mn-ea"/>
          <a:cs typeface="+mn-cs"/>
        </a:defRPr>
      </a:lvl8pPr>
      <a:lvl9pPr marL="3061440" algn="l" defTabSz="765361" rtl="0" eaLnBrk="1" latinLnBrk="0" hangingPunct="1">
        <a:defRPr sz="15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50"/>
            <a:ext cx="8741880" cy="899665"/>
          </a:xfrm>
          <a:prstGeom prst="rect">
            <a:avLst/>
          </a:prstGeom>
        </p:spPr>
        <p:txBody>
          <a:bodyPr vert="horz" wrap="square" lIns="120086" tIns="75055" rIns="120086" bIns="7505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95"/>
            <a:ext cx="8740140" cy="1725853"/>
          </a:xfrm>
          <a:prstGeom prst="rect">
            <a:avLst/>
          </a:prstGeom>
        </p:spPr>
        <p:txBody>
          <a:bodyPr vert="horz" wrap="square" lIns="120086" tIns="75055" rIns="120086" bIns="7505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0485830"/>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 id="2147484050" r:id="rId13"/>
    <p:sldLayoutId id="2147484051" r:id="rId14"/>
    <p:sldLayoutId id="2147484052" r:id="rId15"/>
    <p:sldLayoutId id="2147484053" r:id="rId16"/>
    <p:sldLayoutId id="2147484054" r:id="rId17"/>
    <p:sldLayoutId id="2147484055" r:id="rId18"/>
    <p:sldLayoutId id="2147484056" r:id="rId19"/>
    <p:sldLayoutId id="2147484057" r:id="rId20"/>
    <p:sldLayoutId id="2147484058" r:id="rId21"/>
    <p:sldLayoutId id="2147484059" r:id="rId22"/>
    <p:sldLayoutId id="2147484060" r:id="rId23"/>
    <p:sldLayoutId id="2147484061" r:id="rId24"/>
    <p:sldLayoutId id="2147484062" r:id="rId25"/>
    <p:sldLayoutId id="2147484063" r:id="rId26"/>
    <p:sldLayoutId id="2147484064" r:id="rId27"/>
    <p:sldLayoutId id="2147484065" r:id="rId28"/>
    <p:sldLayoutId id="2147484066" r:id="rId29"/>
    <p:sldLayoutId id="2147484067" r:id="rId30"/>
    <p:sldLayoutId id="2147484068" r:id="rId31"/>
    <p:sldLayoutId id="2147484069" r:id="rId32"/>
    <p:sldLayoutId id="2147484070" r:id="rId33"/>
    <p:sldLayoutId id="2147484071" r:id="rId34"/>
  </p:sldLayoutIdLst>
  <p:transition>
    <p:fade/>
  </p:transition>
  <p:timing>
    <p:tnLst>
      <p:par>
        <p:cTn id="1" dur="indefinite" restart="never" nodeType="tmRoot"/>
      </p:par>
    </p:tnLst>
  </p:timing>
  <p:txStyles>
    <p:titleStyle>
      <a:lvl1pPr algn="l" defTabSz="765605"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456" marR="0" indent="-281456" algn="l" defTabSz="765605"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520" marR="0" indent="-198064" algn="l" defTabSz="76560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731" marR="0" indent="-187637" algn="l" defTabSz="765605"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366" marR="0" indent="-187637" algn="l" defTabSz="765605"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2004" marR="0" indent="-187637" algn="l" defTabSz="765605"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5419"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8217"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1020"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3823"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605" rtl="0" eaLnBrk="1" latinLnBrk="0" hangingPunct="1">
        <a:defRPr sz="1500" kern="1200">
          <a:solidFill>
            <a:schemeClr val="tx1"/>
          </a:solidFill>
          <a:latin typeface="+mn-lt"/>
          <a:ea typeface="+mn-ea"/>
          <a:cs typeface="+mn-cs"/>
        </a:defRPr>
      </a:lvl1pPr>
      <a:lvl2pPr marL="382802" algn="l" defTabSz="765605" rtl="0" eaLnBrk="1" latinLnBrk="0" hangingPunct="1">
        <a:defRPr sz="1500" kern="1200">
          <a:solidFill>
            <a:schemeClr val="tx1"/>
          </a:solidFill>
          <a:latin typeface="+mn-lt"/>
          <a:ea typeface="+mn-ea"/>
          <a:cs typeface="+mn-cs"/>
        </a:defRPr>
      </a:lvl2pPr>
      <a:lvl3pPr marL="765605" algn="l" defTabSz="765605" rtl="0" eaLnBrk="1" latinLnBrk="0" hangingPunct="1">
        <a:defRPr sz="1500" kern="1200">
          <a:solidFill>
            <a:schemeClr val="tx1"/>
          </a:solidFill>
          <a:latin typeface="+mn-lt"/>
          <a:ea typeface="+mn-ea"/>
          <a:cs typeface="+mn-cs"/>
        </a:defRPr>
      </a:lvl3pPr>
      <a:lvl4pPr marL="1148410" algn="l" defTabSz="765605" rtl="0" eaLnBrk="1" latinLnBrk="0" hangingPunct="1">
        <a:defRPr sz="1500" kern="1200">
          <a:solidFill>
            <a:schemeClr val="tx1"/>
          </a:solidFill>
          <a:latin typeface="+mn-lt"/>
          <a:ea typeface="+mn-ea"/>
          <a:cs typeface="+mn-cs"/>
        </a:defRPr>
      </a:lvl4pPr>
      <a:lvl5pPr marL="1531210" algn="l" defTabSz="765605" rtl="0" eaLnBrk="1" latinLnBrk="0" hangingPunct="1">
        <a:defRPr sz="1500" kern="1200">
          <a:solidFill>
            <a:schemeClr val="tx1"/>
          </a:solidFill>
          <a:latin typeface="+mn-lt"/>
          <a:ea typeface="+mn-ea"/>
          <a:cs typeface="+mn-cs"/>
        </a:defRPr>
      </a:lvl5pPr>
      <a:lvl6pPr marL="1914012" algn="l" defTabSz="765605" rtl="0" eaLnBrk="1" latinLnBrk="0" hangingPunct="1">
        <a:defRPr sz="1500" kern="1200">
          <a:solidFill>
            <a:schemeClr val="tx1"/>
          </a:solidFill>
          <a:latin typeface="+mn-lt"/>
          <a:ea typeface="+mn-ea"/>
          <a:cs typeface="+mn-cs"/>
        </a:defRPr>
      </a:lvl6pPr>
      <a:lvl7pPr marL="2296816" algn="l" defTabSz="765605" rtl="0" eaLnBrk="1" latinLnBrk="0" hangingPunct="1">
        <a:defRPr sz="1500" kern="1200">
          <a:solidFill>
            <a:schemeClr val="tx1"/>
          </a:solidFill>
          <a:latin typeface="+mn-lt"/>
          <a:ea typeface="+mn-ea"/>
          <a:cs typeface="+mn-cs"/>
        </a:defRPr>
      </a:lvl7pPr>
      <a:lvl8pPr marL="2679622" algn="l" defTabSz="765605" rtl="0" eaLnBrk="1" latinLnBrk="0" hangingPunct="1">
        <a:defRPr sz="1500" kern="1200">
          <a:solidFill>
            <a:schemeClr val="tx1"/>
          </a:solidFill>
          <a:latin typeface="+mn-lt"/>
          <a:ea typeface="+mn-ea"/>
          <a:cs typeface="+mn-cs"/>
        </a:defRPr>
      </a:lvl8pPr>
      <a:lvl9pPr marL="3062416" algn="l" defTabSz="765605" rtl="0" eaLnBrk="1" latinLnBrk="0" hangingPunct="1">
        <a:defRPr sz="15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47"/>
            <a:ext cx="8741880" cy="899665"/>
          </a:xfrm>
          <a:prstGeom prst="rect">
            <a:avLst/>
          </a:prstGeom>
        </p:spPr>
        <p:txBody>
          <a:bodyPr vert="horz" wrap="square" lIns="120124" tIns="75079" rIns="120124" bIns="7507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91"/>
            <a:ext cx="8740140" cy="1725902"/>
          </a:xfrm>
          <a:prstGeom prst="rect">
            <a:avLst/>
          </a:prstGeom>
        </p:spPr>
        <p:txBody>
          <a:bodyPr vert="horz" wrap="square" lIns="120124" tIns="75079" rIns="120124" bIns="7507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6781865"/>
      </p:ext>
    </p:extLst>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 id="2147484084" r:id="rId12"/>
    <p:sldLayoutId id="2147484085" r:id="rId13"/>
    <p:sldLayoutId id="2147484086" r:id="rId14"/>
    <p:sldLayoutId id="2147484087" r:id="rId15"/>
    <p:sldLayoutId id="2147484088" r:id="rId16"/>
    <p:sldLayoutId id="2147484089" r:id="rId17"/>
    <p:sldLayoutId id="2147484090" r:id="rId18"/>
    <p:sldLayoutId id="2147484091" r:id="rId19"/>
    <p:sldLayoutId id="2147484092" r:id="rId20"/>
    <p:sldLayoutId id="2147484093" r:id="rId21"/>
    <p:sldLayoutId id="2147484094" r:id="rId22"/>
    <p:sldLayoutId id="2147484095" r:id="rId23"/>
    <p:sldLayoutId id="2147484096" r:id="rId24"/>
    <p:sldLayoutId id="2147484097" r:id="rId25"/>
    <p:sldLayoutId id="2147484098" r:id="rId26"/>
    <p:sldLayoutId id="2147484099" r:id="rId27"/>
    <p:sldLayoutId id="2147484100" r:id="rId28"/>
    <p:sldLayoutId id="2147484101" r:id="rId29"/>
    <p:sldLayoutId id="2147484102" r:id="rId30"/>
    <p:sldLayoutId id="2147484103" r:id="rId31"/>
    <p:sldLayoutId id="2147484104" r:id="rId32"/>
    <p:sldLayoutId id="2147484105" r:id="rId33"/>
    <p:sldLayoutId id="2147484106" r:id="rId34"/>
  </p:sldLayoutIdLst>
  <p:transition>
    <p:fade/>
  </p:transition>
  <p:timing>
    <p:tnLst>
      <p:par>
        <p:cTn id="1" dur="indefinite" restart="never" nodeType="tmRoot"/>
      </p:par>
    </p:tnLst>
  </p:timing>
  <p:txStyles>
    <p:titleStyle>
      <a:lvl1pPr algn="l" defTabSz="765849"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546" marR="0" indent="-281546" algn="l" defTabSz="765849"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673" marR="0" indent="-198127" algn="l" defTabSz="76584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941" marR="0" indent="-187697" algn="l" defTabSz="765849"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635" marR="0" indent="-187697" algn="l" defTabSz="76584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2333" marR="0" indent="-187697" algn="l" defTabSz="76584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6090"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9011"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1936"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4861"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849" rtl="0" eaLnBrk="1" latinLnBrk="0" hangingPunct="1">
        <a:defRPr sz="1500" kern="1200">
          <a:solidFill>
            <a:schemeClr val="tx1"/>
          </a:solidFill>
          <a:latin typeface="+mn-lt"/>
          <a:ea typeface="+mn-ea"/>
          <a:cs typeface="+mn-cs"/>
        </a:defRPr>
      </a:lvl1pPr>
      <a:lvl2pPr marL="382924" algn="l" defTabSz="765849" rtl="0" eaLnBrk="1" latinLnBrk="0" hangingPunct="1">
        <a:defRPr sz="1500" kern="1200">
          <a:solidFill>
            <a:schemeClr val="tx1"/>
          </a:solidFill>
          <a:latin typeface="+mn-lt"/>
          <a:ea typeface="+mn-ea"/>
          <a:cs typeface="+mn-cs"/>
        </a:defRPr>
      </a:lvl2pPr>
      <a:lvl3pPr marL="765849" algn="l" defTabSz="765849" rtl="0" eaLnBrk="1" latinLnBrk="0" hangingPunct="1">
        <a:defRPr sz="1500" kern="1200">
          <a:solidFill>
            <a:schemeClr val="tx1"/>
          </a:solidFill>
          <a:latin typeface="+mn-lt"/>
          <a:ea typeface="+mn-ea"/>
          <a:cs typeface="+mn-cs"/>
        </a:defRPr>
      </a:lvl3pPr>
      <a:lvl4pPr marL="1148776" algn="l" defTabSz="765849" rtl="0" eaLnBrk="1" latinLnBrk="0" hangingPunct="1">
        <a:defRPr sz="1500" kern="1200">
          <a:solidFill>
            <a:schemeClr val="tx1"/>
          </a:solidFill>
          <a:latin typeface="+mn-lt"/>
          <a:ea typeface="+mn-ea"/>
          <a:cs typeface="+mn-cs"/>
        </a:defRPr>
      </a:lvl4pPr>
      <a:lvl5pPr marL="1531699" algn="l" defTabSz="765849" rtl="0" eaLnBrk="1" latinLnBrk="0" hangingPunct="1">
        <a:defRPr sz="1500" kern="1200">
          <a:solidFill>
            <a:schemeClr val="tx1"/>
          </a:solidFill>
          <a:latin typeface="+mn-lt"/>
          <a:ea typeface="+mn-ea"/>
          <a:cs typeface="+mn-cs"/>
        </a:defRPr>
      </a:lvl5pPr>
      <a:lvl6pPr marL="1914623" algn="l" defTabSz="765849" rtl="0" eaLnBrk="1" latinLnBrk="0" hangingPunct="1">
        <a:defRPr sz="1500" kern="1200">
          <a:solidFill>
            <a:schemeClr val="tx1"/>
          </a:solidFill>
          <a:latin typeface="+mn-lt"/>
          <a:ea typeface="+mn-ea"/>
          <a:cs typeface="+mn-cs"/>
        </a:defRPr>
      </a:lvl6pPr>
      <a:lvl7pPr marL="2297549" algn="l" defTabSz="765849" rtl="0" eaLnBrk="1" latinLnBrk="0" hangingPunct="1">
        <a:defRPr sz="1500" kern="1200">
          <a:solidFill>
            <a:schemeClr val="tx1"/>
          </a:solidFill>
          <a:latin typeface="+mn-lt"/>
          <a:ea typeface="+mn-ea"/>
          <a:cs typeface="+mn-cs"/>
        </a:defRPr>
      </a:lvl7pPr>
      <a:lvl8pPr marL="2680477" algn="l" defTabSz="765849" rtl="0" eaLnBrk="1" latinLnBrk="0" hangingPunct="1">
        <a:defRPr sz="1500" kern="1200">
          <a:solidFill>
            <a:schemeClr val="tx1"/>
          </a:solidFill>
          <a:latin typeface="+mn-lt"/>
          <a:ea typeface="+mn-ea"/>
          <a:cs typeface="+mn-cs"/>
        </a:defRPr>
      </a:lvl8pPr>
      <a:lvl9pPr marL="3063394" algn="l" defTabSz="765849" rtl="0" eaLnBrk="1" latinLnBrk="0" hangingPunct="1">
        <a:defRPr sz="15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42"/>
            <a:ext cx="8741880" cy="899665"/>
          </a:xfrm>
          <a:prstGeom prst="rect">
            <a:avLst/>
          </a:prstGeom>
        </p:spPr>
        <p:txBody>
          <a:bodyPr vert="horz" wrap="square" lIns="120189" tIns="75119" rIns="120189" bIns="7511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92"/>
            <a:ext cx="8740140" cy="1725982"/>
          </a:xfrm>
          <a:prstGeom prst="rect">
            <a:avLst/>
          </a:prstGeom>
        </p:spPr>
        <p:txBody>
          <a:bodyPr vert="horz" wrap="square" lIns="120189" tIns="75119" rIns="120189" bIns="7511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8471598"/>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 id="2147484126" r:id="rId19"/>
    <p:sldLayoutId id="2147484127" r:id="rId20"/>
    <p:sldLayoutId id="2147484128" r:id="rId21"/>
    <p:sldLayoutId id="2147484129" r:id="rId22"/>
    <p:sldLayoutId id="2147484130" r:id="rId23"/>
    <p:sldLayoutId id="2147484131" r:id="rId24"/>
    <p:sldLayoutId id="2147484132" r:id="rId25"/>
    <p:sldLayoutId id="2147484133" r:id="rId26"/>
    <p:sldLayoutId id="2147484134" r:id="rId27"/>
    <p:sldLayoutId id="2147484135" r:id="rId28"/>
    <p:sldLayoutId id="2147484136" r:id="rId29"/>
    <p:sldLayoutId id="2147484137" r:id="rId30"/>
    <p:sldLayoutId id="2147484138" r:id="rId31"/>
    <p:sldLayoutId id="2147484139" r:id="rId32"/>
    <p:sldLayoutId id="2147484140" r:id="rId33"/>
    <p:sldLayoutId id="2147484141" r:id="rId34"/>
  </p:sldLayoutIdLst>
  <p:transition>
    <p:fade/>
  </p:transition>
  <p:timing>
    <p:tnLst>
      <p:par>
        <p:cTn id="1" dur="indefinite" restart="never" nodeType="tmRoot"/>
      </p:par>
    </p:tnLst>
  </p:timing>
  <p:txStyles>
    <p:titleStyle>
      <a:lvl1pPr algn="l" defTabSz="766257"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696" marR="0" indent="-281696" algn="l" defTabSz="766257"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928" marR="0" indent="-198232" algn="l" defTabSz="76625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7291" marR="0" indent="-187797" algn="l" defTabSz="766257"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5085" marR="0" indent="-187797" algn="l" defTabSz="76625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2881" marR="0" indent="-187797" algn="l" defTabSz="76625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7210"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0334"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3463"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6591"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6257" rtl="0" eaLnBrk="1" latinLnBrk="0" hangingPunct="1">
        <a:defRPr sz="1500" kern="1200">
          <a:solidFill>
            <a:schemeClr val="tx1"/>
          </a:solidFill>
          <a:latin typeface="+mn-lt"/>
          <a:ea typeface="+mn-ea"/>
          <a:cs typeface="+mn-cs"/>
        </a:defRPr>
      </a:lvl1pPr>
      <a:lvl2pPr marL="383128" algn="l" defTabSz="766257" rtl="0" eaLnBrk="1" latinLnBrk="0" hangingPunct="1">
        <a:defRPr sz="1500" kern="1200">
          <a:solidFill>
            <a:schemeClr val="tx1"/>
          </a:solidFill>
          <a:latin typeface="+mn-lt"/>
          <a:ea typeface="+mn-ea"/>
          <a:cs typeface="+mn-cs"/>
        </a:defRPr>
      </a:lvl2pPr>
      <a:lvl3pPr marL="766257" algn="l" defTabSz="766257" rtl="0" eaLnBrk="1" latinLnBrk="0" hangingPunct="1">
        <a:defRPr sz="1500" kern="1200">
          <a:solidFill>
            <a:schemeClr val="tx1"/>
          </a:solidFill>
          <a:latin typeface="+mn-lt"/>
          <a:ea typeface="+mn-ea"/>
          <a:cs typeface="+mn-cs"/>
        </a:defRPr>
      </a:lvl3pPr>
      <a:lvl4pPr marL="1149387" algn="l" defTabSz="766257" rtl="0" eaLnBrk="1" latinLnBrk="0" hangingPunct="1">
        <a:defRPr sz="1500" kern="1200">
          <a:solidFill>
            <a:schemeClr val="tx1"/>
          </a:solidFill>
          <a:latin typeface="+mn-lt"/>
          <a:ea typeface="+mn-ea"/>
          <a:cs typeface="+mn-cs"/>
        </a:defRPr>
      </a:lvl4pPr>
      <a:lvl5pPr marL="1532513" algn="l" defTabSz="766257" rtl="0" eaLnBrk="1" latinLnBrk="0" hangingPunct="1">
        <a:defRPr sz="1500" kern="1200">
          <a:solidFill>
            <a:schemeClr val="tx1"/>
          </a:solidFill>
          <a:latin typeface="+mn-lt"/>
          <a:ea typeface="+mn-ea"/>
          <a:cs typeface="+mn-cs"/>
        </a:defRPr>
      </a:lvl5pPr>
      <a:lvl6pPr marL="1915641" algn="l" defTabSz="766257" rtl="0" eaLnBrk="1" latinLnBrk="0" hangingPunct="1">
        <a:defRPr sz="1500" kern="1200">
          <a:solidFill>
            <a:schemeClr val="tx1"/>
          </a:solidFill>
          <a:latin typeface="+mn-lt"/>
          <a:ea typeface="+mn-ea"/>
          <a:cs typeface="+mn-cs"/>
        </a:defRPr>
      </a:lvl6pPr>
      <a:lvl7pPr marL="2298771" algn="l" defTabSz="766257" rtl="0" eaLnBrk="1" latinLnBrk="0" hangingPunct="1">
        <a:defRPr sz="1500" kern="1200">
          <a:solidFill>
            <a:schemeClr val="tx1"/>
          </a:solidFill>
          <a:latin typeface="+mn-lt"/>
          <a:ea typeface="+mn-ea"/>
          <a:cs typeface="+mn-cs"/>
        </a:defRPr>
      </a:lvl7pPr>
      <a:lvl8pPr marL="2681902" algn="l" defTabSz="766257" rtl="0" eaLnBrk="1" latinLnBrk="0" hangingPunct="1">
        <a:defRPr sz="1500" kern="1200">
          <a:solidFill>
            <a:schemeClr val="tx1"/>
          </a:solidFill>
          <a:latin typeface="+mn-lt"/>
          <a:ea typeface="+mn-ea"/>
          <a:cs typeface="+mn-cs"/>
        </a:defRPr>
      </a:lvl8pPr>
      <a:lvl9pPr marL="3065023" algn="l" defTabSz="766257" rtl="0" eaLnBrk="1" latinLnBrk="0" hangingPunct="1">
        <a:defRPr sz="15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37"/>
            <a:ext cx="8741880" cy="899665"/>
          </a:xfrm>
          <a:prstGeom prst="rect">
            <a:avLst/>
          </a:prstGeom>
        </p:spPr>
        <p:txBody>
          <a:bodyPr vert="horz" wrap="square" lIns="120253" tIns="75159" rIns="120253" bIns="751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89"/>
            <a:ext cx="8740140" cy="1726063"/>
          </a:xfrm>
          <a:prstGeom prst="rect">
            <a:avLst/>
          </a:prstGeom>
        </p:spPr>
        <p:txBody>
          <a:bodyPr vert="horz" wrap="square" lIns="120253" tIns="75159" rIns="120253" bIns="751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4696684"/>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 id="2147484170" r:id="rId28"/>
    <p:sldLayoutId id="2147484171" r:id="rId29"/>
    <p:sldLayoutId id="2147484172" r:id="rId30"/>
    <p:sldLayoutId id="2147484173" r:id="rId31"/>
    <p:sldLayoutId id="2147484174" r:id="rId32"/>
    <p:sldLayoutId id="2147484175" r:id="rId33"/>
    <p:sldLayoutId id="2147484176" r:id="rId34"/>
  </p:sldLayoutIdLst>
  <p:transition>
    <p:fade/>
  </p:transition>
  <p:timing>
    <p:tnLst>
      <p:par>
        <p:cTn id="1" dur="indefinite" restart="never" nodeType="tmRoot"/>
      </p:par>
    </p:tnLst>
  </p:timing>
  <p:txStyles>
    <p:titleStyle>
      <a:lvl1pPr algn="l" defTabSz="766664"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846" marR="0" indent="-281846" algn="l" defTabSz="766664"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80183" marR="0" indent="-198337" algn="l" defTabSz="76666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7640" marR="0" indent="-187897" algn="l" defTabSz="76666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5535" marR="0" indent="-187897" algn="l" defTabSz="76666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3431" marR="0" indent="-187897" algn="l" defTabSz="76666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8330"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1659"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4990"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8322"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6664" rtl="0" eaLnBrk="1" latinLnBrk="0" hangingPunct="1">
        <a:defRPr sz="1500" kern="1200">
          <a:solidFill>
            <a:schemeClr val="tx1"/>
          </a:solidFill>
          <a:latin typeface="+mn-lt"/>
          <a:ea typeface="+mn-ea"/>
          <a:cs typeface="+mn-cs"/>
        </a:defRPr>
      </a:lvl1pPr>
      <a:lvl2pPr marL="383332" algn="l" defTabSz="766664" rtl="0" eaLnBrk="1" latinLnBrk="0" hangingPunct="1">
        <a:defRPr sz="1500" kern="1200">
          <a:solidFill>
            <a:schemeClr val="tx1"/>
          </a:solidFill>
          <a:latin typeface="+mn-lt"/>
          <a:ea typeface="+mn-ea"/>
          <a:cs typeface="+mn-cs"/>
        </a:defRPr>
      </a:lvl2pPr>
      <a:lvl3pPr marL="766664" algn="l" defTabSz="766664" rtl="0" eaLnBrk="1" latinLnBrk="0" hangingPunct="1">
        <a:defRPr sz="1500" kern="1200">
          <a:solidFill>
            <a:schemeClr val="tx1"/>
          </a:solidFill>
          <a:latin typeface="+mn-lt"/>
          <a:ea typeface="+mn-ea"/>
          <a:cs typeface="+mn-cs"/>
        </a:defRPr>
      </a:lvl3pPr>
      <a:lvl4pPr marL="1149998" algn="l" defTabSz="766664" rtl="0" eaLnBrk="1" latinLnBrk="0" hangingPunct="1">
        <a:defRPr sz="1500" kern="1200">
          <a:solidFill>
            <a:schemeClr val="tx1"/>
          </a:solidFill>
          <a:latin typeface="+mn-lt"/>
          <a:ea typeface="+mn-ea"/>
          <a:cs typeface="+mn-cs"/>
        </a:defRPr>
      </a:lvl4pPr>
      <a:lvl5pPr marL="1533328" algn="l" defTabSz="766664" rtl="0" eaLnBrk="1" latinLnBrk="0" hangingPunct="1">
        <a:defRPr sz="1500" kern="1200">
          <a:solidFill>
            <a:schemeClr val="tx1"/>
          </a:solidFill>
          <a:latin typeface="+mn-lt"/>
          <a:ea typeface="+mn-ea"/>
          <a:cs typeface="+mn-cs"/>
        </a:defRPr>
      </a:lvl5pPr>
      <a:lvl6pPr marL="1916659" algn="l" defTabSz="766664" rtl="0" eaLnBrk="1" latinLnBrk="0" hangingPunct="1">
        <a:defRPr sz="1500" kern="1200">
          <a:solidFill>
            <a:schemeClr val="tx1"/>
          </a:solidFill>
          <a:latin typeface="+mn-lt"/>
          <a:ea typeface="+mn-ea"/>
          <a:cs typeface="+mn-cs"/>
        </a:defRPr>
      </a:lvl6pPr>
      <a:lvl7pPr marL="2299993" algn="l" defTabSz="766664" rtl="0" eaLnBrk="1" latinLnBrk="0" hangingPunct="1">
        <a:defRPr sz="1500" kern="1200">
          <a:solidFill>
            <a:schemeClr val="tx1"/>
          </a:solidFill>
          <a:latin typeface="+mn-lt"/>
          <a:ea typeface="+mn-ea"/>
          <a:cs typeface="+mn-cs"/>
        </a:defRPr>
      </a:lvl7pPr>
      <a:lvl8pPr marL="2683327" algn="l" defTabSz="766664" rtl="0" eaLnBrk="1" latinLnBrk="0" hangingPunct="1">
        <a:defRPr sz="1500" kern="1200">
          <a:solidFill>
            <a:schemeClr val="tx1"/>
          </a:solidFill>
          <a:latin typeface="+mn-lt"/>
          <a:ea typeface="+mn-ea"/>
          <a:cs typeface="+mn-cs"/>
        </a:defRPr>
      </a:lvl8pPr>
      <a:lvl9pPr marL="3066653" algn="l" defTabSz="766664" rtl="0" eaLnBrk="1" latinLnBrk="0" hangingPunct="1">
        <a:defRPr sz="15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30"/>
            <a:ext cx="8741880" cy="899665"/>
          </a:xfrm>
          <a:prstGeom prst="rect">
            <a:avLst/>
          </a:prstGeom>
        </p:spPr>
        <p:txBody>
          <a:bodyPr vert="horz" wrap="square" lIns="120343" tIns="75215" rIns="120343" bIns="7521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87"/>
            <a:ext cx="8740140" cy="1726176"/>
          </a:xfrm>
          <a:prstGeom prst="rect">
            <a:avLst/>
          </a:prstGeom>
        </p:spPr>
        <p:txBody>
          <a:bodyPr vert="horz" wrap="square" lIns="120343" tIns="75215" rIns="120343" bIns="7521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3746721"/>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 id="2147484195" r:id="rId18"/>
    <p:sldLayoutId id="2147484196" r:id="rId19"/>
    <p:sldLayoutId id="2147484197" r:id="rId20"/>
    <p:sldLayoutId id="2147484198" r:id="rId21"/>
    <p:sldLayoutId id="2147484199" r:id="rId22"/>
    <p:sldLayoutId id="2147484200" r:id="rId23"/>
    <p:sldLayoutId id="2147484201" r:id="rId24"/>
    <p:sldLayoutId id="2147484202" r:id="rId25"/>
    <p:sldLayoutId id="2147484203" r:id="rId26"/>
    <p:sldLayoutId id="2147484204" r:id="rId27"/>
    <p:sldLayoutId id="2147484205" r:id="rId28"/>
    <p:sldLayoutId id="2147484206" r:id="rId29"/>
    <p:sldLayoutId id="2147484207" r:id="rId30"/>
    <p:sldLayoutId id="2147484208" r:id="rId31"/>
    <p:sldLayoutId id="2147484209" r:id="rId32"/>
    <p:sldLayoutId id="2147484210" r:id="rId33"/>
  </p:sldLayoutIdLst>
  <p:transition>
    <p:fade/>
  </p:transition>
  <p:timing>
    <p:tnLst>
      <p:par>
        <p:cTn id="1" dur="indefinite" restart="never" nodeType="tmRoot"/>
      </p:par>
    </p:tnLst>
  </p:timing>
  <p:txStyles>
    <p:titleStyle>
      <a:lvl1pPr algn="l" defTabSz="767234"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2056" marR="0" indent="-282056" algn="l" defTabSz="767234"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80540" marR="0" indent="-198484" algn="l" defTabSz="76723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8130" marR="0" indent="-188037" algn="l" defTabSz="76723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6165" marR="0" indent="-188037" algn="l" defTabSz="76723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4201" marR="0" indent="-188037" algn="l" defTabSz="76723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9898"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3514"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7130"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60746"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7234" rtl="0" eaLnBrk="1" latinLnBrk="0" hangingPunct="1">
        <a:defRPr sz="1500" kern="1200">
          <a:solidFill>
            <a:schemeClr val="tx1"/>
          </a:solidFill>
          <a:latin typeface="+mn-lt"/>
          <a:ea typeface="+mn-ea"/>
          <a:cs typeface="+mn-cs"/>
        </a:defRPr>
      </a:lvl1pPr>
      <a:lvl2pPr marL="383618" algn="l" defTabSz="767234" rtl="0" eaLnBrk="1" latinLnBrk="0" hangingPunct="1">
        <a:defRPr sz="1500" kern="1200">
          <a:solidFill>
            <a:schemeClr val="tx1"/>
          </a:solidFill>
          <a:latin typeface="+mn-lt"/>
          <a:ea typeface="+mn-ea"/>
          <a:cs typeface="+mn-cs"/>
        </a:defRPr>
      </a:lvl2pPr>
      <a:lvl3pPr marL="767234" algn="l" defTabSz="767234" rtl="0" eaLnBrk="1" latinLnBrk="0" hangingPunct="1">
        <a:defRPr sz="1500" kern="1200">
          <a:solidFill>
            <a:schemeClr val="tx1"/>
          </a:solidFill>
          <a:latin typeface="+mn-lt"/>
          <a:ea typeface="+mn-ea"/>
          <a:cs typeface="+mn-cs"/>
        </a:defRPr>
      </a:lvl3pPr>
      <a:lvl4pPr marL="1150853" algn="l" defTabSz="767234" rtl="0" eaLnBrk="1" latinLnBrk="0" hangingPunct="1">
        <a:defRPr sz="1500" kern="1200">
          <a:solidFill>
            <a:schemeClr val="tx1"/>
          </a:solidFill>
          <a:latin typeface="+mn-lt"/>
          <a:ea typeface="+mn-ea"/>
          <a:cs typeface="+mn-cs"/>
        </a:defRPr>
      </a:lvl4pPr>
      <a:lvl5pPr marL="1534470" algn="l" defTabSz="767234" rtl="0" eaLnBrk="1" latinLnBrk="0" hangingPunct="1">
        <a:defRPr sz="1500" kern="1200">
          <a:solidFill>
            <a:schemeClr val="tx1"/>
          </a:solidFill>
          <a:latin typeface="+mn-lt"/>
          <a:ea typeface="+mn-ea"/>
          <a:cs typeface="+mn-cs"/>
        </a:defRPr>
      </a:lvl5pPr>
      <a:lvl6pPr marL="1918086" algn="l" defTabSz="767234" rtl="0" eaLnBrk="1" latinLnBrk="0" hangingPunct="1">
        <a:defRPr sz="1500" kern="1200">
          <a:solidFill>
            <a:schemeClr val="tx1"/>
          </a:solidFill>
          <a:latin typeface="+mn-lt"/>
          <a:ea typeface="+mn-ea"/>
          <a:cs typeface="+mn-cs"/>
        </a:defRPr>
      </a:lvl6pPr>
      <a:lvl7pPr marL="2301703" algn="l" defTabSz="767234" rtl="0" eaLnBrk="1" latinLnBrk="0" hangingPunct="1">
        <a:defRPr sz="1500" kern="1200">
          <a:solidFill>
            <a:schemeClr val="tx1"/>
          </a:solidFill>
          <a:latin typeface="+mn-lt"/>
          <a:ea typeface="+mn-ea"/>
          <a:cs typeface="+mn-cs"/>
        </a:defRPr>
      </a:lvl7pPr>
      <a:lvl8pPr marL="2685322" algn="l" defTabSz="767234" rtl="0" eaLnBrk="1" latinLnBrk="0" hangingPunct="1">
        <a:defRPr sz="1500" kern="1200">
          <a:solidFill>
            <a:schemeClr val="tx1"/>
          </a:solidFill>
          <a:latin typeface="+mn-lt"/>
          <a:ea typeface="+mn-ea"/>
          <a:cs typeface="+mn-cs"/>
        </a:defRPr>
      </a:lvl8pPr>
      <a:lvl9pPr marL="3068937" algn="l" defTabSz="767234" rtl="0" eaLnBrk="1" latinLnBrk="0" hangingPunct="1">
        <a:defRPr sz="15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22"/>
            <a:ext cx="8741880" cy="899665"/>
          </a:xfrm>
          <a:prstGeom prst="rect">
            <a:avLst/>
          </a:prstGeom>
        </p:spPr>
        <p:txBody>
          <a:bodyPr vert="horz" wrap="square" lIns="120445" tIns="75279" rIns="120445" bIns="7527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81"/>
            <a:ext cx="8740140" cy="1726305"/>
          </a:xfrm>
          <a:prstGeom prst="rect">
            <a:avLst/>
          </a:prstGeom>
        </p:spPr>
        <p:txBody>
          <a:bodyPr vert="horz" wrap="square" lIns="120445" tIns="75279" rIns="120445" bIns="7527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97158241"/>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 id="2147484223" r:id="rId12"/>
    <p:sldLayoutId id="2147484224" r:id="rId13"/>
    <p:sldLayoutId id="2147484225" r:id="rId14"/>
    <p:sldLayoutId id="2147484226" r:id="rId15"/>
    <p:sldLayoutId id="2147484227" r:id="rId16"/>
    <p:sldLayoutId id="2147484228" r:id="rId17"/>
    <p:sldLayoutId id="2147484229" r:id="rId18"/>
    <p:sldLayoutId id="2147484230" r:id="rId19"/>
    <p:sldLayoutId id="2147484231" r:id="rId20"/>
    <p:sldLayoutId id="2147484232" r:id="rId21"/>
    <p:sldLayoutId id="2147484233" r:id="rId22"/>
    <p:sldLayoutId id="2147484234" r:id="rId23"/>
    <p:sldLayoutId id="2147484235" r:id="rId24"/>
    <p:sldLayoutId id="2147484236" r:id="rId25"/>
    <p:sldLayoutId id="2147484237" r:id="rId26"/>
    <p:sldLayoutId id="2147484238" r:id="rId27"/>
    <p:sldLayoutId id="2147484239" r:id="rId28"/>
    <p:sldLayoutId id="2147484240" r:id="rId29"/>
    <p:sldLayoutId id="2147484241" r:id="rId30"/>
    <p:sldLayoutId id="2147484242" r:id="rId31"/>
    <p:sldLayoutId id="2147484243" r:id="rId32"/>
    <p:sldLayoutId id="2147484244" r:id="rId33"/>
  </p:sldLayoutIdLst>
  <p:transition>
    <p:fade/>
  </p:transition>
  <p:timing>
    <p:tnLst>
      <p:par>
        <p:cTn id="1" dur="indefinite" restart="never" nodeType="tmRoot"/>
      </p:par>
    </p:tnLst>
  </p:timing>
  <p:txStyles>
    <p:titleStyle>
      <a:lvl1pPr algn="l" defTabSz="767887"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2296" marR="0" indent="-282296" algn="l" defTabSz="767887"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80948" marR="0" indent="-198652" algn="l" defTabSz="76788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8690" marR="0" indent="-188197" algn="l" defTabSz="767887"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6885" marR="0" indent="-188197" algn="l" defTabSz="76788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5081" marR="0" indent="-188197" algn="l" defTabSz="76788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11690"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5634"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9578"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63522"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7887" rtl="0" eaLnBrk="1" latinLnBrk="0" hangingPunct="1">
        <a:defRPr sz="1500" kern="1200">
          <a:solidFill>
            <a:schemeClr val="tx1"/>
          </a:solidFill>
          <a:latin typeface="+mn-lt"/>
          <a:ea typeface="+mn-ea"/>
          <a:cs typeface="+mn-cs"/>
        </a:defRPr>
      </a:lvl1pPr>
      <a:lvl2pPr marL="383945" algn="l" defTabSz="767887" rtl="0" eaLnBrk="1" latinLnBrk="0" hangingPunct="1">
        <a:defRPr sz="1500" kern="1200">
          <a:solidFill>
            <a:schemeClr val="tx1"/>
          </a:solidFill>
          <a:latin typeface="+mn-lt"/>
          <a:ea typeface="+mn-ea"/>
          <a:cs typeface="+mn-cs"/>
        </a:defRPr>
      </a:lvl2pPr>
      <a:lvl3pPr marL="767887" algn="l" defTabSz="767887" rtl="0" eaLnBrk="1" latinLnBrk="0" hangingPunct="1">
        <a:defRPr sz="1500" kern="1200">
          <a:solidFill>
            <a:schemeClr val="tx1"/>
          </a:solidFill>
          <a:latin typeface="+mn-lt"/>
          <a:ea typeface="+mn-ea"/>
          <a:cs typeface="+mn-cs"/>
        </a:defRPr>
      </a:lvl3pPr>
      <a:lvl4pPr marL="1151831" algn="l" defTabSz="767887" rtl="0" eaLnBrk="1" latinLnBrk="0" hangingPunct="1">
        <a:defRPr sz="1500" kern="1200">
          <a:solidFill>
            <a:schemeClr val="tx1"/>
          </a:solidFill>
          <a:latin typeface="+mn-lt"/>
          <a:ea typeface="+mn-ea"/>
          <a:cs typeface="+mn-cs"/>
        </a:defRPr>
      </a:lvl4pPr>
      <a:lvl5pPr marL="1535775" algn="l" defTabSz="767887" rtl="0" eaLnBrk="1" latinLnBrk="0" hangingPunct="1">
        <a:defRPr sz="1500" kern="1200">
          <a:solidFill>
            <a:schemeClr val="tx1"/>
          </a:solidFill>
          <a:latin typeface="+mn-lt"/>
          <a:ea typeface="+mn-ea"/>
          <a:cs typeface="+mn-cs"/>
        </a:defRPr>
      </a:lvl5pPr>
      <a:lvl6pPr marL="1919718" algn="l" defTabSz="767887" rtl="0" eaLnBrk="1" latinLnBrk="0" hangingPunct="1">
        <a:defRPr sz="1500" kern="1200">
          <a:solidFill>
            <a:schemeClr val="tx1"/>
          </a:solidFill>
          <a:latin typeface="+mn-lt"/>
          <a:ea typeface="+mn-ea"/>
          <a:cs typeface="+mn-cs"/>
        </a:defRPr>
      </a:lvl6pPr>
      <a:lvl7pPr marL="2303662" algn="l" defTabSz="767887" rtl="0" eaLnBrk="1" latinLnBrk="0" hangingPunct="1">
        <a:defRPr sz="1500" kern="1200">
          <a:solidFill>
            <a:schemeClr val="tx1"/>
          </a:solidFill>
          <a:latin typeface="+mn-lt"/>
          <a:ea typeface="+mn-ea"/>
          <a:cs typeface="+mn-cs"/>
        </a:defRPr>
      </a:lvl7pPr>
      <a:lvl8pPr marL="2687606" algn="l" defTabSz="767887" rtl="0" eaLnBrk="1" latinLnBrk="0" hangingPunct="1">
        <a:defRPr sz="1500" kern="1200">
          <a:solidFill>
            <a:schemeClr val="tx1"/>
          </a:solidFill>
          <a:latin typeface="+mn-lt"/>
          <a:ea typeface="+mn-ea"/>
          <a:cs typeface="+mn-cs"/>
        </a:defRPr>
      </a:lvl8pPr>
      <a:lvl9pPr marL="3071550" algn="l" defTabSz="767887"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bwMode="auto">
          <a:xfrm>
            <a:off x="533400" y="1828834"/>
            <a:ext cx="8382000" cy="4303713"/>
          </a:xfrm>
          <a:prstGeom prst="rect">
            <a:avLst/>
          </a:prstGeom>
          <a:noFill/>
          <a:ln w="9525">
            <a:noFill/>
            <a:miter lim="800000"/>
            <a:headEnd/>
            <a:tailEnd/>
          </a:ln>
        </p:spPr>
        <p:txBody>
          <a:bodyPr vert="horz" wrap="square" lIns="91138" tIns="45568" rIns="91138" bIns="4556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4995" name="Rectangle 3"/>
          <p:cNvSpPr>
            <a:spLocks noGrp="1" noChangeArrowheads="1"/>
          </p:cNvSpPr>
          <p:nvPr>
            <p:ph type="title"/>
          </p:nvPr>
        </p:nvSpPr>
        <p:spPr bwMode="auto">
          <a:xfrm>
            <a:off x="3505200" y="381008"/>
            <a:ext cx="5105400" cy="1066800"/>
          </a:xfrm>
          <a:prstGeom prst="rect">
            <a:avLst/>
          </a:prstGeom>
          <a:noFill/>
          <a:ln w="9525">
            <a:noFill/>
            <a:miter lim="800000"/>
            <a:headEnd/>
            <a:tailEnd/>
          </a:ln>
          <a:effectLst/>
        </p:spPr>
        <p:txBody>
          <a:bodyPr vert="horz" wrap="square" lIns="91138" tIns="45568" rIns="91138" bIns="45568" numCol="1" anchor="b" anchorCtr="0" compatLnSpc="1">
            <a:prstTxWarp prst="textNoShape">
              <a:avLst/>
            </a:prstTxWarp>
          </a:bodyPr>
          <a:lstStyle/>
          <a:p>
            <a:pPr lvl="0"/>
            <a:r>
              <a:rPr lang="en-US" smtClean="0"/>
              <a:t>Click to Edit</a:t>
            </a:r>
          </a:p>
        </p:txBody>
      </p:sp>
      <p:pic>
        <p:nvPicPr>
          <p:cNvPr id="13316" name="Picture 7" descr="dallas_c"/>
          <p:cNvPicPr>
            <a:picLocks noChangeAspect="1" noChangeArrowheads="1"/>
          </p:cNvPicPr>
          <p:nvPr/>
        </p:nvPicPr>
        <p:blipFill>
          <a:blip r:embed="rId15"/>
          <a:srcRect/>
          <a:stretch>
            <a:fillRect/>
          </a:stretch>
        </p:blipFill>
        <p:spPr bwMode="auto">
          <a:xfrm>
            <a:off x="152400" y="228629"/>
            <a:ext cx="3048000" cy="1330325"/>
          </a:xfrm>
          <a:prstGeom prst="rect">
            <a:avLst/>
          </a:prstGeom>
          <a:noFill/>
          <a:ln w="9525">
            <a:noFill/>
            <a:miter lim="800000"/>
            <a:headEnd/>
            <a:tailEnd/>
          </a:ln>
        </p:spPr>
      </p:pic>
      <p:sp>
        <p:nvSpPr>
          <p:cNvPr id="85000" name="Rectangle 8"/>
          <p:cNvSpPr>
            <a:spLocks noChangeArrowheads="1"/>
          </p:cNvSpPr>
          <p:nvPr/>
        </p:nvSpPr>
        <p:spPr bwMode="gray">
          <a:xfrm>
            <a:off x="457201" y="1525588"/>
            <a:ext cx="8472488"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lIns="91138" tIns="45568" rIns="91138" bIns="45568" anchor="ctr"/>
          <a:lstStyle/>
          <a:p>
            <a:pPr algn="ctr">
              <a:defRPr/>
            </a:pPr>
            <a:endParaRPr kumimoji="1" lang="en-US" dirty="0">
              <a:latin typeface="Tahoma" pitchFamily="34" charset="0"/>
            </a:endParaRPr>
          </a:p>
        </p:txBody>
      </p:sp>
    </p:spTree>
  </p:cSld>
  <p:clrMap bg1="lt1" tx1="dk1" bg2="lt2" tx2="dk2" accent1="accent1" accent2="accent2" accent3="accent3" accent4="accent4" accent5="accent5" accent6="accent6" hlink="hlink" folHlink="folHlink"/>
  <p:sldLayoutIdLst>
    <p:sldLayoutId id="2147483774" r:id="rId1"/>
    <p:sldLayoutId id="2147483773" r:id="rId2"/>
    <p:sldLayoutId id="2147483772" r:id="rId3"/>
    <p:sldLayoutId id="2147483771" r:id="rId4"/>
    <p:sldLayoutId id="2147483770" r:id="rId5"/>
    <p:sldLayoutId id="2147483769" r:id="rId6"/>
    <p:sldLayoutId id="2147483768" r:id="rId7"/>
    <p:sldLayoutId id="2147483767" r:id="rId8"/>
    <p:sldLayoutId id="2147483766" r:id="rId9"/>
    <p:sldLayoutId id="2147483765" r:id="rId10"/>
    <p:sldLayoutId id="2147483764" r:id="rId11"/>
    <p:sldLayoutId id="2147483763" r:id="rId12"/>
    <p:sldLayoutId id="2147483811" r:id="rId13"/>
  </p:sldLayoutIdLst>
  <p:timing>
    <p:tnLst>
      <p:par>
        <p:cTn id="1" dur="indefinite" restart="never" nodeType="tmRoot"/>
      </p:par>
    </p:tnLst>
  </p:timing>
  <p:hf sldNum="0" hdr="0" ftr="0"/>
  <p:txStyles>
    <p:titleStyle>
      <a:lvl1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5646"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1294"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66949"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2589"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p:titleStyle>
    <p:bodyStyle>
      <a:lvl1pPr marL="341730" indent="-341730" algn="l" rtl="0" eaLnBrk="0" fontAlgn="base" hangingPunct="0">
        <a:spcBef>
          <a:spcPct val="20000"/>
        </a:spcBef>
        <a:spcAft>
          <a:spcPct val="0"/>
        </a:spcAft>
        <a:buClr>
          <a:schemeClr val="tx2"/>
        </a:buClr>
        <a:buFont typeface="Wingdings" pitchFamily="2" charset="2"/>
        <a:buChar char="n"/>
        <a:defRPr sz="3200">
          <a:solidFill>
            <a:schemeClr val="tx1"/>
          </a:solidFill>
          <a:latin typeface="+mn-lt"/>
          <a:ea typeface="+mn-ea"/>
          <a:cs typeface="+mn-cs"/>
        </a:defRPr>
      </a:lvl1pPr>
      <a:lvl2pPr marL="740424" indent="-284779" algn="l" rtl="0" eaLnBrk="0" fontAlgn="base" hangingPunct="0">
        <a:spcBef>
          <a:spcPct val="20000"/>
        </a:spcBef>
        <a:spcAft>
          <a:spcPct val="0"/>
        </a:spcAft>
        <a:buClr>
          <a:schemeClr val="tx2"/>
        </a:buClr>
        <a:buFont typeface="Wingdings" pitchFamily="2" charset="2"/>
        <a:buChar char="n"/>
        <a:defRPr sz="2800">
          <a:solidFill>
            <a:schemeClr val="tx1"/>
          </a:solidFill>
          <a:latin typeface="+mn-lt"/>
        </a:defRPr>
      </a:lvl2pPr>
      <a:lvl3pPr marL="1139120" indent="-227827" algn="l" rtl="0" eaLnBrk="0" fontAlgn="base" hangingPunct="0">
        <a:spcBef>
          <a:spcPct val="20000"/>
        </a:spcBef>
        <a:spcAft>
          <a:spcPct val="0"/>
        </a:spcAft>
        <a:buClr>
          <a:schemeClr val="tx2"/>
        </a:buClr>
        <a:buFont typeface="Wingdings" pitchFamily="2" charset="2"/>
        <a:buChar char="n"/>
        <a:defRPr sz="2400">
          <a:solidFill>
            <a:schemeClr val="tx1"/>
          </a:solidFill>
          <a:latin typeface="+mn-lt"/>
        </a:defRPr>
      </a:lvl3pPr>
      <a:lvl4pPr marL="1594764" indent="-227827"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4pPr>
      <a:lvl5pPr marL="2050412" indent="-227827"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5pPr>
      <a:lvl6pPr marL="2506064"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6pPr>
      <a:lvl7pPr marL="2961710"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7pPr>
      <a:lvl8pPr marL="3417355"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8pPr>
      <a:lvl9pPr marL="3873000"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4" y="230213"/>
            <a:ext cx="8384309"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bwMode="invGray">
          <a:xfrm>
            <a:off x="381000" y="1412917"/>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p:nvSpPr>
        <p:spPr bwMode="auto">
          <a:xfrm>
            <a:off x="0" y="6400800"/>
            <a:ext cx="9144000" cy="457200"/>
          </a:xfrm>
          <a:prstGeom prst="rect">
            <a:avLst/>
          </a:prstGeom>
          <a:gradFill>
            <a:gsLst>
              <a:gs pos="87000">
                <a:schemeClr val="bg2">
                  <a:lumMod val="50000"/>
                </a:schemeClr>
              </a:gs>
              <a:gs pos="100000">
                <a:schemeClr val="bg2"/>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sp>
        <p:nvSpPr>
          <p:cNvPr id="6" name="Rounded Rectangle 5"/>
          <p:cNvSpPr/>
          <p:nvPr/>
        </p:nvSpPr>
        <p:spPr bwMode="auto">
          <a:xfrm>
            <a:off x="152401" y="6553200"/>
            <a:ext cx="7391400" cy="152400"/>
          </a:xfrm>
          <a:prstGeom prst="roundRect">
            <a:avLst/>
          </a:prstGeom>
          <a:gradFill flip="none" rotWithShape="1">
            <a:gsLst>
              <a:gs pos="0">
                <a:schemeClr val="accent1">
                  <a:lumMod val="50000"/>
                </a:schemeClr>
              </a:gs>
              <a:gs pos="39999">
                <a:schemeClr val="accent1">
                  <a:lumMod val="75000"/>
                </a:schemeClr>
              </a:gs>
              <a:gs pos="70000">
                <a:schemeClr val="accent1">
                  <a:lumMod val="40000"/>
                  <a:lumOff val="6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pic>
        <p:nvPicPr>
          <p:cNvPr id="8" name="Picture 7" descr="MS_logo_white.png"/>
          <p:cNvPicPr>
            <a:picLocks noChangeAspect="1"/>
          </p:cNvPicPr>
          <p:nvPr/>
        </p:nvPicPr>
        <p:blipFill>
          <a:blip r:embed="rId13"/>
          <a:stretch>
            <a:fillRect/>
          </a:stretch>
        </p:blipFill>
        <p:spPr>
          <a:xfrm>
            <a:off x="7654680" y="6508028"/>
            <a:ext cx="1489320" cy="273772"/>
          </a:xfrm>
          <a:prstGeom prst="rect">
            <a:avLst/>
          </a:prstGeom>
        </p:spPr>
      </p:pic>
    </p:spTree>
    <p:extLst>
      <p:ext uri="{BB962C8B-B14F-4D97-AF65-F5344CB8AC3E}">
        <p14:creationId xmlns:p14="http://schemas.microsoft.com/office/powerpoint/2010/main" val="1521916201"/>
      </p:ext>
    </p:extLst>
  </p:cSld>
  <p:clrMap bg1="dk1" tx1="lt1" bg2="dk2" tx2="lt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p:transition>
    <p:fade/>
  </p:transition>
  <p:hf hdr="0" ftr="0" dt="0"/>
  <p:txStyles>
    <p:title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395531" indent="-395531" algn="l" defTabSz="911253" rtl="0" eaLnBrk="1" latinLnBrk="0" hangingPunct="1">
        <a:lnSpc>
          <a:spcPct val="90000"/>
        </a:lnSpc>
        <a:spcBef>
          <a:spcPct val="20000"/>
        </a:spcBef>
        <a:buSzPct val="70000"/>
        <a:buFontTx/>
        <a:buBlip>
          <a:blip r:embed="rId14"/>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911294" indent="-395531" algn="l" defTabSz="911253" rtl="0" eaLnBrk="1" latinLnBrk="0" hangingPunct="1">
        <a:lnSpc>
          <a:spcPct val="90000"/>
        </a:lnSpc>
        <a:spcBef>
          <a:spcPct val="20000"/>
        </a:spcBef>
        <a:buSzPct val="70000"/>
        <a:buFontTx/>
        <a:buBlip>
          <a:blip r:embed="rId15"/>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254613" indent="-343312" algn="l" defTabSz="91125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599512" indent="-344894" algn="l" defTabSz="91125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934924" indent="-335407" algn="l" defTabSz="91125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138" tIns="45568" rIns="91138" bIns="4556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35"/>
            <a:ext cx="8229600" cy="4525963"/>
          </a:xfrm>
          <a:prstGeom prst="rect">
            <a:avLst/>
          </a:prstGeom>
          <a:noFill/>
          <a:ln w="9525">
            <a:noFill/>
            <a:miter lim="800000"/>
            <a:headEnd/>
            <a:tailEnd/>
          </a:ln>
        </p:spPr>
        <p:txBody>
          <a:bodyPr vert="horz" wrap="square" lIns="91138" tIns="45568" rIns="91138" bIns="4556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3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eaLnBrk="0" hangingPunct="0">
              <a:defRPr sz="1400">
                <a:cs typeface="+mn-cs"/>
              </a:defRPr>
            </a:lvl1pPr>
          </a:lstStyle>
          <a:p>
            <a:pPr>
              <a:defRPr/>
            </a:pPr>
            <a:r>
              <a:rPr lang="en-US">
                <a:solidFill>
                  <a:srgbClr val="000000"/>
                </a:solidFill>
              </a:rPr>
              <a:t>2/24/2009</a:t>
            </a:r>
          </a:p>
        </p:txBody>
      </p:sp>
      <p:sp>
        <p:nvSpPr>
          <p:cNvPr id="273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ctr" eaLnBrk="0" hangingPunct="0">
              <a:defRPr sz="1400">
                <a:cs typeface="+mn-cs"/>
              </a:defRPr>
            </a:lvl1pPr>
          </a:lstStyle>
          <a:p>
            <a:pPr>
              <a:defRPr/>
            </a:pPr>
            <a:endParaRPr lang="en-US">
              <a:solidFill>
                <a:srgbClr val="000000"/>
              </a:solidFill>
            </a:endParaRPr>
          </a:p>
        </p:txBody>
      </p:sp>
      <p:sp>
        <p:nvSpPr>
          <p:cNvPr id="273414" name="Rectangle 6"/>
          <p:cNvSpPr>
            <a:spLocks noGrp="1" noChangeArrowheads="1"/>
          </p:cNvSpPr>
          <p:nvPr>
            <p:ph type="sldNum" sz="quarter" idx="4"/>
          </p:nvPr>
        </p:nvSpPr>
        <p:spPr bwMode="auto">
          <a:xfrm>
            <a:off x="6400801" y="6381750"/>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r" eaLnBrk="0" hangingPunct="0">
              <a:defRPr sz="1400">
                <a:cs typeface="+mn-cs"/>
              </a:defRPr>
            </a:lvl1pPr>
          </a:lstStyle>
          <a:p>
            <a:pPr>
              <a:defRPr/>
            </a:pPr>
            <a:fld id="{7DDDE737-CF81-4B5A-AC1F-B252A7E8714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1720772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5646" algn="ctr" rtl="0" fontAlgn="base">
        <a:spcBef>
          <a:spcPct val="0"/>
        </a:spcBef>
        <a:spcAft>
          <a:spcPct val="0"/>
        </a:spcAft>
        <a:defRPr sz="4400">
          <a:solidFill>
            <a:schemeClr val="tx2"/>
          </a:solidFill>
          <a:latin typeface="Arial" pitchFamily="34" charset="0"/>
        </a:defRPr>
      </a:lvl6pPr>
      <a:lvl7pPr marL="911294" algn="ctr" rtl="0" fontAlgn="base">
        <a:spcBef>
          <a:spcPct val="0"/>
        </a:spcBef>
        <a:spcAft>
          <a:spcPct val="0"/>
        </a:spcAft>
        <a:defRPr sz="4400">
          <a:solidFill>
            <a:schemeClr val="tx2"/>
          </a:solidFill>
          <a:latin typeface="Arial" pitchFamily="34" charset="0"/>
        </a:defRPr>
      </a:lvl7pPr>
      <a:lvl8pPr marL="1366949" algn="ctr" rtl="0" fontAlgn="base">
        <a:spcBef>
          <a:spcPct val="0"/>
        </a:spcBef>
        <a:spcAft>
          <a:spcPct val="0"/>
        </a:spcAft>
        <a:defRPr sz="4400">
          <a:solidFill>
            <a:schemeClr val="tx2"/>
          </a:solidFill>
          <a:latin typeface="Arial" pitchFamily="34" charset="0"/>
        </a:defRPr>
      </a:lvl8pPr>
      <a:lvl9pPr marL="1822589" algn="ctr" rtl="0" fontAlgn="base">
        <a:spcBef>
          <a:spcPct val="0"/>
        </a:spcBef>
        <a:spcAft>
          <a:spcPct val="0"/>
        </a:spcAft>
        <a:defRPr sz="4400">
          <a:solidFill>
            <a:schemeClr val="tx2"/>
          </a:solidFill>
          <a:latin typeface="Arial" pitchFamily="34" charset="0"/>
        </a:defRPr>
      </a:lvl9pPr>
    </p:titleStyle>
    <p:bodyStyle>
      <a:lvl1pPr marL="341730" indent="-341730" algn="l" rtl="0" eaLnBrk="0" fontAlgn="base" hangingPunct="0">
        <a:spcBef>
          <a:spcPct val="20000"/>
        </a:spcBef>
        <a:spcAft>
          <a:spcPct val="0"/>
        </a:spcAft>
        <a:buChar char="•"/>
        <a:defRPr sz="3200">
          <a:solidFill>
            <a:schemeClr val="tx1"/>
          </a:solidFill>
          <a:latin typeface="+mn-lt"/>
          <a:ea typeface="+mn-ea"/>
          <a:cs typeface="+mn-cs"/>
        </a:defRPr>
      </a:lvl1pPr>
      <a:lvl2pPr marL="740424" indent="-284779" algn="l" rtl="0" eaLnBrk="0" fontAlgn="base" hangingPunct="0">
        <a:spcBef>
          <a:spcPct val="20000"/>
        </a:spcBef>
        <a:spcAft>
          <a:spcPct val="0"/>
        </a:spcAft>
        <a:buChar char="–"/>
        <a:defRPr sz="2800">
          <a:solidFill>
            <a:schemeClr val="tx1"/>
          </a:solidFill>
          <a:latin typeface="+mn-lt"/>
        </a:defRPr>
      </a:lvl2pPr>
      <a:lvl3pPr marL="1139120" indent="-227827" algn="l" rtl="0" eaLnBrk="0" fontAlgn="base" hangingPunct="0">
        <a:spcBef>
          <a:spcPct val="20000"/>
        </a:spcBef>
        <a:spcAft>
          <a:spcPct val="0"/>
        </a:spcAft>
        <a:buChar char="•"/>
        <a:defRPr sz="2400">
          <a:solidFill>
            <a:schemeClr val="tx1"/>
          </a:solidFill>
          <a:latin typeface="+mn-lt"/>
        </a:defRPr>
      </a:lvl3pPr>
      <a:lvl4pPr marL="1594764" indent="-227827" algn="l" rtl="0" eaLnBrk="0" fontAlgn="base" hangingPunct="0">
        <a:spcBef>
          <a:spcPct val="20000"/>
        </a:spcBef>
        <a:spcAft>
          <a:spcPct val="0"/>
        </a:spcAft>
        <a:buChar char="–"/>
        <a:defRPr sz="2000">
          <a:solidFill>
            <a:schemeClr val="tx1"/>
          </a:solidFill>
          <a:latin typeface="+mn-lt"/>
        </a:defRPr>
      </a:lvl4pPr>
      <a:lvl5pPr marL="2050412" indent="-227827" algn="l" rtl="0" eaLnBrk="0" fontAlgn="base" hangingPunct="0">
        <a:spcBef>
          <a:spcPct val="20000"/>
        </a:spcBef>
        <a:spcAft>
          <a:spcPct val="0"/>
        </a:spcAft>
        <a:buChar char="»"/>
        <a:defRPr sz="2000">
          <a:solidFill>
            <a:schemeClr val="tx1"/>
          </a:solidFill>
          <a:latin typeface="+mn-lt"/>
        </a:defRPr>
      </a:lvl5pPr>
      <a:lvl6pPr marL="2506064" indent="-227827" algn="l" rtl="0" fontAlgn="base">
        <a:spcBef>
          <a:spcPct val="20000"/>
        </a:spcBef>
        <a:spcAft>
          <a:spcPct val="0"/>
        </a:spcAft>
        <a:buChar char="»"/>
        <a:defRPr sz="2000">
          <a:solidFill>
            <a:schemeClr val="tx1"/>
          </a:solidFill>
          <a:latin typeface="+mn-lt"/>
        </a:defRPr>
      </a:lvl6pPr>
      <a:lvl7pPr marL="2961710" indent="-227827" algn="l" rtl="0" fontAlgn="base">
        <a:spcBef>
          <a:spcPct val="20000"/>
        </a:spcBef>
        <a:spcAft>
          <a:spcPct val="0"/>
        </a:spcAft>
        <a:buChar char="»"/>
        <a:defRPr sz="2000">
          <a:solidFill>
            <a:schemeClr val="tx1"/>
          </a:solidFill>
          <a:latin typeface="+mn-lt"/>
        </a:defRPr>
      </a:lvl7pPr>
      <a:lvl8pPr marL="3417355" indent="-227827" algn="l" rtl="0" fontAlgn="base">
        <a:spcBef>
          <a:spcPct val="20000"/>
        </a:spcBef>
        <a:spcAft>
          <a:spcPct val="0"/>
        </a:spcAft>
        <a:buChar char="»"/>
        <a:defRPr sz="2000">
          <a:solidFill>
            <a:schemeClr val="tx1"/>
          </a:solidFill>
          <a:latin typeface="+mn-lt"/>
        </a:defRPr>
      </a:lvl8pPr>
      <a:lvl9pPr marL="3873000" indent="-227827" algn="l" rtl="0" fontAlgn="base">
        <a:spcBef>
          <a:spcPct val="20000"/>
        </a:spcBef>
        <a:spcAft>
          <a:spcPct val="0"/>
        </a:spcAft>
        <a:buChar char="»"/>
        <a:defRPr sz="2000">
          <a:solidFill>
            <a:schemeClr val="tx1"/>
          </a:solidFill>
          <a:latin typeface="+mn-lt"/>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1"/>
            <a:ext cx="8363938"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68"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07114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 id="2147483840" r:id="rId16"/>
    <p:sldLayoutId id="2147483841" r:id="rId17"/>
    <p:sldLayoutId id="2147483842" r:id="rId18"/>
    <p:sldLayoutId id="2147483844" r:id="rId19"/>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8807" indent="-458807" algn="l" defTabSz="91125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2752" indent="-393944" algn="l" defTabSz="91125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4613" indent="-401875" algn="l" defTabSz="91125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599512" indent="-344894" algn="l" defTabSz="91125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4924" indent="-335407" algn="l" defTabSz="91125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3"/>
            <a:ext cx="8363938"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390627" y="1447813"/>
            <a:ext cx="8366320" cy="1988237"/>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232886"/>
      </p:ext>
    </p:extLst>
  </p:cSld>
  <p:clrMap bg1="dk1" tx1="lt1" bg2="dk2" tx2="lt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8573" marR="0" indent="-338573" algn="l" defTabSz="91125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1143" marR="0" indent="-232571" algn="l" defTabSz="91125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581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795816" algn="l"/>
        </a:tabLst>
        <a:defRPr sz="2400" kern="1200" spc="0" baseline="0">
          <a:gradFill>
            <a:gsLst>
              <a:gs pos="1250">
                <a:schemeClr val="tx1"/>
              </a:gs>
              <a:gs pos="100000">
                <a:schemeClr val="tx1"/>
              </a:gs>
            </a:gsLst>
            <a:lin ang="5400000" scaled="0"/>
          </a:gradFill>
          <a:latin typeface="+mn-lt"/>
          <a:ea typeface="+mn-ea"/>
          <a:cs typeface="+mn-cs"/>
        </a:defRPr>
      </a:lvl3pPr>
      <a:lvl4pPr marL="1026792" marR="0" indent="-230990" algn="l" defTabSz="91125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145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1251456" algn="l"/>
        </a:tabLst>
        <a:defRPr sz="2000" kern="1200" spc="0" baseline="0">
          <a:gradFill>
            <a:gsLst>
              <a:gs pos="1250">
                <a:schemeClr val="tx1"/>
              </a:gs>
              <a:gs pos="100000">
                <a:schemeClr val="tx1"/>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31"/>
            <a:ext cx="8363938" cy="76174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390627" y="1447816"/>
            <a:ext cx="8366320" cy="198823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5451392"/>
      </p:ext>
    </p:extLst>
  </p:cSld>
  <p:clrMap bg1="dk1" tx1="lt1" bg2="dk2" tx2="lt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874" r:id="rId13"/>
    <p:sldLayoutId id="2147483875" r:id="rId14"/>
    <p:sldLayoutId id="2147483876" r:id="rId15"/>
    <p:sldLayoutId id="2147483877" r:id="rId16"/>
    <p:sldLayoutId id="2147483878" r:id="rId17"/>
    <p:sldLayoutId id="2147483879" r:id="rId18"/>
    <p:sldLayoutId id="2147483880" r:id="rId19"/>
    <p:sldLayoutId id="2147483881" r:id="rId20"/>
    <p:sldLayoutId id="2147483882" r:id="rId21"/>
    <p:sldLayoutId id="2147483883" r:id="rId22"/>
    <p:sldLayoutId id="2147483884" r:id="rId23"/>
    <p:sldLayoutId id="2147483885" r:id="rId24"/>
  </p:sldLayoutIdLst>
  <p:transition>
    <p:fade/>
  </p:transition>
  <p:timing>
    <p:tnLst>
      <p:par>
        <p:cTn id="1" dur="indefinite" restart="never" nodeType="tmRoot"/>
      </p:par>
    </p:tnLst>
  </p:timing>
  <p:txStyles>
    <p:titleStyle>
      <a:lvl1pPr algn="l" defTabSz="911183" rtl="0" eaLnBrk="1" latinLnBrk="0" hangingPunct="1">
        <a:lnSpc>
          <a:spcPct val="90000"/>
        </a:lnSpc>
        <a:spcBef>
          <a:spcPct val="0"/>
        </a:spcBef>
        <a:buNone/>
        <a:defRPr lang="en-US" sz="55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8545" marR="0" indent="-338545" algn="l" defTabSz="911183"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1096" marR="0" indent="-232554" algn="l" defTabSz="91118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5755" marR="0" indent="-224638" algn="l" defTabSz="911183" rtl="0" eaLnBrk="1" fontAlgn="auto" latinLnBrk="0" hangingPunct="1">
        <a:lnSpc>
          <a:spcPct val="90000"/>
        </a:lnSpc>
        <a:spcBef>
          <a:spcPct val="20000"/>
        </a:spcBef>
        <a:spcAft>
          <a:spcPts val="0"/>
        </a:spcAft>
        <a:buClrTx/>
        <a:buSzPct val="90000"/>
        <a:buFont typeface="Wingdings" pitchFamily="2" charset="2"/>
        <a:buChar char=""/>
        <a:tabLst>
          <a:tab pos="795755" algn="l"/>
        </a:tabLst>
        <a:defRPr sz="2400" kern="1200" spc="0" baseline="0">
          <a:gradFill>
            <a:gsLst>
              <a:gs pos="1250">
                <a:schemeClr val="tx1"/>
              </a:gs>
              <a:gs pos="100000">
                <a:schemeClr val="tx1"/>
              </a:gs>
            </a:gsLst>
            <a:lin ang="5400000" scaled="0"/>
          </a:gradFill>
          <a:latin typeface="+mn-lt"/>
          <a:ea typeface="+mn-ea"/>
          <a:cs typeface="+mn-cs"/>
        </a:defRPr>
      </a:lvl3pPr>
      <a:lvl4pPr marL="1026705" marR="0" indent="-230970" algn="l" defTabSz="91118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1351" marR="0" indent="-224638" algn="l" defTabSz="911183" rtl="0" eaLnBrk="1" fontAlgn="auto" latinLnBrk="0" hangingPunct="1">
        <a:lnSpc>
          <a:spcPct val="90000"/>
        </a:lnSpc>
        <a:spcBef>
          <a:spcPct val="20000"/>
        </a:spcBef>
        <a:spcAft>
          <a:spcPts val="0"/>
        </a:spcAft>
        <a:buClrTx/>
        <a:buSzPct val="90000"/>
        <a:buFont typeface="Wingdings" pitchFamily="2" charset="2"/>
        <a:buChar char=""/>
        <a:tabLst>
          <a:tab pos="1251351" algn="l"/>
        </a:tabLst>
        <a:defRPr sz="2000" kern="1200" spc="0" baseline="0">
          <a:gradFill>
            <a:gsLst>
              <a:gs pos="1250">
                <a:schemeClr val="tx1"/>
              </a:gs>
              <a:gs pos="100000">
                <a:schemeClr val="tx1"/>
              </a:gs>
            </a:gsLst>
            <a:lin ang="5400000" scaled="0"/>
          </a:gradFill>
          <a:latin typeface="+mn-lt"/>
          <a:ea typeface="+mn-ea"/>
          <a:cs typeface="+mn-cs"/>
        </a:defRPr>
      </a:lvl5pPr>
      <a:lvl6pPr marL="2505756"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346"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6930"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524"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183" rtl="0" eaLnBrk="1" latinLnBrk="0" hangingPunct="1">
        <a:defRPr sz="1900" kern="1200">
          <a:solidFill>
            <a:schemeClr val="tx1"/>
          </a:solidFill>
          <a:latin typeface="+mn-lt"/>
          <a:ea typeface="+mn-ea"/>
          <a:cs typeface="+mn-cs"/>
        </a:defRPr>
      </a:lvl1pPr>
      <a:lvl2pPr marL="455591" algn="l" defTabSz="911183" rtl="0" eaLnBrk="1" latinLnBrk="0" hangingPunct="1">
        <a:defRPr sz="1900" kern="1200">
          <a:solidFill>
            <a:schemeClr val="tx1"/>
          </a:solidFill>
          <a:latin typeface="+mn-lt"/>
          <a:ea typeface="+mn-ea"/>
          <a:cs typeface="+mn-cs"/>
        </a:defRPr>
      </a:lvl2pPr>
      <a:lvl3pPr marL="911183" algn="l" defTabSz="911183" rtl="0" eaLnBrk="1" latinLnBrk="0" hangingPunct="1">
        <a:defRPr sz="1900" kern="1200">
          <a:solidFill>
            <a:schemeClr val="tx1"/>
          </a:solidFill>
          <a:latin typeface="+mn-lt"/>
          <a:ea typeface="+mn-ea"/>
          <a:cs typeface="+mn-cs"/>
        </a:defRPr>
      </a:lvl3pPr>
      <a:lvl4pPr marL="1366781" algn="l" defTabSz="911183" rtl="0" eaLnBrk="1" latinLnBrk="0" hangingPunct="1">
        <a:defRPr sz="1900" kern="1200">
          <a:solidFill>
            <a:schemeClr val="tx1"/>
          </a:solidFill>
          <a:latin typeface="+mn-lt"/>
          <a:ea typeface="+mn-ea"/>
          <a:cs typeface="+mn-cs"/>
        </a:defRPr>
      </a:lvl4pPr>
      <a:lvl5pPr marL="1822364" algn="l" defTabSz="911183" rtl="0" eaLnBrk="1" latinLnBrk="0" hangingPunct="1">
        <a:defRPr sz="1900" kern="1200">
          <a:solidFill>
            <a:schemeClr val="tx1"/>
          </a:solidFill>
          <a:latin typeface="+mn-lt"/>
          <a:ea typeface="+mn-ea"/>
          <a:cs typeface="+mn-cs"/>
        </a:defRPr>
      </a:lvl5pPr>
      <a:lvl6pPr marL="2277949" algn="l" defTabSz="911183" rtl="0" eaLnBrk="1" latinLnBrk="0" hangingPunct="1">
        <a:defRPr sz="1900" kern="1200">
          <a:solidFill>
            <a:schemeClr val="tx1"/>
          </a:solidFill>
          <a:latin typeface="+mn-lt"/>
          <a:ea typeface="+mn-ea"/>
          <a:cs typeface="+mn-cs"/>
        </a:defRPr>
      </a:lvl6pPr>
      <a:lvl7pPr marL="2733550" algn="l" defTabSz="911183" rtl="0" eaLnBrk="1" latinLnBrk="0" hangingPunct="1">
        <a:defRPr sz="1900" kern="1200">
          <a:solidFill>
            <a:schemeClr val="tx1"/>
          </a:solidFill>
          <a:latin typeface="+mn-lt"/>
          <a:ea typeface="+mn-ea"/>
          <a:cs typeface="+mn-cs"/>
        </a:defRPr>
      </a:lvl7pPr>
      <a:lvl8pPr marL="3189136" algn="l" defTabSz="911183" rtl="0" eaLnBrk="1" latinLnBrk="0" hangingPunct="1">
        <a:defRPr sz="1900" kern="1200">
          <a:solidFill>
            <a:schemeClr val="tx1"/>
          </a:solidFill>
          <a:latin typeface="+mn-lt"/>
          <a:ea typeface="+mn-ea"/>
          <a:cs typeface="+mn-cs"/>
        </a:defRPr>
      </a:lvl8pPr>
      <a:lvl9pPr marL="3644729" algn="l" defTabSz="911183"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7"/>
            <a:ext cx="8363938"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390627" y="1447817"/>
            <a:ext cx="8366320" cy="198823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0020641"/>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 id="2147483898" r:id="rId12"/>
    <p:sldLayoutId id="2147483899" r:id="rId13"/>
    <p:sldLayoutId id="2147483900" r:id="rId14"/>
    <p:sldLayoutId id="2147483901" r:id="rId15"/>
    <p:sldLayoutId id="2147483902" r:id="rId16"/>
    <p:sldLayoutId id="2147483903" r:id="rId17"/>
    <p:sldLayoutId id="2147483904" r:id="rId18"/>
    <p:sldLayoutId id="2147483905" r:id="rId19"/>
    <p:sldLayoutId id="2147483906" r:id="rId20"/>
    <p:sldLayoutId id="2147483907" r:id="rId21"/>
    <p:sldLayoutId id="2147483908" r:id="rId22"/>
    <p:sldLayoutId id="2147483909" r:id="rId23"/>
    <p:sldLayoutId id="2147483910" r:id="rId24"/>
    <p:sldLayoutId id="2147483911" r:id="rId25"/>
    <p:sldLayoutId id="2147483912" r:id="rId26"/>
    <p:sldLayoutId id="2147483913" r:id="rId27"/>
    <p:sldLayoutId id="2147483914" r:id="rId28"/>
    <p:sldLayoutId id="2147483916" r:id="rId29"/>
    <p:sldLayoutId id="2147483917" r:id="rId30"/>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mj-lt"/>
          <a:ea typeface="+mn-ea"/>
          <a:cs typeface="Arial" charset="0"/>
        </a:defRPr>
      </a:lvl1pPr>
    </p:titleStyle>
    <p:bodyStyle>
      <a:lvl1pPr marL="338573" marR="0" indent="-338573" algn="l" defTabSz="91125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1143" marR="0" indent="-232571" algn="l" defTabSz="91125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581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795816" algn="l"/>
        </a:tabLst>
        <a:defRPr sz="2400" kern="1200" spc="0" baseline="0">
          <a:solidFill>
            <a:schemeClr val="tx1">
              <a:alpha val="99000"/>
            </a:schemeClr>
          </a:solidFill>
          <a:latin typeface="+mn-lt"/>
          <a:ea typeface="+mn-ea"/>
          <a:cs typeface="+mn-cs"/>
        </a:defRPr>
      </a:lvl3pPr>
      <a:lvl4pPr marL="1026792" marR="0" indent="-230990" algn="l" defTabSz="91125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145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1251456" algn="l"/>
        </a:tabLst>
        <a:defRPr sz="2000" kern="1200" spc="0" baseline="0">
          <a:solidFill>
            <a:schemeClr val="tx1">
              <a:alpha val="99000"/>
            </a:schemeClr>
          </a:soli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5"/>
            <a:ext cx="8363938"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68"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0058187"/>
      </p:ext>
    </p:extLst>
  </p:cSld>
  <p:clrMap bg1="dk1" tx1="lt1" bg2="dk2" tx2="lt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 id="2147483932" r:id="rId13"/>
    <p:sldLayoutId id="2147483933" r:id="rId14"/>
    <p:sldLayoutId id="2147483934" r:id="rId15"/>
    <p:sldLayoutId id="2147483935" r:id="rId16"/>
    <p:sldLayoutId id="2147483936" r:id="rId17"/>
    <p:sldLayoutId id="2147483937" r:id="rId18"/>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8807" indent="-458807" algn="l" defTabSz="911253" rtl="0" eaLnBrk="1" latinLnBrk="0" hangingPunct="1">
        <a:lnSpc>
          <a:spcPct val="90000"/>
        </a:lnSpc>
        <a:spcBef>
          <a:spcPct val="20000"/>
        </a:spcBef>
        <a:buSzPct val="90000"/>
        <a:buFontTx/>
        <a:buBlip>
          <a:blip r:embed="rId20"/>
        </a:buBlip>
        <a:defRPr sz="3200" kern="1200">
          <a:gradFill>
            <a:gsLst>
              <a:gs pos="0">
                <a:schemeClr val="tx1"/>
              </a:gs>
              <a:gs pos="86000">
                <a:schemeClr val="tx1"/>
              </a:gs>
            </a:gsLst>
            <a:lin ang="5400000" scaled="0"/>
          </a:gradFill>
          <a:latin typeface="+mn-lt"/>
          <a:ea typeface="+mn-ea"/>
          <a:cs typeface="+mn-cs"/>
        </a:defRPr>
      </a:lvl1pPr>
      <a:lvl2pPr marL="852752" indent="-393944" algn="l" defTabSz="911253" rtl="0" eaLnBrk="1" latinLnBrk="0" hangingPunct="1">
        <a:lnSpc>
          <a:spcPct val="90000"/>
        </a:lnSpc>
        <a:spcBef>
          <a:spcPct val="20000"/>
        </a:spcBef>
        <a:buSzPct val="90000"/>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4613" indent="-401875" algn="l" defTabSz="911253" rtl="0" eaLnBrk="1" latinLnBrk="0" hangingPunct="1">
        <a:lnSpc>
          <a:spcPct val="90000"/>
        </a:lnSpc>
        <a:spcBef>
          <a:spcPct val="20000"/>
        </a:spcBef>
        <a:buSzPct val="90000"/>
        <a:buFontTx/>
        <a:buBlip>
          <a:blip r:embed="rId20"/>
        </a:buBlip>
        <a:defRPr sz="2400" kern="1200">
          <a:gradFill>
            <a:gsLst>
              <a:gs pos="0">
                <a:schemeClr val="tx1"/>
              </a:gs>
              <a:gs pos="86000">
                <a:schemeClr val="tx1"/>
              </a:gs>
            </a:gsLst>
            <a:lin ang="5400000" scaled="0"/>
          </a:gradFill>
          <a:latin typeface="+mn-lt"/>
          <a:ea typeface="+mn-ea"/>
          <a:cs typeface="+mn-cs"/>
        </a:defRPr>
      </a:lvl3pPr>
      <a:lvl4pPr marL="1599512" indent="-344894" algn="l" defTabSz="911253" rtl="0" eaLnBrk="1" latinLnBrk="0" hangingPunct="1">
        <a:lnSpc>
          <a:spcPct val="90000"/>
        </a:lnSpc>
        <a:spcBef>
          <a:spcPct val="20000"/>
        </a:spcBef>
        <a:buSzPct val="90000"/>
        <a:buFontTx/>
        <a:buBlip>
          <a:blip r:embed="rId20"/>
        </a:buBlip>
        <a:defRPr sz="2000" kern="1200">
          <a:gradFill>
            <a:gsLst>
              <a:gs pos="0">
                <a:schemeClr val="tx1"/>
              </a:gs>
              <a:gs pos="86000">
                <a:schemeClr val="tx1"/>
              </a:gs>
            </a:gsLst>
            <a:lin ang="5400000" scaled="0"/>
          </a:gradFill>
          <a:latin typeface="+mn-lt"/>
          <a:ea typeface="+mn-ea"/>
          <a:cs typeface="+mn-cs"/>
        </a:defRPr>
      </a:lvl4pPr>
      <a:lvl5pPr marL="1934924" indent="-335407" algn="l" defTabSz="911253" rtl="0" eaLnBrk="1" latinLnBrk="0" hangingPunct="1">
        <a:lnSpc>
          <a:spcPct val="90000"/>
        </a:lnSpc>
        <a:spcBef>
          <a:spcPct val="20000"/>
        </a:spcBef>
        <a:buSzPct val="90000"/>
        <a:buFontTx/>
        <a:buBlip>
          <a:blip r:embed="rId20"/>
        </a:buBlip>
        <a:defRPr sz="2000" kern="1200">
          <a:gradFill>
            <a:gsLst>
              <a:gs pos="0">
                <a:schemeClr val="tx1"/>
              </a:gs>
              <a:gs pos="86000">
                <a:schemeClr val="tx1"/>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10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mlDrawing" Target="../drawings/vmlDrawing2.vml"/><Relationship Id="rId5" Type="http://schemas.openxmlformats.org/officeDocument/2006/relationships/image" Target="../media/image99.e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115.png"/><Relationship Id="rId4" Type="http://schemas.openxmlformats.org/officeDocument/2006/relationships/image" Target="../media/image114.png"/></Relationships>
</file>

<file path=ppt/slides/_rels/slide3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dallasasp.net/"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8" Type="http://schemas.openxmlformats.org/officeDocument/2006/relationships/hyperlink" Target="http://stylebootstrap.info/" TargetMode="External"/><Relationship Id="rId3" Type="http://schemas.openxmlformats.org/officeDocument/2006/relationships/hyperlink" Target="http://getbootstrap.com/" TargetMode="External"/><Relationship Id="rId7" Type="http://schemas.openxmlformats.org/officeDocument/2006/relationships/hyperlink" Target="http://www.lavishbootstrap.com/"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hyperlink" Target="https://wrapbootstrap.com/" TargetMode="External"/><Relationship Id="rId5" Type="http://schemas.openxmlformats.org/officeDocument/2006/relationships/hyperlink" Target="http://bootswatch.com/" TargetMode="External"/><Relationship Id="rId10" Type="http://schemas.openxmlformats.org/officeDocument/2006/relationships/hyperlink" Target="http://www.tutorialrepublic.com/twitter-bootstrap-button-generator.php" TargetMode="External"/><Relationship Id="rId4" Type="http://schemas.openxmlformats.org/officeDocument/2006/relationships/hyperlink" Target="http://vswebessentials.com/" TargetMode="External"/><Relationship Id="rId9" Type="http://schemas.openxmlformats.org/officeDocument/2006/relationships/hyperlink" Target="http://glyphsearch.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ctrTitle"/>
          </p:nvPr>
        </p:nvSpPr>
        <p:spPr>
          <a:xfrm>
            <a:off x="685800" y="5562600"/>
            <a:ext cx="8229600" cy="533400"/>
          </a:xfrm>
        </p:spPr>
        <p:txBody>
          <a:bodyPr/>
          <a:lstStyle/>
          <a:p>
            <a:pPr algn="ctr" eaLnBrk="1" hangingPunct="1"/>
            <a:r>
              <a:rPr lang="en-US" sz="3200" dirty="0"/>
              <a:t>Mobile First Web Development with Bootstrap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05200" y="381008"/>
            <a:ext cx="5334000" cy="1066800"/>
          </a:xfrm>
        </p:spPr>
        <p:txBody>
          <a:bodyPr/>
          <a:lstStyle/>
          <a:p>
            <a:pPr>
              <a:defRPr/>
            </a:pPr>
            <a:r>
              <a:rPr lang="en-US" dirty="0" smtClean="0"/>
              <a:t>Later Tonight</a:t>
            </a:r>
            <a:endParaRPr lang="en-US" dirty="0"/>
          </a:p>
        </p:txBody>
      </p:sp>
      <p:sp>
        <p:nvSpPr>
          <p:cNvPr id="3" name="Content Placeholder 2"/>
          <p:cNvSpPr>
            <a:spLocks noGrp="1"/>
          </p:cNvSpPr>
          <p:nvPr>
            <p:ph idx="4294967295"/>
          </p:nvPr>
        </p:nvSpPr>
        <p:spPr>
          <a:xfrm>
            <a:off x="762000" y="1676400"/>
            <a:ext cx="7924800" cy="4751388"/>
          </a:xfrm>
        </p:spPr>
        <p:txBody>
          <a:bodyPr/>
          <a:lstStyle/>
          <a:p>
            <a:pPr>
              <a:defRPr/>
            </a:pPr>
            <a:r>
              <a:rPr lang="en-US" sz="2800" b="1" dirty="0"/>
              <a:t>          </a:t>
            </a:r>
            <a:r>
              <a:rPr lang="en-US" sz="4000" b="1" dirty="0"/>
              <a:t>Chili’s Grill &amp; Bar</a:t>
            </a:r>
            <a:r>
              <a:rPr lang="en-US" sz="4000" dirty="0"/>
              <a:t>	</a:t>
            </a:r>
          </a:p>
          <a:p>
            <a:pPr>
              <a:buFont typeface="Wingdings" pitchFamily="2" charset="2"/>
              <a:buNone/>
              <a:defRPr/>
            </a:pPr>
            <a:r>
              <a:rPr lang="en-US" dirty="0" smtClean="0"/>
              <a:t>	1300 Market Place Blvd</a:t>
            </a:r>
            <a:br>
              <a:rPr lang="en-US" dirty="0" smtClean="0"/>
            </a:br>
            <a:r>
              <a:rPr lang="en-US" dirty="0" smtClean="0"/>
              <a:t>Irving, TX  75063-7229</a:t>
            </a:r>
            <a:br>
              <a:rPr lang="en-US" dirty="0" smtClean="0"/>
            </a:br>
            <a:r>
              <a:rPr lang="en-US" dirty="0" smtClean="0"/>
              <a:t>214-574-4574</a:t>
            </a:r>
          </a:p>
          <a:p>
            <a:pPr>
              <a:buFont typeface="Wingdings" pitchFamily="2" charset="2"/>
              <a:buNone/>
              <a:defRPr/>
            </a:pPr>
            <a:endParaRPr lang="en-US" sz="900" dirty="0"/>
          </a:p>
          <a:p>
            <a:pPr marL="911294" lvl="1" indent="-455646">
              <a:buFont typeface="+mj-lt"/>
              <a:buAutoNum type="arabicPeriod"/>
              <a:defRPr/>
            </a:pPr>
            <a:r>
              <a:rPr lang="en-US" sz="2400" dirty="0"/>
              <a:t>Turn RIGHT onto access road 0.96 mo</a:t>
            </a:r>
          </a:p>
          <a:p>
            <a:pPr marL="911294" lvl="1" indent="-455646">
              <a:buFont typeface="+mj-lt"/>
              <a:buAutoNum type="arabicPeriod"/>
              <a:defRPr/>
            </a:pPr>
            <a:r>
              <a:rPr lang="en-US" sz="2400" dirty="0"/>
              <a:t>Turn LEFT onto N MACARTHUR BLVD. 0.86 mi    </a:t>
            </a:r>
          </a:p>
          <a:p>
            <a:pPr marL="911294" lvl="1" indent="-455646">
              <a:buFont typeface="+mj-lt"/>
              <a:buAutoNum type="arabicPeriod"/>
              <a:defRPr/>
            </a:pPr>
            <a:r>
              <a:rPr lang="en-US" sz="2400" dirty="0"/>
              <a:t>Turn LEFT onto access road I-635 W/W LBJ FWY. 0.62 mi    </a:t>
            </a:r>
          </a:p>
          <a:p>
            <a:pPr marL="911294" lvl="1" indent="-455646">
              <a:buFont typeface="+mj-lt"/>
              <a:buAutoNum type="arabicPeriod"/>
              <a:defRPr/>
            </a:pPr>
            <a:r>
              <a:rPr lang="en-US" sz="2400" dirty="0"/>
              <a:t>Restaurant is on RIGHT </a:t>
            </a:r>
          </a:p>
          <a:p>
            <a:pPr lvl="1">
              <a:defRPr/>
            </a:pPr>
            <a:endParaRPr lang="en-US" sz="2400" i="1" dirty="0"/>
          </a:p>
        </p:txBody>
      </p:sp>
      <p:sp>
        <p:nvSpPr>
          <p:cNvPr id="47107"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pic>
        <p:nvPicPr>
          <p:cNvPr id="47108" name="Picture 3"/>
          <p:cNvPicPr>
            <a:picLocks noChangeAspect="1" noChangeArrowheads="1"/>
          </p:cNvPicPr>
          <p:nvPr/>
        </p:nvPicPr>
        <p:blipFill>
          <a:blip r:embed="rId3"/>
          <a:srcRect/>
          <a:stretch>
            <a:fillRect/>
          </a:stretch>
        </p:blipFill>
        <p:spPr bwMode="auto">
          <a:xfrm>
            <a:off x="609600" y="1676412"/>
            <a:ext cx="1390650" cy="723900"/>
          </a:xfrm>
          <a:prstGeom prst="rect">
            <a:avLst/>
          </a:prstGeom>
          <a:noFill/>
          <a:ln w="9525">
            <a:noFill/>
            <a:miter lim="800000"/>
            <a:headEnd/>
            <a:tailEnd/>
          </a:ln>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35" y="1828842"/>
            <a:ext cx="1419225" cy="2564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6645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sp>
        <p:nvSpPr>
          <p:cNvPr id="49154" name="Rectangle 4"/>
          <p:cNvSpPr>
            <a:spLocks noGrp="1" noChangeArrowheads="1"/>
          </p:cNvSpPr>
          <p:nvPr>
            <p:ph type="ctrTitle"/>
          </p:nvPr>
        </p:nvSpPr>
        <p:spPr/>
        <p:txBody>
          <a:bodyPr/>
          <a:lstStyle/>
          <a:p>
            <a:pPr eaLnBrk="1" hangingPunct="1"/>
            <a:r>
              <a:rPr lang="en-US" smtClean="0"/>
              <a:t>Announcements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381008"/>
            <a:ext cx="5257800" cy="1066800"/>
          </a:xfrm>
        </p:spPr>
        <p:txBody>
          <a:bodyPr/>
          <a:lstStyle/>
          <a:p>
            <a:r>
              <a:rPr lang="en-US" dirty="0" smtClean="0">
                <a:effectLst/>
              </a:rPr>
              <a:t>TechEd 2014 Videos</a:t>
            </a:r>
            <a:endParaRPr lang="en-US" dirty="0"/>
          </a:p>
        </p:txBody>
      </p:sp>
      <p:sp>
        <p:nvSpPr>
          <p:cNvPr id="3" name="Content Placeholder 2"/>
          <p:cNvSpPr>
            <a:spLocks noGrp="1"/>
          </p:cNvSpPr>
          <p:nvPr>
            <p:ph idx="1"/>
          </p:nvPr>
        </p:nvSpPr>
        <p:spPr>
          <a:xfrm>
            <a:off x="498613" y="1676400"/>
            <a:ext cx="8312426" cy="4038600"/>
          </a:xfrm>
        </p:spPr>
        <p:txBody>
          <a:bodyPr/>
          <a:lstStyle/>
          <a:p>
            <a:pPr marL="0" indent="0">
              <a:spcBef>
                <a:spcPts val="1200"/>
              </a:spcBef>
              <a:buNone/>
            </a:pPr>
            <a:r>
              <a:rPr lang="en-US" sz="2400" dirty="0" smtClean="0"/>
              <a:t>TechEd North America was May 12-14 in Houston. </a:t>
            </a:r>
          </a:p>
          <a:p>
            <a:pPr marL="0" indent="0">
              <a:spcBef>
                <a:spcPts val="1200"/>
              </a:spcBef>
              <a:buNone/>
            </a:pPr>
            <a:r>
              <a:rPr lang="en-US" sz="2400" dirty="0" smtClean="0"/>
              <a:t>It provided </a:t>
            </a:r>
            <a:r>
              <a:rPr lang="en-US" sz="2400" dirty="0"/>
              <a:t>the most comprehensive technical education across Microsoft's current and soon-to-release suite of products, solutions and </a:t>
            </a:r>
            <a:r>
              <a:rPr lang="en-US" sz="2400" dirty="0" smtClean="0"/>
              <a:t>services.</a:t>
            </a:r>
          </a:p>
          <a:p>
            <a:pPr marL="0" indent="0">
              <a:spcBef>
                <a:spcPts val="1200"/>
              </a:spcBef>
              <a:buNone/>
            </a:pPr>
            <a:r>
              <a:rPr lang="en-US" sz="2400" dirty="0"/>
              <a:t>Hear about the present and future of Microsoft technologies </a:t>
            </a:r>
            <a:r>
              <a:rPr lang="en-US" sz="2400" dirty="0" smtClean="0"/>
              <a:t>the </a:t>
            </a:r>
            <a:r>
              <a:rPr lang="en-US" sz="2400" dirty="0"/>
              <a:t>future of .NET on the server from "the lesser Scotts," and much, much more. </a:t>
            </a:r>
          </a:p>
        </p:txBody>
      </p:sp>
      <p:sp>
        <p:nvSpPr>
          <p:cNvPr id="4" name="Rectangle 3"/>
          <p:cNvSpPr/>
          <p:nvPr/>
        </p:nvSpPr>
        <p:spPr>
          <a:xfrm>
            <a:off x="365214" y="5158770"/>
            <a:ext cx="8534400" cy="523220"/>
          </a:xfrm>
          <a:prstGeom prst="rect">
            <a:avLst/>
          </a:prstGeom>
        </p:spPr>
        <p:txBody>
          <a:bodyPr wrap="square">
            <a:spAutoFit/>
          </a:bodyPr>
          <a:lstStyle/>
          <a:p>
            <a:pPr algn="ctr"/>
            <a:r>
              <a:rPr lang="en-US" sz="2800" b="1" dirty="0">
                <a:solidFill>
                  <a:srgbClr val="FF0000"/>
                </a:solidFill>
              </a:rPr>
              <a:t>http://channel9.msdn.com/Events/TechEd/</a:t>
            </a:r>
          </a:p>
        </p:txBody>
      </p:sp>
    </p:spTree>
    <p:extLst>
      <p:ext uri="{BB962C8B-B14F-4D97-AF65-F5344CB8AC3E}">
        <p14:creationId xmlns:p14="http://schemas.microsoft.com/office/powerpoint/2010/main" val="42565013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dot</a:t>
            </a:r>
            <a:r>
              <a:rPr lang="en-US" dirty="0" err="1" smtClean="0">
                <a:solidFill>
                  <a:srgbClr val="00B0F0"/>
                </a:solidFill>
              </a:rPr>
              <a:t>net</a:t>
            </a:r>
            <a:r>
              <a:rPr lang="en-US" dirty="0" err="1" smtClean="0"/>
              <a:t>Conf</a:t>
            </a:r>
            <a:endParaRPr lang="en-US" dirty="0"/>
          </a:p>
        </p:txBody>
      </p:sp>
      <p:sp>
        <p:nvSpPr>
          <p:cNvPr id="3" name="Content Placeholder 2"/>
          <p:cNvSpPr>
            <a:spLocks noGrp="1"/>
          </p:cNvSpPr>
          <p:nvPr>
            <p:ph idx="1"/>
          </p:nvPr>
        </p:nvSpPr>
        <p:spPr>
          <a:xfrm>
            <a:off x="533400" y="1676400"/>
            <a:ext cx="8382000" cy="4303713"/>
          </a:xfrm>
        </p:spPr>
        <p:txBody>
          <a:bodyPr/>
          <a:lstStyle/>
          <a:p>
            <a:r>
              <a:rPr lang="en-US" dirty="0"/>
              <a:t> </a:t>
            </a:r>
            <a:r>
              <a:rPr lang="en-US" dirty="0" smtClean="0"/>
              <a:t>Date: June 25 &amp; June 26</a:t>
            </a:r>
            <a:r>
              <a:rPr lang="en-US" baseline="30000" dirty="0" smtClean="0"/>
              <a:t>th</a:t>
            </a:r>
            <a:endParaRPr lang="en-US" dirty="0" smtClean="0"/>
          </a:p>
          <a:p>
            <a:r>
              <a:rPr lang="en-US" dirty="0"/>
              <a:t> </a:t>
            </a:r>
            <a:r>
              <a:rPr lang="en-US" dirty="0" smtClean="0"/>
              <a:t>Location: Online</a:t>
            </a:r>
          </a:p>
          <a:p>
            <a:r>
              <a:rPr lang="en-US" dirty="0"/>
              <a:t> </a:t>
            </a:r>
            <a:r>
              <a:rPr lang="en-US" dirty="0" smtClean="0"/>
              <a:t>Price: FREE</a:t>
            </a:r>
          </a:p>
          <a:p>
            <a:pPr marL="0" indent="0">
              <a:buNone/>
            </a:pPr>
            <a:r>
              <a:rPr lang="en-US" b="1" dirty="0" err="1"/>
              <a:t>dot</a:t>
            </a:r>
            <a:r>
              <a:rPr lang="en-US" b="1" dirty="0" err="1">
                <a:solidFill>
                  <a:srgbClr val="00B0F0"/>
                </a:solidFill>
              </a:rPr>
              <a:t>net</a:t>
            </a:r>
            <a:r>
              <a:rPr lang="en-US" b="1" dirty="0" err="1"/>
              <a:t>Conf</a:t>
            </a:r>
            <a:r>
              <a:rPr lang="en-US" dirty="0"/>
              <a:t> is a free, online conference for helping developers create desktop, mobile, web, and cloud-based applications using the .NET Framework.</a:t>
            </a:r>
          </a:p>
        </p:txBody>
      </p:sp>
      <p:sp>
        <p:nvSpPr>
          <p:cNvPr id="4" name="Rectangle 3"/>
          <p:cNvSpPr/>
          <p:nvPr/>
        </p:nvSpPr>
        <p:spPr>
          <a:xfrm>
            <a:off x="609600" y="5867400"/>
            <a:ext cx="8077200" cy="461665"/>
          </a:xfrm>
          <a:prstGeom prst="rect">
            <a:avLst/>
          </a:prstGeom>
        </p:spPr>
        <p:txBody>
          <a:bodyPr wrap="square">
            <a:spAutoFit/>
          </a:bodyPr>
          <a:lstStyle/>
          <a:p>
            <a:pPr algn="ctr"/>
            <a:r>
              <a:rPr lang="en-US" b="1" u="sng" dirty="0">
                <a:solidFill>
                  <a:srgbClr val="FF0000"/>
                </a:solidFill>
              </a:rPr>
              <a:t>http://www.dotnetconf.net/</a:t>
            </a:r>
          </a:p>
        </p:txBody>
      </p:sp>
    </p:spTree>
    <p:extLst>
      <p:ext uri="{BB962C8B-B14F-4D97-AF65-F5344CB8AC3E}">
        <p14:creationId xmlns:p14="http://schemas.microsoft.com/office/powerpoint/2010/main" val="33132570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Dinner</a:t>
            </a:r>
            <a:endParaRPr lang="en-US" dirty="0"/>
          </a:p>
        </p:txBody>
      </p:sp>
      <p:sp>
        <p:nvSpPr>
          <p:cNvPr id="3" name="Content Placeholder 2"/>
          <p:cNvSpPr>
            <a:spLocks noGrp="1"/>
          </p:cNvSpPr>
          <p:nvPr>
            <p:ph idx="1"/>
          </p:nvPr>
        </p:nvSpPr>
        <p:spPr>
          <a:xfrm>
            <a:off x="466666" y="1676440"/>
            <a:ext cx="8382000" cy="4303713"/>
          </a:xfrm>
        </p:spPr>
        <p:txBody>
          <a:bodyPr/>
          <a:lstStyle/>
          <a:p>
            <a:r>
              <a:rPr lang="en-US" sz="2800" dirty="0"/>
              <a:t> Topic: Align Your Body Language To Your Message Workshop</a:t>
            </a:r>
          </a:p>
          <a:p>
            <a:r>
              <a:rPr lang="en-US" sz="2800" dirty="0" smtClean="0"/>
              <a:t> Date: Tuesday, July 15</a:t>
            </a:r>
          </a:p>
          <a:p>
            <a:r>
              <a:rPr lang="en-US" sz="2800" dirty="0" smtClean="0"/>
              <a:t> </a:t>
            </a:r>
            <a:r>
              <a:rPr lang="en-US" sz="2800" dirty="0"/>
              <a:t>Location: </a:t>
            </a:r>
            <a:r>
              <a:rPr lang="en-US" sz="2800" dirty="0" smtClean="0"/>
              <a:t>Microsoft</a:t>
            </a:r>
          </a:p>
          <a:p>
            <a:r>
              <a:rPr lang="en-US" sz="2800" dirty="0"/>
              <a:t> </a:t>
            </a:r>
            <a:r>
              <a:rPr lang="en-US" sz="2800" dirty="0" smtClean="0"/>
              <a:t> </a:t>
            </a:r>
            <a:r>
              <a:rPr lang="en-US" sz="2800" dirty="0"/>
              <a:t>Price: </a:t>
            </a:r>
            <a:r>
              <a:rPr lang="en-US" sz="2800" dirty="0" smtClean="0"/>
              <a:t>$12</a:t>
            </a:r>
            <a:endParaRPr lang="en-US" sz="2800" dirty="0"/>
          </a:p>
        </p:txBody>
      </p:sp>
      <p:sp>
        <p:nvSpPr>
          <p:cNvPr id="4" name="Rectangle 3"/>
          <p:cNvSpPr/>
          <p:nvPr/>
        </p:nvSpPr>
        <p:spPr>
          <a:xfrm>
            <a:off x="2590837" y="5943621"/>
            <a:ext cx="4590859" cy="522913"/>
          </a:xfrm>
          <a:prstGeom prst="rect">
            <a:avLst/>
          </a:prstGeom>
        </p:spPr>
        <p:txBody>
          <a:bodyPr wrap="square" lIns="91138" tIns="45568" rIns="91138" bIns="45568">
            <a:spAutoFit/>
          </a:bodyPr>
          <a:lstStyle/>
          <a:p>
            <a:r>
              <a:rPr lang="en-US" sz="2800" b="1" dirty="0">
                <a:solidFill>
                  <a:srgbClr val="FF0000"/>
                </a:solidFill>
              </a:rPr>
              <a:t>http://www.geeksinpink.org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5" y="304800"/>
            <a:ext cx="3203057" cy="1143000"/>
          </a:xfrm>
          <a:prstGeom prst="rect">
            <a:avLst/>
          </a:prstGeom>
        </p:spPr>
      </p:pic>
      <p:sp>
        <p:nvSpPr>
          <p:cNvPr id="6" name="TextBox 5"/>
          <p:cNvSpPr txBox="1"/>
          <p:nvPr/>
        </p:nvSpPr>
        <p:spPr>
          <a:xfrm>
            <a:off x="603684" y="4374267"/>
            <a:ext cx="8336279" cy="1569354"/>
          </a:xfrm>
          <a:prstGeom prst="rect">
            <a:avLst/>
          </a:prstGeom>
          <a:noFill/>
        </p:spPr>
        <p:txBody>
          <a:bodyPr wrap="square" lIns="91138" tIns="45568" rIns="91138" bIns="45568" rtlCol="0">
            <a:spAutoFit/>
          </a:bodyPr>
          <a:lstStyle/>
          <a:p>
            <a:r>
              <a:rPr lang="en-US" dirty="0" smtClean="0"/>
              <a:t>Geeks in Pink is a support group for women in technology. This </a:t>
            </a:r>
            <a:r>
              <a:rPr lang="en-US" dirty="0"/>
              <a:t>dinner is an opportunity for girl geeks to get together to discuss their experiences, exchange ideas and network in an informal environment. </a:t>
            </a:r>
          </a:p>
        </p:txBody>
      </p:sp>
    </p:spTree>
    <p:extLst>
      <p:ext uri="{BB962C8B-B14F-4D97-AF65-F5344CB8AC3E}">
        <p14:creationId xmlns:p14="http://schemas.microsoft.com/office/powerpoint/2010/main" val="3481484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Virtual Academy</a:t>
            </a:r>
            <a:endParaRPr lang="en-US" dirty="0"/>
          </a:p>
        </p:txBody>
      </p:sp>
      <p:sp>
        <p:nvSpPr>
          <p:cNvPr id="3" name="Content Placeholder 2"/>
          <p:cNvSpPr>
            <a:spLocks noGrp="1"/>
          </p:cNvSpPr>
          <p:nvPr>
            <p:ph idx="1"/>
          </p:nvPr>
        </p:nvSpPr>
        <p:spPr>
          <a:xfrm>
            <a:off x="533400" y="1752637"/>
            <a:ext cx="8382000" cy="4303713"/>
          </a:xfrm>
        </p:spPr>
        <p:txBody>
          <a:bodyPr/>
          <a:lstStyle/>
          <a:p>
            <a:pPr marL="0" indent="0">
              <a:buNone/>
            </a:pPr>
            <a:r>
              <a:rPr lang="en-US" dirty="0" smtClean="0"/>
              <a:t>Free </a:t>
            </a:r>
            <a:r>
              <a:rPr lang="en-US" dirty="0"/>
              <a:t>Microsoft Training Delivered by </a:t>
            </a:r>
            <a:r>
              <a:rPr lang="en-US" dirty="0" smtClean="0"/>
              <a:t>Experts</a:t>
            </a:r>
          </a:p>
          <a:p>
            <a:pPr marL="0" indent="0">
              <a:buNone/>
            </a:pPr>
            <a:endParaRPr lang="en-US" sz="900" dirty="0" smtClean="0"/>
          </a:p>
          <a:p>
            <a:pPr marL="0" indent="0">
              <a:buNone/>
            </a:pPr>
            <a:r>
              <a:rPr lang="en-US" sz="2800" dirty="0" smtClean="0"/>
              <a:t>MVA offers hundreds </a:t>
            </a:r>
            <a:r>
              <a:rPr lang="en-US" sz="2800" dirty="0"/>
              <a:t>of courses, in 11 different languages. Our mission is to help developers, knowledgeable IT professionals and advanced students learn the latest technology, build their skills, and advance their careers. MVA is free of charge, and the entire service is hosted on Windows Azure. </a:t>
            </a:r>
          </a:p>
        </p:txBody>
      </p:sp>
      <p:sp>
        <p:nvSpPr>
          <p:cNvPr id="4" name="Rectangle 3"/>
          <p:cNvSpPr/>
          <p:nvPr/>
        </p:nvSpPr>
        <p:spPr>
          <a:xfrm>
            <a:off x="609600" y="5562608"/>
            <a:ext cx="7924800" cy="584469"/>
          </a:xfrm>
          <a:prstGeom prst="rect">
            <a:avLst/>
          </a:prstGeom>
        </p:spPr>
        <p:txBody>
          <a:bodyPr wrap="square" lIns="91138" tIns="45568" rIns="91138" bIns="45568">
            <a:spAutoFit/>
          </a:bodyPr>
          <a:lstStyle/>
          <a:p>
            <a:pPr algn="ctr"/>
            <a:r>
              <a:rPr lang="en-US" sz="3200" b="1" dirty="0">
                <a:solidFill>
                  <a:srgbClr val="FF0000"/>
                </a:solidFill>
              </a:rPr>
              <a:t>http://www.microsoftvirtualacademy.com</a:t>
            </a:r>
          </a:p>
        </p:txBody>
      </p:sp>
    </p:spTree>
    <p:extLst>
      <p:ext uri="{BB962C8B-B14F-4D97-AF65-F5344CB8AC3E}">
        <p14:creationId xmlns:p14="http://schemas.microsoft.com/office/powerpoint/2010/main" val="29316547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dirty="0" err="1" smtClean="0"/>
              <a:t>WebsiteSpark</a:t>
            </a:r>
            <a:endParaRPr lang="en-US" dirty="0" smtClean="0">
              <a:effectLst/>
            </a:endParaRPr>
          </a:p>
        </p:txBody>
      </p:sp>
      <p:sp>
        <p:nvSpPr>
          <p:cNvPr id="59394" name="Rectangle 3"/>
          <p:cNvSpPr>
            <a:spLocks noGrp="1" noChangeArrowheads="1"/>
          </p:cNvSpPr>
          <p:nvPr>
            <p:ph type="body" idx="4294967295"/>
          </p:nvPr>
        </p:nvSpPr>
        <p:spPr/>
        <p:txBody>
          <a:bodyPr/>
          <a:lstStyle/>
          <a:p>
            <a:pPr marL="0" indent="0">
              <a:buNone/>
            </a:pPr>
            <a:r>
              <a:rPr lang="en-US" dirty="0" smtClean="0"/>
              <a:t>The </a:t>
            </a:r>
            <a:r>
              <a:rPr lang="en-US" dirty="0" err="1"/>
              <a:t>WebsiteSpark</a:t>
            </a:r>
            <a:r>
              <a:rPr lang="en-US" dirty="0"/>
              <a:t> program </a:t>
            </a:r>
            <a:r>
              <a:rPr lang="en-US" dirty="0" smtClean="0"/>
              <a:t>is no </a:t>
            </a:r>
            <a:r>
              <a:rPr lang="en-US" dirty="0"/>
              <a:t>longer </a:t>
            </a:r>
            <a:r>
              <a:rPr lang="en-US" dirty="0" smtClean="0"/>
              <a:t>accepting </a:t>
            </a:r>
            <a:r>
              <a:rPr lang="en-US" dirty="0"/>
              <a:t>new membership applications</a:t>
            </a:r>
            <a:r>
              <a:rPr lang="en-US" dirty="0" smtClean="0"/>
              <a:t>.</a:t>
            </a:r>
          </a:p>
          <a:p>
            <a:pPr marL="0" indent="0">
              <a:buNone/>
            </a:pPr>
            <a:endParaRPr lang="en-US" dirty="0" smtClean="0"/>
          </a:p>
        </p:txBody>
      </p:sp>
      <p:sp>
        <p:nvSpPr>
          <p:cNvPr id="59395"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916307"/>
            <a:ext cx="4286250" cy="2857500"/>
          </a:xfrm>
          <a:prstGeom prst="rect">
            <a:avLst/>
          </a:prstGeom>
        </p:spPr>
      </p:pic>
    </p:spTree>
    <p:extLst>
      <p:ext uri="{BB962C8B-B14F-4D97-AF65-F5344CB8AC3E}">
        <p14:creationId xmlns:p14="http://schemas.microsoft.com/office/powerpoint/2010/main" val="3707614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smtClean="0">
                <a:effectLst/>
              </a:rPr>
              <a:t>Microsoft BizSpark</a:t>
            </a:r>
          </a:p>
        </p:txBody>
      </p:sp>
      <p:sp>
        <p:nvSpPr>
          <p:cNvPr id="59394" name="Rectangle 3"/>
          <p:cNvSpPr>
            <a:spLocks noGrp="1" noChangeArrowheads="1"/>
          </p:cNvSpPr>
          <p:nvPr>
            <p:ph type="body" idx="4294967295"/>
          </p:nvPr>
        </p:nvSpPr>
        <p:spPr/>
        <p:txBody>
          <a:bodyPr/>
          <a:lstStyle/>
          <a:p>
            <a:r>
              <a:rPr lang="en-US" smtClean="0"/>
              <a:t> BizSpark is designed to give startups access to the tools, support and visibility they need, when they need it the most. </a:t>
            </a:r>
          </a:p>
          <a:p>
            <a:pPr lvl="1">
              <a:spcBef>
                <a:spcPts val="1200"/>
              </a:spcBef>
            </a:pPr>
            <a:r>
              <a:rPr lang="en-US" smtClean="0"/>
              <a:t> Support</a:t>
            </a:r>
          </a:p>
          <a:p>
            <a:pPr lvl="1"/>
            <a:r>
              <a:rPr lang="en-US" smtClean="0"/>
              <a:t> Software</a:t>
            </a:r>
          </a:p>
          <a:p>
            <a:pPr lvl="1"/>
            <a:r>
              <a:rPr lang="en-US" smtClean="0"/>
              <a:t> Visibility</a:t>
            </a:r>
          </a:p>
          <a:p>
            <a:endParaRPr lang="en-US" smtClean="0"/>
          </a:p>
          <a:p>
            <a:pPr algn="ctr">
              <a:buFont typeface="Wingdings" pitchFamily="2" charset="2"/>
              <a:buNone/>
            </a:pPr>
            <a:r>
              <a:rPr lang="en-US" sz="3600">
                <a:solidFill>
                  <a:srgbClr val="FF0000"/>
                </a:solidFill>
              </a:rPr>
              <a:t>http://www.microsoft.com/BizSpark</a:t>
            </a:r>
          </a:p>
        </p:txBody>
      </p:sp>
      <p:sp>
        <p:nvSpPr>
          <p:cNvPr id="59395"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noFill/>
        </p:spPr>
        <p:txBody>
          <a:bodyPr/>
          <a:lstStyle/>
          <a:p>
            <a:r>
              <a:rPr lang="en-US" smtClean="0">
                <a:effectLst/>
              </a:rPr>
              <a:t>Microsoft BizSpark Requirements</a:t>
            </a:r>
          </a:p>
        </p:txBody>
      </p:sp>
      <p:sp>
        <p:nvSpPr>
          <p:cNvPr id="74755" name="Rectangle 3"/>
          <p:cNvSpPr>
            <a:spLocks noGrp="1" noChangeArrowheads="1"/>
          </p:cNvSpPr>
          <p:nvPr>
            <p:ph type="body" idx="4294967295"/>
          </p:nvPr>
        </p:nvSpPr>
        <p:spPr/>
        <p:txBody>
          <a:bodyPr/>
          <a:lstStyle/>
          <a:p>
            <a:pPr>
              <a:defRPr/>
            </a:pPr>
            <a:r>
              <a:rPr lang="en-US" dirty="0" smtClean="0"/>
              <a:t>Your Business </a:t>
            </a:r>
            <a:r>
              <a:rPr lang="en-US" dirty="0" smtClean="0">
                <a:sym typeface="Wingdings" pitchFamily="2" charset="2"/>
              </a:rPr>
              <a:t></a:t>
            </a:r>
            <a:endParaRPr lang="en-US" dirty="0" smtClean="0"/>
          </a:p>
          <a:p>
            <a:pPr marL="968253" lvl="1" indent="-512601">
              <a:buFont typeface="+mj-lt"/>
              <a:buAutoNum type="arabicPeriod"/>
              <a:defRPr/>
            </a:pPr>
            <a:r>
              <a:rPr lang="en-US" dirty="0" smtClean="0"/>
              <a:t>Is in the business of software development</a:t>
            </a:r>
          </a:p>
          <a:p>
            <a:pPr marL="968253" lvl="1" indent="-512601">
              <a:buFont typeface="+mj-lt"/>
              <a:buAutoNum type="arabicPeriod"/>
              <a:defRPr/>
            </a:pPr>
            <a:r>
              <a:rPr lang="en-US" dirty="0" smtClean="0"/>
              <a:t>Is privately held</a:t>
            </a:r>
          </a:p>
          <a:p>
            <a:pPr marL="968253" lvl="1" indent="-512601">
              <a:buFont typeface="+mj-lt"/>
              <a:buAutoNum type="arabicPeriod"/>
              <a:defRPr/>
            </a:pPr>
            <a:r>
              <a:rPr lang="en-US" dirty="0" smtClean="0"/>
              <a:t>Has been in business for less than 3 years</a:t>
            </a:r>
          </a:p>
          <a:p>
            <a:pPr marL="968253" lvl="1" indent="-512601">
              <a:buFont typeface="+mj-lt"/>
              <a:buAutoNum type="arabicPeriod"/>
              <a:defRPr/>
            </a:pPr>
            <a:r>
              <a:rPr lang="en-US" dirty="0" smtClean="0"/>
              <a:t>Has less than US $1 million in annual revenue</a:t>
            </a:r>
          </a:p>
          <a:p>
            <a:pPr marL="968253" lvl="1" indent="-512601">
              <a:buFont typeface="+mj-lt"/>
              <a:buAutoNum type="arabicPeriod"/>
              <a:defRPr/>
            </a:pPr>
            <a:r>
              <a:rPr lang="en-US" dirty="0" smtClean="0"/>
              <a:t>Is sponsored by a </a:t>
            </a:r>
            <a:r>
              <a:rPr lang="en-US" dirty="0" err="1" smtClean="0"/>
              <a:t>BizSpark</a:t>
            </a:r>
            <a:r>
              <a:rPr lang="en-US" dirty="0" smtClean="0"/>
              <a:t> Network Partner</a:t>
            </a:r>
          </a:p>
          <a:p>
            <a:pPr lvl="1">
              <a:defRPr/>
            </a:pPr>
            <a:endParaRPr lang="en-US" dirty="0" smtClean="0"/>
          </a:p>
          <a:p>
            <a:pPr lvl="1" algn="ctr">
              <a:buFont typeface="Wingdings" pitchFamily="2" charset="2"/>
              <a:buNone/>
              <a:defRPr/>
            </a:pPr>
            <a:r>
              <a:rPr lang="en-US" sz="3600" dirty="0">
                <a:solidFill>
                  <a:srgbClr val="FF0000"/>
                </a:solidFill>
              </a:rPr>
              <a:t>http://www.microsoft.com/BizSpark</a:t>
            </a:r>
          </a:p>
          <a:p>
            <a:pPr lvl="1">
              <a:defRPr/>
            </a:pPr>
            <a:endParaRPr lang="en-US" dirty="0" smtClean="0"/>
          </a:p>
        </p:txBody>
      </p:sp>
      <p:sp>
        <p:nvSpPr>
          <p:cNvPr id="6144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4755">
                                            <p:txEl>
                                              <p:pRg st="1" end="1"/>
                                            </p:txEl>
                                          </p:spTgt>
                                        </p:tgtEl>
                                        <p:attrNameLst>
                                          <p:attrName>style.visibility</p:attrName>
                                        </p:attrNameLst>
                                      </p:cBhvr>
                                      <p:to>
                                        <p:strVal val="visible"/>
                                      </p:to>
                                    </p:set>
                                    <p:animEffect transition="in" filter="dissolve">
                                      <p:cBhvr>
                                        <p:cTn id="7" dur="500"/>
                                        <p:tgtEl>
                                          <p:spTgt spid="747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4755">
                                            <p:txEl>
                                              <p:pRg st="2" end="2"/>
                                            </p:txEl>
                                          </p:spTgt>
                                        </p:tgtEl>
                                        <p:attrNameLst>
                                          <p:attrName>style.visibility</p:attrName>
                                        </p:attrNameLst>
                                      </p:cBhvr>
                                      <p:to>
                                        <p:strVal val="visible"/>
                                      </p:to>
                                    </p:set>
                                    <p:animEffect transition="in" filter="dissolve">
                                      <p:cBhvr>
                                        <p:cTn id="12" dur="500"/>
                                        <p:tgtEl>
                                          <p:spTgt spid="747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4755">
                                            <p:txEl>
                                              <p:pRg st="3" end="3"/>
                                            </p:txEl>
                                          </p:spTgt>
                                        </p:tgtEl>
                                        <p:attrNameLst>
                                          <p:attrName>style.visibility</p:attrName>
                                        </p:attrNameLst>
                                      </p:cBhvr>
                                      <p:to>
                                        <p:strVal val="visible"/>
                                      </p:to>
                                    </p:set>
                                    <p:animEffect transition="in" filter="dissolve">
                                      <p:cBhvr>
                                        <p:cTn id="17" dur="500"/>
                                        <p:tgtEl>
                                          <p:spTgt spid="747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4755">
                                            <p:txEl>
                                              <p:pRg st="4" end="4"/>
                                            </p:txEl>
                                          </p:spTgt>
                                        </p:tgtEl>
                                        <p:attrNameLst>
                                          <p:attrName>style.visibility</p:attrName>
                                        </p:attrNameLst>
                                      </p:cBhvr>
                                      <p:to>
                                        <p:strVal val="visible"/>
                                      </p:to>
                                    </p:set>
                                    <p:animEffect transition="in" filter="dissolve">
                                      <p:cBhvr>
                                        <p:cTn id="22" dur="500"/>
                                        <p:tgtEl>
                                          <p:spTgt spid="747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4755">
                                            <p:txEl>
                                              <p:pRg st="5" end="5"/>
                                            </p:txEl>
                                          </p:spTgt>
                                        </p:tgtEl>
                                        <p:attrNameLst>
                                          <p:attrName>style.visibility</p:attrName>
                                        </p:attrNameLst>
                                      </p:cBhvr>
                                      <p:to>
                                        <p:strVal val="visible"/>
                                      </p:to>
                                    </p:set>
                                    <p:animEffect transition="in" filter="dissolve">
                                      <p:cBhvr>
                                        <p:cTn id="27" dur="500"/>
                                        <p:tgtEl>
                                          <p:spTgt spid="747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725557" y="5486400"/>
            <a:ext cx="8229600" cy="609600"/>
          </a:xfrm>
          <a:prstGeom prst="rect">
            <a:avLst/>
          </a:prstGeom>
          <a:noFill/>
          <a:ln w="9525">
            <a:noFill/>
            <a:miter lim="800000"/>
            <a:headEnd/>
            <a:tailEnd/>
          </a:ln>
          <a:effectLst/>
        </p:spPr>
        <p:txBody>
          <a:bodyPr vert="horz" wrap="square" lIns="91138" tIns="45568" rIns="91138" bIns="45568" numCol="1" anchor="b" anchorCtr="0" compatLnSpc="1">
            <a:prstTxWarp prst="textNoShape">
              <a:avLst/>
            </a:prstTxWarp>
          </a:bodyPr>
          <a:lstStyle>
            <a:lvl1pPr algn="r" rtl="0" eaLnBrk="0" fontAlgn="base" hangingPunct="0">
              <a:spcBef>
                <a:spcPct val="0"/>
              </a:spcBef>
              <a:spcAft>
                <a:spcPct val="0"/>
              </a:spcAft>
              <a:defRPr sz="3600" b="1">
                <a:solidFill>
                  <a:schemeClr val="tx1"/>
                </a:solidFill>
                <a:effectLst/>
                <a:latin typeface="Verdana" pitchFamily="34" charset="0"/>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72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44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716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88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a:lstStyle>
          <a:p>
            <a:pPr algn="ctr" eaLnBrk="1" hangingPunct="1"/>
            <a:r>
              <a:rPr lang="en-US" sz="3200" dirty="0"/>
              <a:t>Mobile First Web Development with Bootstrap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idx="4294967295"/>
          </p:nvPr>
        </p:nvSpPr>
        <p:spPr/>
        <p:txBody>
          <a:bodyPr anchor="ctr"/>
          <a:lstStyle/>
          <a:p>
            <a:pPr eaLnBrk="1" hangingPunct="1">
              <a:defRPr/>
            </a:pPr>
            <a:r>
              <a:rPr lang="en-US" dirty="0" smtClean="0"/>
              <a:t>Introductions</a:t>
            </a:r>
          </a:p>
        </p:txBody>
      </p:sp>
      <p:sp>
        <p:nvSpPr>
          <p:cNvPr id="30722" name="Rectangle 3"/>
          <p:cNvSpPr>
            <a:spLocks noGrp="1" noChangeArrowheads="1"/>
          </p:cNvSpPr>
          <p:nvPr>
            <p:ph type="body" idx="4294967295"/>
          </p:nvPr>
        </p:nvSpPr>
        <p:spPr/>
        <p:txBody>
          <a:bodyPr/>
          <a:lstStyle/>
          <a:p>
            <a:pPr eaLnBrk="1" hangingPunct="1">
              <a:buFont typeface="Wingdings" pitchFamily="2" charset="2"/>
              <a:buNone/>
            </a:pPr>
            <a:r>
              <a:rPr lang="en-US" b="1" dirty="0" smtClean="0"/>
              <a:t>Toi B Wright</a:t>
            </a:r>
            <a:r>
              <a:rPr lang="en-US" dirty="0" smtClean="0"/>
              <a:t> (</a:t>
            </a:r>
            <a:r>
              <a:rPr lang="en-US" u="sng" dirty="0" smtClean="0">
                <a:solidFill>
                  <a:schemeClr val="hlink"/>
                </a:solidFill>
              </a:rPr>
              <a:t>toi@onestopdesigns.com</a:t>
            </a:r>
            <a:r>
              <a:rPr lang="en-US" dirty="0" smtClean="0"/>
              <a:t>)</a:t>
            </a:r>
          </a:p>
          <a:p>
            <a:pPr lvl="1" eaLnBrk="1" hangingPunct="1">
              <a:buFont typeface="Wingdings" pitchFamily="2" charset="2"/>
              <a:buNone/>
            </a:pPr>
            <a:r>
              <a:rPr lang="en-US" dirty="0" smtClean="0"/>
              <a:t>President , Dallas </a:t>
            </a:r>
            <a:r>
              <a:rPr lang="en-US" dirty="0" err="1" smtClean="0"/>
              <a:t>ASP.Net</a:t>
            </a:r>
            <a:r>
              <a:rPr lang="en-US" dirty="0" smtClean="0"/>
              <a:t> User Group</a:t>
            </a:r>
          </a:p>
          <a:p>
            <a:pPr lvl="1" eaLnBrk="1" hangingPunct="1">
              <a:buFont typeface="Wingdings" pitchFamily="2" charset="2"/>
              <a:buNone/>
            </a:pPr>
            <a:r>
              <a:rPr lang="en-US" dirty="0" smtClean="0"/>
              <a:t>Microsoft MVP ASP.NET since 2005</a:t>
            </a:r>
          </a:p>
          <a:p>
            <a:pPr lvl="1" eaLnBrk="1" hangingPunct="1">
              <a:buFont typeface="Wingdings" pitchFamily="2" charset="2"/>
              <a:buNone/>
            </a:pPr>
            <a:r>
              <a:rPr lang="en-US" dirty="0" smtClean="0"/>
              <a:t>President, Geeks in Pink</a:t>
            </a:r>
          </a:p>
          <a:p>
            <a:pPr lvl="1" eaLnBrk="1" hangingPunct="1">
              <a:buFont typeface="Wingdings" pitchFamily="2" charset="2"/>
              <a:buNone/>
            </a:pPr>
            <a:r>
              <a:rPr lang="en-US" dirty="0" smtClean="0"/>
              <a:t>Author, 24-Hour Trainer ASP.NET 4</a:t>
            </a:r>
          </a:p>
          <a:p>
            <a:pPr lvl="1" eaLnBrk="1" hangingPunct="1">
              <a:buFont typeface="Wingdings" pitchFamily="2" charset="2"/>
              <a:buNone/>
            </a:pPr>
            <a:r>
              <a:rPr lang="en-US" dirty="0" smtClean="0"/>
              <a:t>BS in CS from MIT</a:t>
            </a:r>
          </a:p>
          <a:p>
            <a:pPr lvl="1" eaLnBrk="1" hangingPunct="1">
              <a:buFont typeface="Wingdings" pitchFamily="2" charset="2"/>
              <a:buNone/>
            </a:pPr>
            <a:r>
              <a:rPr lang="en-US" dirty="0" smtClean="0"/>
              <a:t>MBA from CMU</a:t>
            </a:r>
          </a:p>
        </p:txBody>
      </p:sp>
      <p:sp>
        <p:nvSpPr>
          <p:cNvPr id="3072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extLst>
      <p:ext uri="{BB962C8B-B14F-4D97-AF65-F5344CB8AC3E}">
        <p14:creationId xmlns:p14="http://schemas.microsoft.com/office/powerpoint/2010/main" val="182145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Effect transition="in" filter="fade">
                                      <p:cBhvr>
                                        <p:cTn id="7" dur="500"/>
                                        <p:tgtEl>
                                          <p:spTgt spid="3072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2">
                                            <p:txEl>
                                              <p:pRg st="2" end="2"/>
                                            </p:txEl>
                                          </p:spTgt>
                                        </p:tgtEl>
                                        <p:attrNameLst>
                                          <p:attrName>style.visibility</p:attrName>
                                        </p:attrNameLst>
                                      </p:cBhvr>
                                      <p:to>
                                        <p:strVal val="visible"/>
                                      </p:to>
                                    </p:set>
                                    <p:animEffect transition="in" filter="fade">
                                      <p:cBhvr>
                                        <p:cTn id="12" dur="500"/>
                                        <p:tgtEl>
                                          <p:spTgt spid="3072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2">
                                            <p:txEl>
                                              <p:pRg st="3" end="3"/>
                                            </p:txEl>
                                          </p:spTgt>
                                        </p:tgtEl>
                                        <p:attrNameLst>
                                          <p:attrName>style.visibility</p:attrName>
                                        </p:attrNameLst>
                                      </p:cBhvr>
                                      <p:to>
                                        <p:strVal val="visible"/>
                                      </p:to>
                                    </p:set>
                                    <p:animEffect transition="in" filter="fade">
                                      <p:cBhvr>
                                        <p:cTn id="17" dur="500"/>
                                        <p:tgtEl>
                                          <p:spTgt spid="3072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2">
                                            <p:txEl>
                                              <p:pRg st="4" end="4"/>
                                            </p:txEl>
                                          </p:spTgt>
                                        </p:tgtEl>
                                        <p:attrNameLst>
                                          <p:attrName>style.visibility</p:attrName>
                                        </p:attrNameLst>
                                      </p:cBhvr>
                                      <p:to>
                                        <p:strVal val="visible"/>
                                      </p:to>
                                    </p:set>
                                    <p:animEffect transition="in" filter="fade">
                                      <p:cBhvr>
                                        <p:cTn id="22" dur="500"/>
                                        <p:tgtEl>
                                          <p:spTgt spid="3072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2">
                                            <p:txEl>
                                              <p:pRg st="5" end="5"/>
                                            </p:txEl>
                                          </p:spTgt>
                                        </p:tgtEl>
                                        <p:attrNameLst>
                                          <p:attrName>style.visibility</p:attrName>
                                        </p:attrNameLst>
                                      </p:cBhvr>
                                      <p:to>
                                        <p:strVal val="visible"/>
                                      </p:to>
                                    </p:set>
                                    <p:animEffect transition="in" filter="fade">
                                      <p:cBhvr>
                                        <p:cTn id="27" dur="500"/>
                                        <p:tgtEl>
                                          <p:spTgt spid="3072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22">
                                            <p:txEl>
                                              <p:pRg st="6" end="6"/>
                                            </p:txEl>
                                          </p:spTgt>
                                        </p:tgtEl>
                                        <p:attrNameLst>
                                          <p:attrName>style.visibility</p:attrName>
                                        </p:attrNameLst>
                                      </p:cBhvr>
                                      <p:to>
                                        <p:strVal val="visible"/>
                                      </p:to>
                                    </p:set>
                                    <p:animEffect transition="in" filter="fade">
                                      <p:cBhvr>
                                        <p:cTn id="32" dur="500"/>
                                        <p:tgtEl>
                                          <p:spTgt spid="307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Bootstrap?!</a:t>
            </a:r>
            <a:endParaRPr lang="en-US" dirty="0"/>
          </a:p>
        </p:txBody>
      </p:sp>
      <p:sp>
        <p:nvSpPr>
          <p:cNvPr id="3" name="Content Placeholder 2"/>
          <p:cNvSpPr>
            <a:spLocks noGrp="1"/>
          </p:cNvSpPr>
          <p:nvPr>
            <p:ph idx="1"/>
          </p:nvPr>
        </p:nvSpPr>
        <p:spPr/>
        <p:txBody>
          <a:bodyPr/>
          <a:lstStyle/>
          <a:p>
            <a:r>
              <a:rPr lang="en-US" dirty="0" smtClean="0"/>
              <a:t> Overview of what you will be talking about.</a:t>
            </a:r>
            <a:endParaRPr lang="en-US" dirty="0"/>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30017"/>
            <a:ext cx="8866187" cy="429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28600" y="6096000"/>
            <a:ext cx="8686800" cy="584775"/>
          </a:xfrm>
          <a:prstGeom prst="rect">
            <a:avLst/>
          </a:prstGeom>
        </p:spPr>
        <p:txBody>
          <a:bodyPr wrap="square">
            <a:spAutoFit/>
          </a:bodyPr>
          <a:lstStyle/>
          <a:p>
            <a:pPr algn="ctr"/>
            <a:r>
              <a:rPr lang="en-US" sz="3200" b="1" dirty="0">
                <a:solidFill>
                  <a:srgbClr val="FF0000"/>
                </a:solidFill>
              </a:rPr>
              <a:t>http://getbootstrap.com/</a:t>
            </a:r>
          </a:p>
        </p:txBody>
      </p:sp>
    </p:spTree>
    <p:extLst>
      <p:ext uri="{BB962C8B-B14F-4D97-AF65-F5344CB8AC3E}">
        <p14:creationId xmlns:p14="http://schemas.microsoft.com/office/powerpoint/2010/main" val="24085540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 Mobile </a:t>
            </a:r>
            <a:r>
              <a:rPr lang="en-US" dirty="0"/>
              <a:t>First Web </a:t>
            </a:r>
            <a:r>
              <a:rPr lang="en-US" dirty="0" smtClean="0"/>
              <a:t>Design</a:t>
            </a:r>
          </a:p>
          <a:p>
            <a:r>
              <a:rPr lang="en-US" dirty="0" smtClean="0"/>
              <a:t> Use </a:t>
            </a:r>
            <a:r>
              <a:rPr lang="en-US" dirty="0"/>
              <a:t>a Grid System for Page </a:t>
            </a:r>
            <a:r>
              <a:rPr lang="en-US" dirty="0" smtClean="0"/>
              <a:t>Layout</a:t>
            </a:r>
            <a:endParaRPr lang="en-US" dirty="0"/>
          </a:p>
          <a:p>
            <a:r>
              <a:rPr lang="en-US" dirty="0" smtClean="0"/>
              <a:t> Create and Style Bootstrap Components</a:t>
            </a:r>
          </a:p>
          <a:p>
            <a:r>
              <a:rPr lang="en-US" dirty="0" smtClean="0"/>
              <a:t> Customize Bootstrap</a:t>
            </a:r>
          </a:p>
          <a:p>
            <a:r>
              <a:rPr lang="en-US" dirty="0" smtClean="0"/>
              <a:t> Compile LESS into CSS</a:t>
            </a:r>
          </a:p>
          <a:p>
            <a:pPr marL="0" indent="0">
              <a:buNone/>
            </a:pPr>
            <a:endParaRPr lang="en-US" dirty="0"/>
          </a:p>
        </p:txBody>
      </p:sp>
    </p:spTree>
    <p:extLst>
      <p:ext uri="{BB962C8B-B14F-4D97-AF65-F5344CB8AC3E}">
        <p14:creationId xmlns:p14="http://schemas.microsoft.com/office/powerpoint/2010/main" val="14852168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p:txBody>
          <a:bodyPr/>
          <a:lstStyle/>
          <a:p>
            <a:r>
              <a:rPr lang="en-US" dirty="0" smtClean="0"/>
              <a:t> Developed at Twitter in mid-2010</a:t>
            </a:r>
          </a:p>
          <a:p>
            <a:r>
              <a:rPr lang="en-US" dirty="0"/>
              <a:t> </a:t>
            </a:r>
            <a:r>
              <a:rPr lang="en-US" dirty="0" smtClean="0"/>
              <a:t>Released as Open Source August, 2011</a:t>
            </a:r>
          </a:p>
          <a:p>
            <a:r>
              <a:rPr lang="en-US" dirty="0"/>
              <a:t> </a:t>
            </a:r>
            <a:r>
              <a:rPr lang="en-US" dirty="0" smtClean="0"/>
              <a:t>Most Popular </a:t>
            </a:r>
            <a:r>
              <a:rPr lang="en-US" dirty="0" err="1" smtClean="0"/>
              <a:t>GitHub</a:t>
            </a:r>
            <a:r>
              <a:rPr lang="en-US" dirty="0" smtClean="0"/>
              <a:t> Development Project by February, 2012</a:t>
            </a:r>
          </a:p>
          <a:p>
            <a:r>
              <a:rPr lang="en-US" dirty="0"/>
              <a:t> </a:t>
            </a:r>
            <a:r>
              <a:rPr lang="en-US" dirty="0" smtClean="0"/>
              <a:t>Current Version: 3.1.1</a:t>
            </a:r>
            <a:endParaRPr lang="en-US" dirty="0"/>
          </a:p>
        </p:txBody>
      </p:sp>
    </p:spTree>
    <p:extLst>
      <p:ext uri="{BB962C8B-B14F-4D97-AF65-F5344CB8AC3E}">
        <p14:creationId xmlns:p14="http://schemas.microsoft.com/office/powerpoint/2010/main" val="27123760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Design Methodologies</a:t>
            </a:r>
            <a:endParaRPr lang="en-US" dirty="0"/>
          </a:p>
        </p:txBody>
      </p:sp>
      <p:graphicFrame>
        <p:nvGraphicFramePr>
          <p:cNvPr id="5" name="Diagram 4"/>
          <p:cNvGraphicFramePr/>
          <p:nvPr>
            <p:extLst>
              <p:ext uri="{D42A27DB-BD31-4B8C-83A1-F6EECF244321}">
                <p14:modId xmlns:p14="http://schemas.microsoft.com/office/powerpoint/2010/main" val="1138029914"/>
              </p:ext>
            </p:extLst>
          </p:nvPr>
        </p:nvGraphicFramePr>
        <p:xfrm>
          <a:off x="609600" y="1371600"/>
          <a:ext cx="8001000" cy="530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841130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With Mobile</a:t>
            </a:r>
            <a:endParaRPr lang="en-US" dirty="0"/>
          </a:p>
        </p:txBody>
      </p:sp>
      <p:pic>
        <p:nvPicPr>
          <p:cNvPr id="13314" name="Picture 2" descr="progressive enhanc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191" y="1752600"/>
            <a:ext cx="6553200" cy="427470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031622" y="6248400"/>
            <a:ext cx="3147015" cy="461665"/>
          </a:xfrm>
          <a:prstGeom prst="rect">
            <a:avLst/>
          </a:prstGeom>
        </p:spPr>
        <p:txBody>
          <a:bodyPr wrap="none">
            <a:spAutoFit/>
          </a:bodyPr>
          <a:lstStyle/>
          <a:p>
            <a:r>
              <a:rPr lang="en-US" dirty="0"/>
              <a:t>http://bradfrostweb.com</a:t>
            </a:r>
          </a:p>
        </p:txBody>
      </p:sp>
    </p:spTree>
    <p:extLst>
      <p:ext uri="{BB962C8B-B14F-4D97-AF65-F5344CB8AC3E}">
        <p14:creationId xmlns:p14="http://schemas.microsoft.com/office/powerpoint/2010/main" val="27445799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Sizes</a:t>
            </a:r>
            <a:endParaRPr lang="en-US"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0" y="4953000"/>
            <a:ext cx="6477000" cy="1609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722783"/>
            <a:ext cx="7315200" cy="3167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57200" y="1722783"/>
            <a:ext cx="2110450" cy="338554"/>
          </a:xfrm>
          <a:prstGeom prst="rect">
            <a:avLst/>
          </a:prstGeom>
        </p:spPr>
        <p:txBody>
          <a:bodyPr wrap="none">
            <a:spAutoFit/>
          </a:bodyPr>
          <a:lstStyle/>
          <a:p>
            <a:r>
              <a:rPr lang="en-US" sz="1600" dirty="0"/>
              <a:t>http://</a:t>
            </a:r>
            <a:r>
              <a:rPr lang="en-US" sz="1600" dirty="0" smtClean="0"/>
              <a:t>www.lukew.com</a:t>
            </a:r>
            <a:endParaRPr lang="en-US" sz="1600" dirty="0"/>
          </a:p>
        </p:txBody>
      </p:sp>
    </p:spTree>
    <p:extLst>
      <p:ext uri="{BB962C8B-B14F-4D97-AF65-F5344CB8AC3E}">
        <p14:creationId xmlns:p14="http://schemas.microsoft.com/office/powerpoint/2010/main" val="11710161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 Queries</a:t>
            </a:r>
            <a:endParaRPr lang="en-US" dirty="0"/>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3400" y="2743200"/>
            <a:ext cx="7114469"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52601"/>
            <a:ext cx="8305800" cy="830997"/>
          </a:xfrm>
          <a:prstGeom prst="rect">
            <a:avLst/>
          </a:prstGeom>
        </p:spPr>
        <p:txBody>
          <a:bodyPr wrap="square">
            <a:spAutoFit/>
          </a:bodyPr>
          <a:lstStyle/>
          <a:p>
            <a:r>
              <a:rPr lang="en-US" dirty="0" smtClean="0"/>
              <a:t>The following </a:t>
            </a:r>
            <a:r>
              <a:rPr lang="en-US" dirty="0"/>
              <a:t>media queries </a:t>
            </a:r>
            <a:r>
              <a:rPr lang="en-US" dirty="0" smtClean="0"/>
              <a:t>are used in the LESS </a:t>
            </a:r>
            <a:r>
              <a:rPr lang="en-US" dirty="0"/>
              <a:t>files to create the key breakpoints in </a:t>
            </a:r>
            <a:r>
              <a:rPr lang="en-US" dirty="0" smtClean="0"/>
              <a:t>the grid </a:t>
            </a:r>
            <a:r>
              <a:rPr lang="en-US" dirty="0"/>
              <a:t>system.</a:t>
            </a:r>
          </a:p>
        </p:txBody>
      </p:sp>
    </p:spTree>
    <p:extLst>
      <p:ext uri="{BB962C8B-B14F-4D97-AF65-F5344CB8AC3E}">
        <p14:creationId xmlns:p14="http://schemas.microsoft.com/office/powerpoint/2010/main" val="42377739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ctrTitle"/>
          </p:nvPr>
        </p:nvSpPr>
        <p:spPr/>
        <p:txBody>
          <a:bodyPr/>
          <a:lstStyle/>
          <a:p>
            <a:pPr eaLnBrk="1" hangingPunct="1"/>
            <a:r>
              <a:rPr lang="en-US" dirty="0" smtClean="0"/>
              <a:t>Demo</a:t>
            </a:r>
          </a:p>
        </p:txBody>
      </p:sp>
    </p:spTree>
    <p:extLst>
      <p:ext uri="{BB962C8B-B14F-4D97-AF65-F5344CB8AC3E}">
        <p14:creationId xmlns:p14="http://schemas.microsoft.com/office/powerpoint/2010/main" val="36559284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sp>
        <p:nvSpPr>
          <p:cNvPr id="3" name="Content Placeholder 2"/>
          <p:cNvSpPr>
            <a:spLocks noGrp="1"/>
          </p:cNvSpPr>
          <p:nvPr>
            <p:ph idx="1"/>
          </p:nvPr>
        </p:nvSpPr>
        <p:spPr/>
        <p:txBody>
          <a:bodyPr/>
          <a:lstStyle/>
          <a:p>
            <a:r>
              <a:rPr lang="en-US" dirty="0" smtClean="0"/>
              <a:t> HTML5</a:t>
            </a:r>
          </a:p>
          <a:p>
            <a:pPr marL="455645" lvl="1" indent="0">
              <a:buNone/>
            </a:pPr>
            <a:r>
              <a:rPr lang="en-US" dirty="0"/>
              <a:t>&lt;!DOCTYPE</a:t>
            </a:r>
            <a:r>
              <a:rPr lang="en-US" dirty="0"/>
              <a:t> </a:t>
            </a:r>
            <a:r>
              <a:rPr lang="en-US" dirty="0"/>
              <a:t>html&gt;</a:t>
            </a:r>
            <a:r>
              <a:rPr lang="en-US" dirty="0"/>
              <a:t> </a:t>
            </a:r>
            <a:endParaRPr lang="en-US" dirty="0" smtClean="0"/>
          </a:p>
          <a:p>
            <a:r>
              <a:rPr lang="en-US" dirty="0"/>
              <a:t> </a:t>
            </a:r>
            <a:r>
              <a:rPr lang="en-US" dirty="0" smtClean="0"/>
              <a:t>Viewport meta tag</a:t>
            </a:r>
          </a:p>
          <a:p>
            <a:pPr marL="398694" lvl="1" indent="0">
              <a:buNone/>
            </a:pPr>
            <a:r>
              <a:rPr lang="en-US" dirty="0" smtClean="0"/>
              <a:t>&lt;meta</a:t>
            </a:r>
            <a:r>
              <a:rPr lang="en-US" dirty="0"/>
              <a:t> </a:t>
            </a:r>
            <a:r>
              <a:rPr lang="en-US" dirty="0"/>
              <a:t>name="viewport"</a:t>
            </a:r>
            <a:r>
              <a:rPr lang="en-US" dirty="0"/>
              <a:t> </a:t>
            </a:r>
            <a:r>
              <a:rPr lang="en-US" dirty="0"/>
              <a:t>content="width=device-width, initial-scale=1.0, user-scalable=no"&gt;</a:t>
            </a:r>
            <a:r>
              <a:rPr lang="en-US" dirty="0"/>
              <a:t> </a:t>
            </a:r>
            <a:endParaRPr lang="en-US" dirty="0" smtClean="0"/>
          </a:p>
          <a:p>
            <a:r>
              <a:rPr lang="en-US" dirty="0"/>
              <a:t> </a:t>
            </a:r>
            <a:r>
              <a:rPr lang="en-US" dirty="0" smtClean="0"/>
              <a:t>jQuery </a:t>
            </a:r>
            <a:endParaRPr lang="en-US" dirty="0"/>
          </a:p>
        </p:txBody>
      </p:sp>
    </p:spTree>
    <p:extLst>
      <p:ext uri="{BB962C8B-B14F-4D97-AF65-F5344CB8AC3E}">
        <p14:creationId xmlns:p14="http://schemas.microsoft.com/office/powerpoint/2010/main" val="294780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381000"/>
            <a:ext cx="5715000" cy="1066800"/>
          </a:xfrm>
        </p:spPr>
        <p:txBody>
          <a:bodyPr/>
          <a:lstStyle/>
          <a:p>
            <a:r>
              <a:rPr lang="en-US" dirty="0" smtClean="0"/>
              <a:t>Precompiled Bootstrap</a:t>
            </a:r>
            <a:endParaRPr lang="en-US" dirty="0"/>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95400" y="2209800"/>
            <a:ext cx="4870985" cy="4038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85800" y="1676400"/>
            <a:ext cx="7162800" cy="461665"/>
          </a:xfrm>
          <a:prstGeom prst="rect">
            <a:avLst/>
          </a:prstGeom>
        </p:spPr>
        <p:txBody>
          <a:bodyPr wrap="square">
            <a:spAutoFit/>
          </a:bodyPr>
          <a:lstStyle/>
          <a:p>
            <a:r>
              <a:rPr lang="en-US" dirty="0"/>
              <a:t>T</a:t>
            </a:r>
            <a:r>
              <a:rPr lang="en-US" dirty="0" smtClean="0"/>
              <a:t>he file structure </a:t>
            </a:r>
            <a:r>
              <a:rPr lang="en-US" dirty="0"/>
              <a:t>of </a:t>
            </a:r>
            <a:r>
              <a:rPr lang="en-US" dirty="0" smtClean="0"/>
              <a:t>the compiled Bootstrap download.</a:t>
            </a:r>
            <a:endParaRPr lang="en-US" dirty="0"/>
          </a:p>
        </p:txBody>
      </p:sp>
    </p:spTree>
    <p:extLst>
      <p:ext uri="{BB962C8B-B14F-4D97-AF65-F5344CB8AC3E}">
        <p14:creationId xmlns:p14="http://schemas.microsoft.com/office/powerpoint/2010/main" val="16383945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graphicFrame>
        <p:nvGraphicFramePr>
          <p:cNvPr id="2" name="Object 1"/>
          <p:cNvGraphicFramePr>
            <a:graphicFrameLocks noChangeAspect="1"/>
          </p:cNvGraphicFramePr>
          <p:nvPr>
            <p:extLst>
              <p:ext uri="{D42A27DB-BD31-4B8C-83A1-F6EECF244321}">
                <p14:modId xmlns:p14="http://schemas.microsoft.com/office/powerpoint/2010/main" val="3110432529"/>
              </p:ext>
            </p:extLst>
          </p:nvPr>
        </p:nvGraphicFramePr>
        <p:xfrm>
          <a:off x="685801" y="1708862"/>
          <a:ext cx="8054172" cy="4920538"/>
        </p:xfrm>
        <a:graphic>
          <a:graphicData uri="http://schemas.openxmlformats.org/presentationml/2006/ole">
            <mc:AlternateContent xmlns:mc="http://schemas.openxmlformats.org/markup-compatibility/2006">
              <mc:Choice xmlns:v="urn:schemas-microsoft-com:vml" Requires="v">
                <p:oleObj spid="_x0000_s1369" name="Acrobat Document" r:id="rId4" imgW="11505960" imgH="7029340" progId="AcroExch.Document.7">
                  <p:embed/>
                </p:oleObj>
              </mc:Choice>
              <mc:Fallback>
                <p:oleObj name="Acrobat Document" r:id="rId4" imgW="11505960" imgH="7029340" progId="AcroExch.Document.7">
                  <p:embed/>
                  <p:pic>
                    <p:nvPicPr>
                      <p:cNvPr id="0" name=""/>
                      <p:cNvPicPr/>
                      <p:nvPr/>
                    </p:nvPicPr>
                    <p:blipFill>
                      <a:blip r:embed="rId5"/>
                      <a:stretch>
                        <a:fillRect/>
                      </a:stretch>
                    </p:blipFill>
                    <p:spPr>
                      <a:xfrm>
                        <a:off x="685801" y="1708862"/>
                        <a:ext cx="8054172" cy="4920538"/>
                      </a:xfrm>
                      <a:prstGeom prst="rect">
                        <a:avLst/>
                      </a:prstGeom>
                    </p:spPr>
                  </p:pic>
                </p:oleObj>
              </mc:Fallback>
            </mc:AlternateContent>
          </a:graphicData>
        </a:graphic>
      </p:graphicFrame>
      <p:sp>
        <p:nvSpPr>
          <p:cNvPr id="4" name="Rectangle 2"/>
          <p:cNvSpPr txBox="1">
            <a:spLocks noChangeArrowheads="1"/>
          </p:cNvSpPr>
          <p:nvPr/>
        </p:nvSpPr>
        <p:spPr bwMode="auto">
          <a:xfrm>
            <a:off x="3048000" y="381008"/>
            <a:ext cx="5562600" cy="1066800"/>
          </a:xfrm>
          <a:prstGeom prst="rect">
            <a:avLst/>
          </a:prstGeom>
          <a:noFill/>
          <a:ln w="9525">
            <a:noFill/>
            <a:miter lim="800000"/>
            <a:headEnd/>
            <a:tailEnd/>
          </a:ln>
          <a:effectLst/>
        </p:spPr>
        <p:txBody>
          <a:bodyPr vert="horz" wrap="square" lIns="91138" tIns="45568" rIns="91138" bIns="45568" numCol="1" anchor="ctr" anchorCtr="0" compatLnSpc="1">
            <a:prstTxWarp prst="textNoShape">
              <a:avLst/>
            </a:prstTxWarp>
          </a:bodyPr>
          <a:lstStyle>
            <a:lvl1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72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44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716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88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a:lstStyle>
          <a:p>
            <a:pPr eaLnBrk="1" hangingPunct="1">
              <a:defRPr/>
            </a:pPr>
            <a:r>
              <a:rPr lang="en-US" sz="3600" dirty="0"/>
              <a:t>ASP.NET Web Forms and ASP.NET MVC </a:t>
            </a:r>
          </a:p>
        </p:txBody>
      </p:sp>
    </p:spTree>
    <p:extLst>
      <p:ext uri="{BB962C8B-B14F-4D97-AF65-F5344CB8AC3E}">
        <p14:creationId xmlns:p14="http://schemas.microsoft.com/office/powerpoint/2010/main" val="29635987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Template</a:t>
            </a:r>
            <a:endParaRPr lang="en-US" dirty="0"/>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676400"/>
            <a:ext cx="6581467"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49614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Grid Options</a:t>
            </a:r>
            <a:endParaRPr lang="en-US"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8600" y="1752600"/>
            <a:ext cx="8690137"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07646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Grid System</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8475663" cy="235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43948" y="4029075"/>
            <a:ext cx="8475663" cy="1576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5638800"/>
            <a:ext cx="8428037" cy="103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741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ppt_x"/>
                                          </p:val>
                                        </p:tav>
                                        <p:tav tm="100000">
                                          <p:val>
                                            <p:strVal val="#ppt_x"/>
                                          </p:val>
                                        </p:tav>
                                      </p:tavLst>
                                    </p:anim>
                                    <p:anim calcmode="lin" valueType="num">
                                      <p:cBhvr additive="base">
                                        <p:cTn id="14"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Responsive Utilities</a:t>
            </a:r>
            <a:endParaRPr lang="en-US" dirty="0"/>
          </a:p>
        </p:txBody>
      </p:sp>
      <p:sp>
        <p:nvSpPr>
          <p:cNvPr id="3" name="Content Placeholder 2"/>
          <p:cNvSpPr>
            <a:spLocks noGrp="1"/>
          </p:cNvSpPr>
          <p:nvPr>
            <p:ph idx="1"/>
          </p:nvPr>
        </p:nvSpPr>
        <p:spPr>
          <a:xfrm>
            <a:off x="480391" y="1752600"/>
            <a:ext cx="8382000" cy="4303713"/>
          </a:xfrm>
        </p:spPr>
        <p:txBody>
          <a:bodyPr/>
          <a:lstStyle/>
          <a:p>
            <a:pPr marL="0" indent="0">
              <a:buNone/>
            </a:pPr>
            <a:r>
              <a:rPr lang="en-US" sz="2400" dirty="0"/>
              <a:t>Use a single or combination of the available classes for toggling content across viewport breakpoints</a:t>
            </a:r>
            <a:r>
              <a:rPr lang="en-US" sz="2400" dirty="0" smtClean="0"/>
              <a:t>.</a:t>
            </a:r>
          </a:p>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819398"/>
            <a:ext cx="8104187" cy="347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87579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Offsetting Columns</a:t>
            </a:r>
            <a:endParaRPr lang="en-US"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8333334" cy="3790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33374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Column Ordering</a:t>
            </a:r>
            <a:endParaRPr lang="en-US"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828800"/>
            <a:ext cx="8382000" cy="1595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3020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ctrTitle"/>
          </p:nvPr>
        </p:nvSpPr>
        <p:spPr/>
        <p:txBody>
          <a:bodyPr/>
          <a:lstStyle/>
          <a:p>
            <a:pPr eaLnBrk="1" hangingPunct="1"/>
            <a:r>
              <a:rPr lang="en-US" dirty="0" smtClean="0"/>
              <a:t>Demo</a:t>
            </a:r>
          </a:p>
        </p:txBody>
      </p:sp>
    </p:spTree>
    <p:extLst>
      <p:ext uri="{BB962C8B-B14F-4D97-AF65-F5344CB8AC3E}">
        <p14:creationId xmlns:p14="http://schemas.microsoft.com/office/powerpoint/2010/main" val="9820121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a:t>
            </a:r>
            <a:endParaRPr lang="en-US" dirty="0"/>
          </a:p>
        </p:txBody>
      </p:sp>
      <p:sp>
        <p:nvSpPr>
          <p:cNvPr id="3" name="Content Placeholder 2"/>
          <p:cNvSpPr>
            <a:spLocks noGrp="1"/>
          </p:cNvSpPr>
          <p:nvPr>
            <p:ph idx="1"/>
          </p:nvPr>
        </p:nvSpPr>
        <p:spPr/>
        <p:txBody>
          <a:bodyPr/>
          <a:lstStyle/>
          <a:p>
            <a:r>
              <a:rPr lang="en-US" dirty="0"/>
              <a:t> Typography</a:t>
            </a:r>
          </a:p>
          <a:p>
            <a:r>
              <a:rPr lang="en-US" dirty="0"/>
              <a:t> Buttons</a:t>
            </a:r>
          </a:p>
          <a:p>
            <a:r>
              <a:rPr lang="en-US" dirty="0"/>
              <a:t> </a:t>
            </a:r>
            <a:r>
              <a:rPr lang="en-US" dirty="0" err="1"/>
              <a:t>Glyphicons</a:t>
            </a:r>
            <a:endParaRPr lang="en-US" dirty="0"/>
          </a:p>
          <a:p>
            <a:r>
              <a:rPr lang="en-US" dirty="0"/>
              <a:t> Tables</a:t>
            </a:r>
          </a:p>
          <a:p>
            <a:r>
              <a:rPr lang="en-US" dirty="0"/>
              <a:t> Lists</a:t>
            </a:r>
          </a:p>
          <a:p>
            <a:r>
              <a:rPr lang="en-US" dirty="0"/>
              <a:t> Images</a:t>
            </a:r>
          </a:p>
          <a:p>
            <a:r>
              <a:rPr lang="en-US" dirty="0"/>
              <a:t> </a:t>
            </a:r>
            <a:r>
              <a:rPr lang="en-US" dirty="0" err="1"/>
              <a:t>NavBars</a:t>
            </a:r>
            <a:endParaRPr lang="en-US" dirty="0"/>
          </a:p>
          <a:p>
            <a:endParaRPr lang="en-US" dirty="0"/>
          </a:p>
        </p:txBody>
      </p:sp>
    </p:spTree>
    <p:extLst>
      <p:ext uri="{BB962C8B-B14F-4D97-AF65-F5344CB8AC3E}">
        <p14:creationId xmlns:p14="http://schemas.microsoft.com/office/powerpoint/2010/main" val="41383487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Customizing Bootstrap</a:t>
            </a:r>
            <a:endParaRPr lang="en-US" dirty="0"/>
          </a:p>
        </p:txBody>
      </p:sp>
      <p:sp>
        <p:nvSpPr>
          <p:cNvPr id="3" name="Content Placeholder 2"/>
          <p:cNvSpPr>
            <a:spLocks noGrp="1"/>
          </p:cNvSpPr>
          <p:nvPr>
            <p:ph idx="1"/>
          </p:nvPr>
        </p:nvSpPr>
        <p:spPr/>
        <p:txBody>
          <a:bodyPr/>
          <a:lstStyle/>
          <a:p>
            <a:r>
              <a:rPr lang="en-US" sz="3600" dirty="0" smtClean="0"/>
              <a:t> Added Rules to Site.css</a:t>
            </a:r>
          </a:p>
          <a:p>
            <a:r>
              <a:rPr lang="en-US" sz="3600" dirty="0"/>
              <a:t> </a:t>
            </a:r>
            <a:r>
              <a:rPr lang="en-US" sz="3600" dirty="0" smtClean="0"/>
              <a:t>Replaced bootstrap.css</a:t>
            </a:r>
          </a:p>
          <a:p>
            <a:r>
              <a:rPr lang="en-US" sz="3600" dirty="0"/>
              <a:t> </a:t>
            </a:r>
            <a:r>
              <a:rPr lang="en-US" sz="3600" dirty="0" smtClean="0"/>
              <a:t>Updated </a:t>
            </a:r>
            <a:r>
              <a:rPr lang="en-US" sz="3600" dirty="0" err="1" smtClean="0"/>
              <a:t>variables.less</a:t>
            </a:r>
            <a:r>
              <a:rPr lang="en-US" sz="3600" dirty="0" smtClean="0"/>
              <a:t> </a:t>
            </a:r>
          </a:p>
          <a:p>
            <a:r>
              <a:rPr lang="en-US" sz="3600" dirty="0"/>
              <a:t> </a:t>
            </a:r>
            <a:r>
              <a:rPr lang="en-US" sz="3600" dirty="0" smtClean="0"/>
              <a:t>Replaced </a:t>
            </a:r>
            <a:r>
              <a:rPr lang="en-US" sz="3600" dirty="0" err="1" smtClean="0"/>
              <a:t>variables.less</a:t>
            </a:r>
            <a:endParaRPr lang="en-US" sz="3600" dirty="0" smtClean="0"/>
          </a:p>
          <a:p>
            <a:r>
              <a:rPr lang="en-US" sz="3600" dirty="0"/>
              <a:t> </a:t>
            </a:r>
            <a:r>
              <a:rPr lang="en-US" sz="3600" dirty="0" smtClean="0"/>
              <a:t>Added </a:t>
            </a:r>
            <a:r>
              <a:rPr lang="en-US" sz="3600" dirty="0" err="1" smtClean="0"/>
              <a:t>bootswatch.less</a:t>
            </a:r>
            <a:endParaRPr lang="en-US" sz="3600" dirty="0" smtClean="0"/>
          </a:p>
          <a:p>
            <a:r>
              <a:rPr lang="en-US" sz="3600" dirty="0"/>
              <a:t> </a:t>
            </a:r>
            <a:r>
              <a:rPr lang="en-US" sz="3600" dirty="0" smtClean="0"/>
              <a:t>Added </a:t>
            </a:r>
            <a:r>
              <a:rPr lang="en-US" sz="3600" dirty="0" err="1" smtClean="0"/>
              <a:t>custom.less</a:t>
            </a:r>
            <a:endParaRPr lang="en-US" sz="3600" dirty="0"/>
          </a:p>
        </p:txBody>
      </p:sp>
    </p:spTree>
    <p:extLst>
      <p:ext uri="{BB962C8B-B14F-4D97-AF65-F5344CB8AC3E}">
        <p14:creationId xmlns:p14="http://schemas.microsoft.com/office/powerpoint/2010/main" val="36322209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Pros and Cons</a:t>
            </a:r>
            <a:endParaRPr lang="en-US" dirty="0"/>
          </a:p>
        </p:txBody>
      </p:sp>
      <p:sp>
        <p:nvSpPr>
          <p:cNvPr id="3" name="Content Placeholder 2"/>
          <p:cNvSpPr>
            <a:spLocks noGrp="1"/>
          </p:cNvSpPr>
          <p:nvPr>
            <p:ph idx="1"/>
          </p:nvPr>
        </p:nvSpPr>
        <p:spPr>
          <a:xfrm>
            <a:off x="533400" y="1676400"/>
            <a:ext cx="8382000" cy="4953000"/>
          </a:xfrm>
        </p:spPr>
        <p:txBody>
          <a:bodyPr/>
          <a:lstStyle/>
          <a:p>
            <a:r>
              <a:rPr lang="en-US" sz="2400" b="1" dirty="0"/>
              <a:t>Reasons to Use Bootstrap</a:t>
            </a:r>
          </a:p>
          <a:p>
            <a:pPr lvl="1"/>
            <a:r>
              <a:rPr lang="en-US" sz="2000" dirty="0"/>
              <a:t>Easy to Use</a:t>
            </a:r>
          </a:p>
          <a:p>
            <a:pPr lvl="1"/>
            <a:r>
              <a:rPr lang="en-US" sz="2000" dirty="0"/>
              <a:t>Platform Agnostic (it’s just CSS and JavaScript)</a:t>
            </a:r>
          </a:p>
          <a:p>
            <a:pPr lvl="1"/>
            <a:r>
              <a:rPr lang="en-US" sz="2000" dirty="0"/>
              <a:t>Normalizes CSS</a:t>
            </a:r>
          </a:p>
          <a:p>
            <a:pPr lvl="1"/>
            <a:r>
              <a:rPr lang="en-US" sz="2000" dirty="0"/>
              <a:t>Mobile First</a:t>
            </a:r>
          </a:p>
          <a:p>
            <a:pPr lvl="1"/>
            <a:r>
              <a:rPr lang="en-US" sz="2000" dirty="0"/>
              <a:t>Open Source</a:t>
            </a:r>
          </a:p>
          <a:p>
            <a:pPr lvl="1"/>
            <a:r>
              <a:rPr lang="en-US" sz="2000" dirty="0"/>
              <a:t>Fully Customizable</a:t>
            </a:r>
          </a:p>
          <a:p>
            <a:r>
              <a:rPr lang="en-US" sz="2400" b="1" dirty="0" smtClean="0"/>
              <a:t>Reasons </a:t>
            </a:r>
            <a:r>
              <a:rPr lang="en-US" sz="2400" b="1" dirty="0"/>
              <a:t>Not To Use Bootstrap</a:t>
            </a:r>
          </a:p>
          <a:p>
            <a:pPr lvl="1"/>
            <a:r>
              <a:rPr lang="en-US" sz="2000" dirty="0"/>
              <a:t>Presentation not separated from content</a:t>
            </a:r>
          </a:p>
          <a:p>
            <a:pPr lvl="1"/>
            <a:r>
              <a:rPr lang="en-US" sz="2000" dirty="0"/>
              <a:t>Hard to add to an existing project</a:t>
            </a:r>
          </a:p>
          <a:p>
            <a:pPr lvl="1"/>
            <a:r>
              <a:rPr lang="en-US" sz="2000" dirty="0"/>
              <a:t>Heavy - Includes a CSS 96KB and JS 28KB </a:t>
            </a:r>
          </a:p>
          <a:p>
            <a:pPr lvl="1"/>
            <a:r>
              <a:rPr lang="en-US" sz="2000" dirty="0"/>
              <a:t>Cookie Cutter Sites</a:t>
            </a:r>
          </a:p>
          <a:p>
            <a:pPr lvl="1"/>
            <a:r>
              <a:rPr lang="en-US" sz="2000" dirty="0"/>
              <a:t>Does not work if JavaScript is disabled</a:t>
            </a:r>
          </a:p>
        </p:txBody>
      </p:sp>
    </p:spTree>
    <p:extLst>
      <p:ext uri="{BB962C8B-B14F-4D97-AF65-F5344CB8AC3E}">
        <p14:creationId xmlns:p14="http://schemas.microsoft.com/office/powerpoint/2010/main" val="1954158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en-US" dirty="0" smtClean="0"/>
              <a:t>Welcome</a:t>
            </a:r>
          </a:p>
        </p:txBody>
      </p:sp>
      <p:sp>
        <p:nvSpPr>
          <p:cNvPr id="32770" name="Rectangle 3"/>
          <p:cNvSpPr>
            <a:spLocks noGrp="1" noChangeArrowheads="1"/>
          </p:cNvSpPr>
          <p:nvPr>
            <p:ph type="body" idx="1"/>
          </p:nvPr>
        </p:nvSpPr>
        <p:spPr/>
        <p:txBody>
          <a:bodyPr/>
          <a:lstStyle/>
          <a:p>
            <a:pPr eaLnBrk="1" hangingPunct="1">
              <a:buFont typeface="Wingdings" pitchFamily="2" charset="2"/>
              <a:buNone/>
            </a:pPr>
            <a:r>
              <a:rPr lang="en-US" dirty="0" smtClean="0"/>
              <a:t>The purpose of this user group is to help developers learn ASP.NET. </a:t>
            </a:r>
          </a:p>
          <a:p>
            <a:pPr lvl="1" eaLnBrk="1" hangingPunct="1">
              <a:spcBef>
                <a:spcPts val="1800"/>
              </a:spcBef>
              <a:buFontTx/>
              <a:buChar char="-"/>
            </a:pPr>
            <a:r>
              <a:rPr lang="en-US" dirty="0" smtClean="0"/>
              <a:t>Our intent is to provide a forum for you to learn about and discuss the various components of a production quality ASP.NET application.</a:t>
            </a:r>
          </a:p>
          <a:p>
            <a:pPr lvl="1" eaLnBrk="1" hangingPunct="1">
              <a:spcBef>
                <a:spcPct val="25000"/>
              </a:spcBef>
              <a:buFontTx/>
              <a:buChar char="-"/>
            </a:pPr>
            <a:endParaRPr lang="en-US" dirty="0" smtClean="0"/>
          </a:p>
          <a:p>
            <a:pPr algn="ctr" eaLnBrk="1" hangingPunct="1">
              <a:buFont typeface="Wingdings" pitchFamily="2" charset="2"/>
              <a:buNone/>
            </a:pPr>
            <a:r>
              <a:rPr lang="en-US" sz="4000" b="1" dirty="0">
                <a:hlinkClick r:id="rId3"/>
              </a:rPr>
              <a:t>www.dallasasp.net</a:t>
            </a:r>
            <a:endParaRPr lang="en-US" sz="4000" b="1" dirty="0"/>
          </a:p>
        </p:txBody>
      </p:sp>
      <p:sp>
        <p:nvSpPr>
          <p:cNvPr id="32771"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a:t>
            </a:r>
            <a:endParaRPr lang="en-US" dirty="0"/>
          </a:p>
        </p:txBody>
      </p:sp>
      <p:sp>
        <p:nvSpPr>
          <p:cNvPr id="3" name="Content Placeholder 2"/>
          <p:cNvSpPr>
            <a:spLocks noGrp="1"/>
          </p:cNvSpPr>
          <p:nvPr>
            <p:ph idx="1"/>
          </p:nvPr>
        </p:nvSpPr>
        <p:spPr/>
        <p:txBody>
          <a:bodyPr/>
          <a:lstStyle/>
          <a:p>
            <a:endParaRPr lang="en-US"/>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30017"/>
            <a:ext cx="8866187" cy="429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28600" y="6096000"/>
            <a:ext cx="8686800" cy="584775"/>
          </a:xfrm>
          <a:prstGeom prst="rect">
            <a:avLst/>
          </a:prstGeom>
        </p:spPr>
        <p:txBody>
          <a:bodyPr wrap="square">
            <a:spAutoFit/>
          </a:bodyPr>
          <a:lstStyle/>
          <a:p>
            <a:pPr algn="ctr"/>
            <a:r>
              <a:rPr lang="en-US" sz="3200" b="1" dirty="0">
                <a:solidFill>
                  <a:srgbClr val="FF0000"/>
                </a:solidFill>
              </a:rPr>
              <a:t>http://getbootstrap.com/</a:t>
            </a:r>
          </a:p>
        </p:txBody>
      </p:sp>
    </p:spTree>
    <p:extLst>
      <p:ext uri="{BB962C8B-B14F-4D97-AF65-F5344CB8AC3E}">
        <p14:creationId xmlns:p14="http://schemas.microsoft.com/office/powerpoint/2010/main" val="40193765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533400" y="1676400"/>
            <a:ext cx="8382000" cy="4303713"/>
          </a:xfrm>
        </p:spPr>
        <p:txBody>
          <a:bodyPr/>
          <a:lstStyle/>
          <a:p>
            <a:pPr marL="341730" lvl="1" indent="-341730"/>
            <a:r>
              <a:rPr lang="en-US" dirty="0"/>
              <a:t>Bootstrap’s Home </a:t>
            </a:r>
            <a:r>
              <a:rPr lang="en-US" dirty="0" smtClean="0"/>
              <a:t>Page: </a:t>
            </a:r>
            <a:r>
              <a:rPr lang="en-US" dirty="0" smtClean="0">
                <a:hlinkClick r:id="rId3"/>
              </a:rPr>
              <a:t>http</a:t>
            </a:r>
            <a:r>
              <a:rPr lang="en-US" dirty="0">
                <a:hlinkClick r:id="rId3"/>
              </a:rPr>
              <a:t>://</a:t>
            </a:r>
            <a:r>
              <a:rPr lang="en-US" dirty="0" smtClean="0">
                <a:hlinkClick r:id="rId3"/>
              </a:rPr>
              <a:t>getbootstrap.com</a:t>
            </a:r>
            <a:endParaRPr lang="en-US" dirty="0" smtClean="0"/>
          </a:p>
          <a:p>
            <a:pPr marL="341730" lvl="1" indent="-341730"/>
            <a:r>
              <a:rPr lang="en-US" dirty="0"/>
              <a:t>Web Essentials: </a:t>
            </a:r>
            <a:r>
              <a:rPr lang="en-US" dirty="0">
                <a:hlinkClick r:id="rId4"/>
              </a:rPr>
              <a:t>http://</a:t>
            </a:r>
            <a:r>
              <a:rPr lang="en-US" dirty="0" smtClean="0">
                <a:hlinkClick r:id="rId4"/>
              </a:rPr>
              <a:t>vswebessentials.com</a:t>
            </a:r>
            <a:endParaRPr lang="en-US" dirty="0" smtClean="0"/>
          </a:p>
          <a:p>
            <a:pPr marL="341730" lvl="1" indent="-341730"/>
            <a:r>
              <a:rPr lang="en-US" dirty="0" smtClean="0"/>
              <a:t>Free </a:t>
            </a:r>
            <a:r>
              <a:rPr lang="en-US" dirty="0" smtClean="0"/>
              <a:t>Themes: </a:t>
            </a:r>
            <a:r>
              <a:rPr lang="en-US" dirty="0" smtClean="0">
                <a:hlinkClick r:id="rId5"/>
              </a:rPr>
              <a:t>http://bootswatch.com</a:t>
            </a:r>
            <a:endParaRPr lang="en-US" dirty="0" smtClean="0"/>
          </a:p>
          <a:p>
            <a:pPr marL="341730" lvl="1" indent="-341730"/>
            <a:r>
              <a:rPr lang="en-US" dirty="0" smtClean="0"/>
              <a:t>Paid Themes: </a:t>
            </a:r>
            <a:r>
              <a:rPr lang="en-US" u="sng" dirty="0">
                <a:hlinkClick r:id="rId6"/>
              </a:rPr>
              <a:t>https://</a:t>
            </a:r>
            <a:r>
              <a:rPr lang="en-US" u="sng" dirty="0" smtClean="0">
                <a:hlinkClick r:id="rId6"/>
              </a:rPr>
              <a:t>wrapbootstrap.com</a:t>
            </a:r>
            <a:endParaRPr lang="en-US" u="sng" dirty="0"/>
          </a:p>
          <a:p>
            <a:pPr marL="341730" lvl="1" indent="-341730"/>
            <a:r>
              <a:rPr lang="en-US" dirty="0" smtClean="0"/>
              <a:t>Color Themes: </a:t>
            </a:r>
            <a:r>
              <a:rPr lang="en-US" u="sng" dirty="0">
                <a:hlinkClick r:id="rId7"/>
              </a:rPr>
              <a:t>http://</a:t>
            </a:r>
            <a:r>
              <a:rPr lang="en-US" u="sng" dirty="0" smtClean="0">
                <a:hlinkClick r:id="rId7"/>
              </a:rPr>
              <a:t>www.lavishbootstrap.com</a:t>
            </a:r>
            <a:endParaRPr lang="en-US" u="sng" dirty="0" smtClean="0"/>
          </a:p>
          <a:p>
            <a:pPr marL="341730" lvl="1" indent="-341730"/>
            <a:r>
              <a:rPr lang="en-US" dirty="0" smtClean="0"/>
              <a:t>Custom Themes: </a:t>
            </a:r>
            <a:r>
              <a:rPr lang="en-US" u="sng" dirty="0">
                <a:hlinkClick r:id="rId8"/>
              </a:rPr>
              <a:t>http://</a:t>
            </a:r>
            <a:r>
              <a:rPr lang="en-US" u="sng" dirty="0" smtClean="0">
                <a:hlinkClick r:id="rId8"/>
              </a:rPr>
              <a:t>stylebootstrap.info</a:t>
            </a:r>
            <a:endParaRPr lang="en-US" u="sng" dirty="0"/>
          </a:p>
          <a:p>
            <a:pPr marL="341730" lvl="1" indent="-341730"/>
            <a:r>
              <a:rPr lang="en-US" dirty="0" smtClean="0"/>
              <a:t>Glyph Search: </a:t>
            </a:r>
            <a:r>
              <a:rPr lang="en-US" dirty="0" smtClean="0">
                <a:hlinkClick r:id="rId9"/>
              </a:rPr>
              <a:t>http</a:t>
            </a:r>
            <a:r>
              <a:rPr lang="en-US" dirty="0">
                <a:hlinkClick r:id="rId9"/>
              </a:rPr>
              <a:t>://</a:t>
            </a:r>
            <a:r>
              <a:rPr lang="en-US" dirty="0" smtClean="0">
                <a:hlinkClick r:id="rId9"/>
              </a:rPr>
              <a:t>glyphsearch.com</a:t>
            </a:r>
            <a:endParaRPr lang="en-US" dirty="0" smtClean="0"/>
          </a:p>
          <a:p>
            <a:pPr marL="341730" lvl="1" indent="-341730"/>
            <a:r>
              <a:rPr lang="en-US" dirty="0"/>
              <a:t>Twitter Bootstrap Button </a:t>
            </a:r>
            <a:r>
              <a:rPr lang="en-US" dirty="0" smtClean="0"/>
              <a:t>Generator: </a:t>
            </a:r>
            <a:r>
              <a:rPr lang="en-US" u="sng" dirty="0">
                <a:hlinkClick r:id="rId10"/>
              </a:rPr>
              <a:t>http://www.tutorialrepublic.com/twitter-bootstrap-button-generator.php</a:t>
            </a:r>
            <a:endParaRPr lang="en-US" dirty="0"/>
          </a:p>
          <a:p>
            <a:pPr marL="341730" lvl="1" indent="-341730"/>
            <a:endParaRPr lang="en-US" dirty="0"/>
          </a:p>
          <a:p>
            <a:pPr marL="341730" lvl="1" indent="-341730"/>
            <a:endParaRPr lang="en-US" dirty="0" smtClean="0"/>
          </a:p>
        </p:txBody>
      </p:sp>
    </p:spTree>
    <p:extLst>
      <p:ext uri="{BB962C8B-B14F-4D97-AF65-F5344CB8AC3E}">
        <p14:creationId xmlns:p14="http://schemas.microsoft.com/office/powerpoint/2010/main" val="503095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dirty="0" smtClean="0"/>
              <a:t>Our Website</a:t>
            </a:r>
          </a:p>
        </p:txBody>
      </p:sp>
      <p:sp>
        <p:nvSpPr>
          <p:cNvPr id="34819"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818" y="1823890"/>
            <a:ext cx="5976287" cy="4370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defRPr/>
            </a:pPr>
            <a:r>
              <a:rPr lang="en-US" dirty="0" smtClean="0"/>
              <a:t>Agenda</a:t>
            </a:r>
          </a:p>
        </p:txBody>
      </p:sp>
      <p:sp>
        <p:nvSpPr>
          <p:cNvPr id="98307" name="Rectangle 3"/>
          <p:cNvSpPr>
            <a:spLocks noGrp="1" noChangeArrowheads="1"/>
          </p:cNvSpPr>
          <p:nvPr>
            <p:ph type="body" idx="1"/>
          </p:nvPr>
        </p:nvSpPr>
        <p:spPr/>
        <p:txBody>
          <a:bodyPr/>
          <a:lstStyle/>
          <a:p>
            <a:pPr eaLnBrk="1" hangingPunct="1"/>
            <a:r>
              <a:rPr lang="en-US" b="1" dirty="0" smtClean="0"/>
              <a:t> User Group Business</a:t>
            </a:r>
          </a:p>
          <a:p>
            <a:pPr eaLnBrk="1" hangingPunct="1"/>
            <a:r>
              <a:rPr lang="en-US" b="1" dirty="0" smtClean="0"/>
              <a:t> Announcements</a:t>
            </a:r>
          </a:p>
          <a:p>
            <a:pPr eaLnBrk="1" hangingPunct="1"/>
            <a:r>
              <a:rPr lang="en-US" b="1" dirty="0"/>
              <a:t> </a:t>
            </a:r>
            <a:r>
              <a:rPr lang="en-US" b="1" dirty="0" smtClean="0"/>
              <a:t>Main Presentation</a:t>
            </a:r>
          </a:p>
          <a:p>
            <a:pPr eaLnBrk="1" hangingPunct="1"/>
            <a:r>
              <a:rPr lang="en-US" b="1" dirty="0" smtClean="0"/>
              <a:t> Door Prizes</a:t>
            </a:r>
          </a:p>
          <a:p>
            <a:pPr eaLnBrk="1" hangingPunct="1"/>
            <a:endParaRPr lang="en-US" dirty="0" smtClean="0"/>
          </a:p>
        </p:txBody>
      </p:sp>
      <p:sp>
        <p:nvSpPr>
          <p:cNvPr id="36867"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blinds(horizontal)">
                                      <p:cBhvr>
                                        <p:cTn id="7" dur="500"/>
                                        <p:tgtEl>
                                          <p:spTgt spid="98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8307">
                                            <p:txEl>
                                              <p:pRg st="1" end="1"/>
                                            </p:txEl>
                                          </p:spTgt>
                                        </p:tgtEl>
                                        <p:attrNameLst>
                                          <p:attrName>style.visibility</p:attrName>
                                        </p:attrNameLst>
                                      </p:cBhvr>
                                      <p:to>
                                        <p:strVal val="visible"/>
                                      </p:to>
                                    </p:set>
                                    <p:animEffect transition="in" filter="blinds(horizontal)">
                                      <p:cBhvr>
                                        <p:cTn id="12" dur="500"/>
                                        <p:tgtEl>
                                          <p:spTgt spid="98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307">
                                            <p:txEl>
                                              <p:pRg st="2" end="2"/>
                                            </p:txEl>
                                          </p:spTgt>
                                        </p:tgtEl>
                                        <p:attrNameLst>
                                          <p:attrName>style.visibility</p:attrName>
                                        </p:attrNameLst>
                                      </p:cBhvr>
                                      <p:to>
                                        <p:strVal val="visible"/>
                                      </p:to>
                                    </p:set>
                                    <p:animEffect transition="in" filter="blinds(horizontal)">
                                      <p:cBhvr>
                                        <p:cTn id="17" dur="500"/>
                                        <p:tgtEl>
                                          <p:spTgt spid="98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7">
                                            <p:txEl>
                                              <p:pRg st="3" end="3"/>
                                            </p:txEl>
                                          </p:spTgt>
                                        </p:tgtEl>
                                        <p:attrNameLst>
                                          <p:attrName>style.visibility</p:attrName>
                                        </p:attrNameLst>
                                      </p:cBhvr>
                                      <p:to>
                                        <p:strVal val="visible"/>
                                      </p:to>
                                    </p:set>
                                    <p:animEffect transition="in" filter="blinds(horizontal)">
                                      <p:cBhvr>
                                        <p:cTn id="22" dur="500"/>
                                        <p:tgtEl>
                                          <p:spTgt spid="983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ctrTitle"/>
          </p:nvPr>
        </p:nvSpPr>
        <p:spPr/>
        <p:txBody>
          <a:bodyPr/>
          <a:lstStyle/>
          <a:p>
            <a:pPr eaLnBrk="1" hangingPunct="1"/>
            <a:r>
              <a:rPr lang="en-US" smtClean="0"/>
              <a:t>User Group Business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8226" name="Rectangle 2"/>
          <p:cNvSpPr>
            <a:spLocks noGrp="1" noChangeArrowheads="1"/>
          </p:cNvSpPr>
          <p:nvPr>
            <p:ph type="title" idx="4294967295"/>
          </p:nvPr>
        </p:nvSpPr>
        <p:spPr/>
        <p:txBody>
          <a:bodyPr anchor="ctr"/>
          <a:lstStyle/>
          <a:p>
            <a:pPr eaLnBrk="1" hangingPunct="1">
              <a:defRPr/>
            </a:pPr>
            <a:r>
              <a:rPr lang="en-US" dirty="0" smtClean="0"/>
              <a:t>Paperwork</a:t>
            </a:r>
          </a:p>
        </p:txBody>
      </p:sp>
      <p:sp>
        <p:nvSpPr>
          <p:cNvPr id="4096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
        <p:nvSpPr>
          <p:cNvPr id="308227" name="Rectangle 3"/>
          <p:cNvSpPr>
            <a:spLocks noGrp="1" noChangeArrowheads="1"/>
          </p:cNvSpPr>
          <p:nvPr>
            <p:ph type="body" idx="4294967295"/>
          </p:nvPr>
        </p:nvSpPr>
        <p:spPr>
          <a:xfrm>
            <a:off x="481781" y="1752622"/>
            <a:ext cx="8382000" cy="4572000"/>
          </a:xfrm>
        </p:spPr>
        <p:txBody>
          <a:bodyPr/>
          <a:lstStyle/>
          <a:p>
            <a:pPr eaLnBrk="1" hangingPunct="1"/>
            <a:r>
              <a:rPr lang="en-US" b="1" dirty="0" smtClean="0"/>
              <a:t> Door Prizes</a:t>
            </a:r>
          </a:p>
          <a:p>
            <a:pPr eaLnBrk="1" hangingPunct="1"/>
            <a:r>
              <a:rPr lang="en-US" b="1" dirty="0" smtClean="0"/>
              <a:t> Dues</a:t>
            </a:r>
          </a:p>
          <a:p>
            <a:pPr eaLnBrk="1" hangingPunct="1"/>
            <a:r>
              <a:rPr lang="en-US" b="1" dirty="0" smtClean="0"/>
              <a:t> Renewal / Joiner Gift</a:t>
            </a:r>
          </a:p>
          <a:p>
            <a:pPr eaLnBrk="1" hangingPunct="1"/>
            <a:r>
              <a:rPr lang="en-US" b="1" dirty="0" smtClean="0"/>
              <a:t> RSVP by Noon</a:t>
            </a:r>
          </a:p>
          <a:p>
            <a:pPr eaLnBrk="1" hangingPunct="1"/>
            <a:r>
              <a:rPr lang="en-US" b="1" dirty="0" smtClean="0">
                <a:solidFill>
                  <a:srgbClr val="000000"/>
                </a:solidFill>
              </a:rPr>
              <a:t> LinkedIn</a:t>
            </a:r>
          </a:p>
          <a:p>
            <a:pPr eaLnBrk="1" hangingPunct="1"/>
            <a:r>
              <a:rPr lang="en-US" b="1" dirty="0">
                <a:solidFill>
                  <a:srgbClr val="000000"/>
                </a:solidFill>
              </a:rPr>
              <a:t> </a:t>
            </a:r>
            <a:r>
              <a:rPr lang="en-US" b="1" dirty="0" smtClean="0">
                <a:solidFill>
                  <a:srgbClr val="000000"/>
                </a:solidFill>
              </a:rPr>
              <a:t>Venue Layout</a:t>
            </a:r>
            <a:endParaRPr lang="en-US" dirty="0" smtClean="0">
              <a:solidFill>
                <a:srgbClr val="000000"/>
              </a:solidFill>
            </a:endParaRPr>
          </a:p>
          <a:p>
            <a:pPr eaLnBrk="1" hangingPunct="1"/>
            <a:endParaRPr lang="en-US" dirty="0" smtClean="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fade">
                                      <p:cBhvr>
                                        <p:cTn id="7" dur="2000"/>
                                        <p:tgtEl>
                                          <p:spTgt spid="3082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8227">
                                            <p:txEl>
                                              <p:pRg st="0" end="0"/>
                                            </p:txEl>
                                          </p:spTgt>
                                        </p:tgtEl>
                                        <p:attrNameLst>
                                          <p:attrName>style.visibility</p:attrName>
                                        </p:attrNameLst>
                                      </p:cBhvr>
                                      <p:to>
                                        <p:strVal val="visible"/>
                                      </p:to>
                                    </p:set>
                                    <p:animEffect transition="in" filter="fade">
                                      <p:cBhvr>
                                        <p:cTn id="12" dur="2000"/>
                                        <p:tgtEl>
                                          <p:spTgt spid="3082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8227">
                                            <p:txEl>
                                              <p:pRg st="1" end="1"/>
                                            </p:txEl>
                                          </p:spTgt>
                                        </p:tgtEl>
                                        <p:attrNameLst>
                                          <p:attrName>style.visibility</p:attrName>
                                        </p:attrNameLst>
                                      </p:cBhvr>
                                      <p:to>
                                        <p:strVal val="visible"/>
                                      </p:to>
                                    </p:set>
                                    <p:animEffect transition="in" filter="fade">
                                      <p:cBhvr>
                                        <p:cTn id="17" dur="2000"/>
                                        <p:tgtEl>
                                          <p:spTgt spid="3082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8227">
                                            <p:txEl>
                                              <p:pRg st="2" end="2"/>
                                            </p:txEl>
                                          </p:spTgt>
                                        </p:tgtEl>
                                        <p:attrNameLst>
                                          <p:attrName>style.visibility</p:attrName>
                                        </p:attrNameLst>
                                      </p:cBhvr>
                                      <p:to>
                                        <p:strVal val="visible"/>
                                      </p:to>
                                    </p:set>
                                    <p:animEffect transition="in" filter="fade">
                                      <p:cBhvr>
                                        <p:cTn id="22" dur="2000"/>
                                        <p:tgtEl>
                                          <p:spTgt spid="30822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8227">
                                            <p:txEl>
                                              <p:pRg st="3" end="3"/>
                                            </p:txEl>
                                          </p:spTgt>
                                        </p:tgtEl>
                                        <p:attrNameLst>
                                          <p:attrName>style.visibility</p:attrName>
                                        </p:attrNameLst>
                                      </p:cBhvr>
                                      <p:to>
                                        <p:strVal val="visible"/>
                                      </p:to>
                                    </p:set>
                                    <p:animEffect transition="in" filter="fade">
                                      <p:cBhvr>
                                        <p:cTn id="27" dur="2000"/>
                                        <p:tgtEl>
                                          <p:spTgt spid="30822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8227">
                                            <p:txEl>
                                              <p:pRg st="4" end="4"/>
                                            </p:txEl>
                                          </p:spTgt>
                                        </p:tgtEl>
                                        <p:attrNameLst>
                                          <p:attrName>style.visibility</p:attrName>
                                        </p:attrNameLst>
                                      </p:cBhvr>
                                      <p:to>
                                        <p:strVal val="visible"/>
                                      </p:to>
                                    </p:set>
                                    <p:animEffect transition="in" filter="fade">
                                      <p:cBhvr>
                                        <p:cTn id="32" dur="2000"/>
                                        <p:tgtEl>
                                          <p:spTgt spid="30822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8227">
                                            <p:txEl>
                                              <p:pRg st="5" end="5"/>
                                            </p:txEl>
                                          </p:spTgt>
                                        </p:tgtEl>
                                        <p:attrNameLst>
                                          <p:attrName>style.visibility</p:attrName>
                                        </p:attrNameLst>
                                      </p:cBhvr>
                                      <p:to>
                                        <p:strVal val="visible"/>
                                      </p:to>
                                    </p:set>
                                    <p:animEffect transition="in" filter="fade">
                                      <p:cBhvr>
                                        <p:cTn id="37" dur="2000"/>
                                        <p:tgtEl>
                                          <p:spTgt spid="3082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p:bldP spid="30822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
        <p:nvSpPr>
          <p:cNvPr id="3" name="Title 2"/>
          <p:cNvSpPr>
            <a:spLocks noGrp="1"/>
          </p:cNvSpPr>
          <p:nvPr>
            <p:ph type="title"/>
          </p:nvPr>
        </p:nvSpPr>
        <p:spPr>
          <a:xfrm>
            <a:off x="3276600" y="381008"/>
            <a:ext cx="5334000" cy="1066800"/>
          </a:xfrm>
        </p:spPr>
        <p:txBody>
          <a:bodyPr/>
          <a:lstStyle/>
          <a:p>
            <a:r>
              <a:rPr lang="en-US" dirty="0" smtClean="0"/>
              <a:t>Upcoming Meetings</a:t>
            </a:r>
            <a:endParaRPr lang="en-US" dirty="0"/>
          </a:p>
        </p:txBody>
      </p:sp>
      <p:sp>
        <p:nvSpPr>
          <p:cNvPr id="4" name="Content Placeholder 3"/>
          <p:cNvSpPr>
            <a:spLocks noGrp="1"/>
          </p:cNvSpPr>
          <p:nvPr>
            <p:ph idx="1"/>
          </p:nvPr>
        </p:nvSpPr>
        <p:spPr>
          <a:xfrm>
            <a:off x="533400" y="1676433"/>
            <a:ext cx="8382000" cy="4303713"/>
          </a:xfrm>
        </p:spPr>
        <p:txBody>
          <a:bodyPr/>
          <a:lstStyle/>
          <a:p>
            <a:pPr marL="0" indent="0">
              <a:buNone/>
            </a:pPr>
            <a:r>
              <a:rPr lang="en-US" dirty="0" smtClean="0"/>
              <a:t>July 22</a:t>
            </a:r>
          </a:p>
          <a:p>
            <a:pPr lvl="1"/>
            <a:r>
              <a:rPr lang="en-US" dirty="0" smtClean="0"/>
              <a:t> Glenn </a:t>
            </a:r>
            <a:r>
              <a:rPr lang="en-US" dirty="0" err="1" smtClean="0"/>
              <a:t>Condron</a:t>
            </a:r>
            <a:r>
              <a:rPr lang="en-US" dirty="0" smtClean="0"/>
              <a:t> – PM Microsoft</a:t>
            </a:r>
          </a:p>
          <a:p>
            <a:pPr lvl="1"/>
            <a:r>
              <a:rPr lang="en-US" dirty="0"/>
              <a:t> ASP.NET </a:t>
            </a:r>
            <a:r>
              <a:rPr lang="en-US" dirty="0" err="1" smtClean="0"/>
              <a:t>vNext</a:t>
            </a:r>
            <a:endParaRPr lang="en-US" dirty="0" smtClean="0"/>
          </a:p>
          <a:p>
            <a:pPr marL="0" indent="0">
              <a:buNone/>
            </a:pPr>
            <a:r>
              <a:rPr lang="en-US" dirty="0" smtClean="0"/>
              <a:t>September 23</a:t>
            </a:r>
          </a:p>
          <a:p>
            <a:pPr lvl="1"/>
            <a:r>
              <a:rPr lang="en-US" dirty="0"/>
              <a:t>Richard Campbell </a:t>
            </a:r>
            <a:endParaRPr lang="en-US" dirty="0" smtClean="0"/>
          </a:p>
          <a:p>
            <a:pPr lvl="1"/>
            <a:r>
              <a:rPr lang="en-US" dirty="0"/>
              <a:t>People, Process, Tools – The Essence of </a:t>
            </a:r>
            <a:r>
              <a:rPr lang="en-US" dirty="0" err="1"/>
              <a:t>DevOps</a:t>
            </a:r>
            <a:r>
              <a:rPr lang="en-US" dirty="0"/>
              <a:t> </a:t>
            </a:r>
            <a:endParaRPr lang="en-US" dirty="0" smtClean="0"/>
          </a:p>
        </p:txBody>
      </p:sp>
    </p:spTree>
    <p:extLst>
      <p:ext uri="{BB962C8B-B14F-4D97-AF65-F5344CB8AC3E}">
        <p14:creationId xmlns:p14="http://schemas.microsoft.com/office/powerpoint/2010/main" val="4208533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qG_8mSLL7EGeY6hpZnTHe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foctMvU.UaCXqFdKzhaw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saXszUuP_kSOLhQ86fzlIg"/>
</p:tagLst>
</file>

<file path=ppt/theme/_rels/theme5.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Rise .ppt theme">
  <a:themeElements>
    <a:clrScheme name="Custom 10">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lnSpc>
            <a:spcPct val="90000"/>
          </a:lnSpc>
          <a:spcBef>
            <a:spcPct val="0"/>
          </a:spcBef>
          <a:spcAft>
            <a:spcPct val="0"/>
          </a:spcAft>
          <a:defRPr sz="2000" spc="-5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nSpc>
            <a:spcPct val="90000"/>
          </a:lnSpc>
          <a:defRPr sz="2400" spc="-70" dirty="0"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PresenterMedia.com Animated Theme">
  <a:themeElements>
    <a:clrScheme name="Future Interface">
      <a:dk1>
        <a:sysClr val="windowText" lastClr="000000"/>
      </a:dk1>
      <a:lt1>
        <a:sysClr val="window" lastClr="FFFFFF"/>
      </a:lt1>
      <a:dk2>
        <a:srgbClr val="596984"/>
      </a:dk2>
      <a:lt2>
        <a:srgbClr val="B3DFFF"/>
      </a:lt2>
      <a:accent1>
        <a:srgbClr val="06A8F0"/>
      </a:accent1>
      <a:accent2>
        <a:srgbClr val="062F4C"/>
      </a:accent2>
      <a:accent3>
        <a:srgbClr val="8CC442"/>
      </a:accent3>
      <a:accent4>
        <a:srgbClr val="F0C206"/>
      </a:accent4>
      <a:accent5>
        <a:srgbClr val="696969"/>
      </a:accent5>
      <a:accent6>
        <a:srgbClr val="FFFFFF"/>
      </a:accent6>
      <a:hlink>
        <a:srgbClr val="FFC000"/>
      </a:hlink>
      <a:folHlink>
        <a:srgbClr val="7F6000"/>
      </a:folHlink>
    </a:clrScheme>
    <a:fontScheme name="reflective ball">
      <a:majorFont>
        <a:latin typeface="Franklin Gothic Heavy"/>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3.xml><?xml version="1.0" encoding="utf-8"?>
<a:theme xmlns:a="http://schemas.openxmlformats.org/drawingml/2006/main" name="1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4.xml><?xml version="1.0" encoding="utf-8"?>
<a:theme xmlns:a="http://schemas.openxmlformats.org/drawingml/2006/main" name="2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5.xml><?xml version="1.0" encoding="utf-8"?>
<a:theme xmlns:a="http://schemas.openxmlformats.org/drawingml/2006/main" name="3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6.xml><?xml version="1.0" encoding="utf-8"?>
<a:theme xmlns:a="http://schemas.openxmlformats.org/drawingml/2006/main" name="4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7.xml><?xml version="1.0" encoding="utf-8"?>
<a:theme xmlns:a="http://schemas.openxmlformats.org/drawingml/2006/main" name="5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8.xml><?xml version="1.0" encoding="utf-8"?>
<a:theme xmlns:a="http://schemas.openxmlformats.org/drawingml/2006/main" name="6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9.xml><?xml version="1.0" encoding="utf-8"?>
<a:theme xmlns:a="http://schemas.openxmlformats.org/drawingml/2006/main" name="7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2_Blends">
  <a:themeElements>
    <a:clrScheme name="2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2_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2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2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2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2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2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S_Mix_Template_4-3_Format">
  <a:themeElements>
    <a:clrScheme name="MIX08_2">
      <a:dk1>
        <a:srgbClr val="000000"/>
      </a:dk1>
      <a:lt1>
        <a:srgbClr val="FFFFFF"/>
      </a:lt1>
      <a:dk2>
        <a:srgbClr val="6E0F4C"/>
      </a:dk2>
      <a:lt2>
        <a:srgbClr val="FFFFFF"/>
      </a:lt2>
      <a:accent1>
        <a:srgbClr val="D68E02"/>
      </a:accent1>
      <a:accent2>
        <a:srgbClr val="0070C0"/>
      </a:accent2>
      <a:accent3>
        <a:srgbClr val="A75135"/>
      </a:accent3>
      <a:accent4>
        <a:srgbClr val="3F6669"/>
      </a:accent4>
      <a:accent5>
        <a:srgbClr val="520B39"/>
      </a:accent5>
      <a:accent6>
        <a:srgbClr val="7B7B7B"/>
      </a:accent6>
      <a:hlink>
        <a:srgbClr val="FFFFFF"/>
      </a:hlink>
      <a:folHlink>
        <a:srgbClr val="A5A5A5"/>
      </a:folHlink>
    </a:clrScheme>
    <a:fontScheme name="Segoe">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rtlCol="0">
        <a:spAutoFit/>
      </a:bodyPr>
      <a:lstStyle>
        <a:defPPr>
          <a:defRPr sz="3200" dirty="0" smtClean="0">
            <a:effectLst>
              <a:outerShdw blurRad="38100" dist="38100" dir="2700000" algn="tl">
                <a:srgbClr val="000000">
                  <a:alpha val="43137"/>
                </a:srgbClr>
              </a:outerShdw>
            </a:effectLst>
          </a:defRPr>
        </a:defPPr>
      </a:lstStyle>
    </a:txDef>
  </a:objectDefaults>
  <a:extraClrSchemeLst/>
</a:theme>
</file>

<file path=ppt/theme/theme4.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Accent Color Transition Slides">
  <a:themeElements>
    <a:clrScheme name="DevCamp-Template">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TechEd2012_WindowsAzure_Template_16x9">
  <a:themeElements>
    <a:clrScheme name="TechEd 2012 Windows Azure 16x9">
      <a:dk1>
        <a:srgbClr val="000000"/>
      </a:dk1>
      <a:lt1>
        <a:srgbClr val="FFFFFF"/>
      </a:lt1>
      <a:dk2>
        <a:srgbClr val="363535"/>
      </a:dk2>
      <a:lt2>
        <a:srgbClr val="80BEE4"/>
      </a:lt2>
      <a:accent1>
        <a:srgbClr val="3397D3"/>
      </a:accent1>
      <a:accent2>
        <a:srgbClr val="E7B921"/>
      </a:accent2>
      <a:accent3>
        <a:srgbClr val="94C949"/>
      </a:accent3>
      <a:accent4>
        <a:srgbClr val="ED5326"/>
      </a:accent4>
      <a:accent5>
        <a:srgbClr val="3BBEB4"/>
      </a:accent5>
      <a:accent6>
        <a:srgbClr val="8E499C"/>
      </a:accent6>
      <a:hlink>
        <a:srgbClr val="3BBEB4"/>
      </a:hlink>
      <a:folHlink>
        <a:srgbClr val="3397D3"/>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TechEd_2012_Template_16x9">
  <a:themeElements>
    <a:clrScheme name="TechED_2012">
      <a:dk1>
        <a:srgbClr val="363535"/>
      </a:dk1>
      <a:lt1>
        <a:srgbClr val="FFFFFF"/>
      </a:lt1>
      <a:dk2>
        <a:srgbClr val="1D4C7C"/>
      </a:dk2>
      <a:lt2>
        <a:srgbClr val="3397D3"/>
      </a:lt2>
      <a:accent1>
        <a:srgbClr val="3397D3"/>
      </a:accent1>
      <a:accent2>
        <a:srgbClr val="8E499C"/>
      </a:accent2>
      <a:accent3>
        <a:srgbClr val="ED5326"/>
      </a:accent3>
      <a:accent4>
        <a:srgbClr val="3BBEB4"/>
      </a:accent4>
      <a:accent5>
        <a:srgbClr val="94C949"/>
      </a:accent5>
      <a:accent6>
        <a:srgbClr val="E7B921"/>
      </a:accent6>
      <a:hlink>
        <a:srgbClr val="3397D3"/>
      </a:hlink>
      <a:folHlink>
        <a:srgbClr val="E7B921"/>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rgbClr val="FFFFFF">
                <a:alpha val="98824"/>
              </a:srgbClr>
            </a:solidFill>
            <a:latin typeface="Segoe UI" pitchFamily="34" charset="0"/>
            <a:ea typeface="Segoe UI" pitchFamily="34" charset="0"/>
            <a:cs typeface="Segoe UI"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lIns="91440" tIns="91440" rIns="91440" bIns="91440" rtlCol="0">
        <a:spAutoFit/>
      </a:bodyPr>
      <a:lstStyle>
        <a:defPPr>
          <a:lnSpc>
            <a:spcPct val="90000"/>
          </a:lnSpc>
          <a:spcBef>
            <a:spcPct val="20000"/>
          </a:spcBef>
          <a:buSzPct val="90000"/>
          <a:defRPr sz="3200" dirty="0" err="1" smtClean="0">
            <a:solidFill>
              <a:schemeClr val="tx1">
                <a:alpha val="99000"/>
              </a:schemeClr>
            </a:solidFill>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Glowing puzzle pieces design template</Template>
  <TotalTime>51647</TotalTime>
  <Words>1658</Words>
  <Application>Microsoft Office PowerPoint</Application>
  <PresentationFormat>On-screen Show (4:3)</PresentationFormat>
  <Paragraphs>297</Paragraphs>
  <Slides>41</Slides>
  <Notes>30</Notes>
  <HiddenSlides>0</HiddenSlides>
  <MMClips>0</MMClips>
  <ScaleCrop>false</ScaleCrop>
  <HeadingPairs>
    <vt:vector size="6" baseType="variant">
      <vt:variant>
        <vt:lpstr>Theme</vt:lpstr>
      </vt:variant>
      <vt:variant>
        <vt:i4>19</vt:i4>
      </vt:variant>
      <vt:variant>
        <vt:lpstr>Embedded OLE Servers</vt:lpstr>
      </vt:variant>
      <vt:variant>
        <vt:i4>2</vt:i4>
      </vt:variant>
      <vt:variant>
        <vt:lpstr>Slide Titles</vt:lpstr>
      </vt:variant>
      <vt:variant>
        <vt:i4>41</vt:i4>
      </vt:variant>
    </vt:vector>
  </HeadingPairs>
  <TitlesOfParts>
    <vt:vector size="62" baseType="lpstr">
      <vt:lpstr>Custom Design</vt:lpstr>
      <vt:lpstr>2_Blends</vt:lpstr>
      <vt:lpstr>MS_Mix_Template_4-3_Format</vt:lpstr>
      <vt:lpstr>1_Custom Design</vt:lpstr>
      <vt:lpstr>MS1444_Windows Azure Template 16x9_r08a</vt:lpstr>
      <vt:lpstr>Accent Color Transition Slides</vt:lpstr>
      <vt:lpstr>TechEd2012_WindowsAzure_Template_16x9</vt:lpstr>
      <vt:lpstr>Windows_Azure_DevCamp_16x9_Template - FINAL2</vt:lpstr>
      <vt:lpstr>TechEd_2012_Template_16x9</vt:lpstr>
      <vt:lpstr>Rise .ppt theme</vt:lpstr>
      <vt:lpstr>PresenterMedia.com Animated Theme</vt:lpstr>
      <vt:lpstr>MSVID_White_16x9_2012-08-18</vt:lpstr>
      <vt:lpstr>1_MSVID_White_16x9_2012-08-18</vt:lpstr>
      <vt:lpstr>2_MSVID_White_16x9_2012-08-18</vt:lpstr>
      <vt:lpstr>3_MSVID_White_16x9_2012-08-18</vt:lpstr>
      <vt:lpstr>4_MSVID_White_16x9_2012-08-18</vt:lpstr>
      <vt:lpstr>5_MSVID_White_16x9_2012-08-18</vt:lpstr>
      <vt:lpstr>6_MSVID_White_16x9_2012-08-18</vt:lpstr>
      <vt:lpstr>7_MSVID_White_16x9_2012-08-18</vt:lpstr>
      <vt:lpstr>think-cell Slide</vt:lpstr>
      <vt:lpstr>Acrobat Document</vt:lpstr>
      <vt:lpstr>Mobile First Web Development with Bootstrap </vt:lpstr>
      <vt:lpstr>Introductions</vt:lpstr>
      <vt:lpstr>PowerPoint Presentation</vt:lpstr>
      <vt:lpstr>Welcome</vt:lpstr>
      <vt:lpstr>Our Website</vt:lpstr>
      <vt:lpstr>Agenda</vt:lpstr>
      <vt:lpstr>User Group Business</vt:lpstr>
      <vt:lpstr>Paperwork</vt:lpstr>
      <vt:lpstr>Upcoming Meetings</vt:lpstr>
      <vt:lpstr>Later Tonight</vt:lpstr>
      <vt:lpstr>Announcements</vt:lpstr>
      <vt:lpstr>TechEd 2014 Videos</vt:lpstr>
      <vt:lpstr>dotnetConf</vt:lpstr>
      <vt:lpstr>Dinner</vt:lpstr>
      <vt:lpstr>Microsoft Virtual Academy</vt:lpstr>
      <vt:lpstr>WebsiteSpark</vt:lpstr>
      <vt:lpstr>Microsoft BizSpark</vt:lpstr>
      <vt:lpstr>Microsoft BizSpark Requirements</vt:lpstr>
      <vt:lpstr>PowerPoint Presentation</vt:lpstr>
      <vt:lpstr>Bootstrap?!</vt:lpstr>
      <vt:lpstr>Agenda</vt:lpstr>
      <vt:lpstr>History</vt:lpstr>
      <vt:lpstr>Web Design Methodologies</vt:lpstr>
      <vt:lpstr>Start With Mobile</vt:lpstr>
      <vt:lpstr>Device Sizes</vt:lpstr>
      <vt:lpstr>Media Queries</vt:lpstr>
      <vt:lpstr>Demo</vt:lpstr>
      <vt:lpstr>Requirements</vt:lpstr>
      <vt:lpstr>Precompiled Bootstrap</vt:lpstr>
      <vt:lpstr>Basic Template</vt:lpstr>
      <vt:lpstr>Grid Options</vt:lpstr>
      <vt:lpstr>Grid System</vt:lpstr>
      <vt:lpstr>Responsive Utilities</vt:lpstr>
      <vt:lpstr>Offsetting Columns</vt:lpstr>
      <vt:lpstr>Column Ordering</vt:lpstr>
      <vt:lpstr>Demo</vt:lpstr>
      <vt:lpstr>Components</vt:lpstr>
      <vt:lpstr>Customizing Bootstrap</vt:lpstr>
      <vt:lpstr>Pros and Cons</vt:lpstr>
      <vt:lpstr>Recap</vt:lpstr>
      <vt:lpstr>Resources</vt:lpstr>
    </vt:vector>
  </TitlesOfParts>
  <Company>One Stop Designs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 Authorized Customer</dc:creator>
  <cp:lastModifiedBy>Toi B Wright</cp:lastModifiedBy>
  <cp:revision>897</cp:revision>
  <cp:lastPrinted>2014-06-24T20:48:05Z</cp:lastPrinted>
  <dcterms:created xsi:type="dcterms:W3CDTF">2006-04-24T23:17:23Z</dcterms:created>
  <dcterms:modified xsi:type="dcterms:W3CDTF">2014-06-25T15:15:28Z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TC011407991033</vt:lpwstr>
  </property>
</Properties>
</file>