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gif" ContentType="image/gif"/>
  <Default Extension="jpg" ContentType="image/jpe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5.xml" ContentType="application/vnd.openxmlformats-officedocument.theme+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6.xml" ContentType="application/vnd.openxmlformats-officedocument.theme+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7.xml" ContentType="application/vnd.openxmlformats-officedocument.theme+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theme/theme8.xml" ContentType="application/vnd.openxmlformats-officedocument.theme+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theme/theme9.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theme/theme10.xml" ContentType="application/vnd.openxmlformats-officedocument.theme+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theme/theme11.xml" ContentType="application/vnd.openxmlformats-officedocument.theme+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theme/theme12.xml" ContentType="application/vnd.openxmlformats-officedocument.theme+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theme/theme13.xml" ContentType="application/vnd.openxmlformats-officedocument.theme+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theme/theme14.xml" ContentType="application/vnd.openxmlformats-officedocument.theme+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theme/theme15.xml" ContentType="application/vnd.openxmlformats-officedocument.theme+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theme/theme16.xml" ContentType="application/vnd.openxmlformats-officedocument.theme+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theme/theme17.xml" ContentType="application/vnd.openxmlformats-officedocument.theme+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theme/theme18.xml" ContentType="application/vnd.openxmlformats-officedocument.theme+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slideLayouts/slideLayout420.xml" ContentType="application/vnd.openxmlformats-officedocument.presentationml.slideLayout+xml"/>
  <Override PartName="/ppt/slideLayouts/slideLayout421.xml" ContentType="application/vnd.openxmlformats-officedocument.presentationml.slideLayout+xml"/>
  <Override PartName="/ppt/slideLayouts/slideLayout422.xml" ContentType="application/vnd.openxmlformats-officedocument.presentationml.slideLayout+xml"/>
  <Override PartName="/ppt/slideLayouts/slideLayout423.xml" ContentType="application/vnd.openxmlformats-officedocument.presentationml.slideLayout+xml"/>
  <Override PartName="/ppt/slideLayouts/slideLayout424.xml" ContentType="application/vnd.openxmlformats-officedocument.presentationml.slideLayout+xml"/>
  <Override PartName="/ppt/slideLayouts/slideLayout425.xml" ContentType="application/vnd.openxmlformats-officedocument.presentationml.slideLayout+xml"/>
  <Override PartName="/ppt/slideLayouts/slideLayout426.xml" ContentType="application/vnd.openxmlformats-officedocument.presentationml.slideLayout+xml"/>
  <Override PartName="/ppt/slideLayouts/slideLayout427.xml" ContentType="application/vnd.openxmlformats-officedocument.presentationml.slideLayout+xml"/>
  <Override PartName="/ppt/slideLayouts/slideLayout428.xml" ContentType="application/vnd.openxmlformats-officedocument.presentationml.slideLayout+xml"/>
  <Override PartName="/ppt/slideLayouts/slideLayout429.xml" ContentType="application/vnd.openxmlformats-officedocument.presentationml.slideLayout+xml"/>
  <Override PartName="/ppt/slideLayouts/slideLayout430.xml" ContentType="application/vnd.openxmlformats-officedocument.presentationml.slideLayout+xml"/>
  <Override PartName="/ppt/slideLayouts/slideLayout431.xml" ContentType="application/vnd.openxmlformats-officedocument.presentationml.slideLayout+xml"/>
  <Override PartName="/ppt/slideLayouts/slideLayout432.xml" ContentType="application/vnd.openxmlformats-officedocument.presentationml.slideLayout+xml"/>
  <Override PartName="/ppt/slideLayouts/slideLayout433.xml" ContentType="application/vnd.openxmlformats-officedocument.presentationml.slideLayout+xml"/>
  <Override PartName="/ppt/slideLayouts/slideLayout434.xml" ContentType="application/vnd.openxmlformats-officedocument.presentationml.slideLayout+xml"/>
  <Override PartName="/ppt/slideLayouts/slideLayout435.xml" ContentType="application/vnd.openxmlformats-officedocument.presentationml.slideLayout+xml"/>
  <Override PartName="/ppt/slideLayouts/slideLayout436.xml" ContentType="application/vnd.openxmlformats-officedocument.presentationml.slideLayout+xml"/>
  <Override PartName="/ppt/slideLayouts/slideLayout437.xml" ContentType="application/vnd.openxmlformats-officedocument.presentationml.slideLayout+xml"/>
  <Override PartName="/ppt/slideLayouts/slideLayout438.xml" ContentType="application/vnd.openxmlformats-officedocument.presentationml.slideLayout+xml"/>
  <Override PartName="/ppt/slideLayouts/slideLayout439.xml" ContentType="application/vnd.openxmlformats-officedocument.presentationml.slideLayout+xml"/>
  <Override PartName="/ppt/slideLayouts/slideLayout440.xml" ContentType="application/vnd.openxmlformats-officedocument.presentationml.slideLayout+xml"/>
  <Override PartName="/ppt/slideLayouts/slideLayout441.xml" ContentType="application/vnd.openxmlformats-officedocument.presentationml.slideLayout+xml"/>
  <Override PartName="/ppt/slideLayouts/slideLayout442.xml" ContentType="application/vnd.openxmlformats-officedocument.presentationml.slideLayout+xml"/>
  <Override PartName="/ppt/slideLayouts/slideLayout443.xml" ContentType="application/vnd.openxmlformats-officedocument.presentationml.slideLayout+xml"/>
  <Override PartName="/ppt/slideLayouts/slideLayout444.xml" ContentType="application/vnd.openxmlformats-officedocument.presentationml.slideLayout+xml"/>
  <Override PartName="/ppt/theme/theme19.xml" ContentType="application/vnd.openxmlformats-officedocument.theme+xml"/>
  <Override PartName="/ppt/slideLayouts/slideLayout445.xml" ContentType="application/vnd.openxmlformats-officedocument.presentationml.slideLayout+xml"/>
  <Override PartName="/ppt/theme/theme20.xml" ContentType="application/vnd.openxmlformats-officedocument.theme+xml"/>
  <Override PartName="/ppt/slideLayouts/slideLayout446.xml" ContentType="application/vnd.openxmlformats-officedocument.presentationml.slideLayout+xml"/>
  <Override PartName="/ppt/slideLayouts/slideLayout447.xml" ContentType="application/vnd.openxmlformats-officedocument.presentationml.slideLayout+xml"/>
  <Override PartName="/ppt/slideLayouts/slideLayout448.xml" ContentType="application/vnd.openxmlformats-officedocument.presentationml.slideLayout+xml"/>
  <Override PartName="/ppt/slideLayouts/slideLayout449.xml" ContentType="application/vnd.openxmlformats-officedocument.presentationml.slideLayout+xml"/>
  <Override PartName="/ppt/slideLayouts/slideLayout450.xml" ContentType="application/vnd.openxmlformats-officedocument.presentationml.slideLayout+xml"/>
  <Override PartName="/ppt/slideLayouts/slideLayout451.xml" ContentType="application/vnd.openxmlformats-officedocument.presentationml.slideLayout+xml"/>
  <Override PartName="/ppt/slideLayouts/slideLayout452.xml" ContentType="application/vnd.openxmlformats-officedocument.presentationml.slideLayout+xml"/>
  <Override PartName="/ppt/slideLayouts/slideLayout453.xml" ContentType="application/vnd.openxmlformats-officedocument.presentationml.slideLayout+xml"/>
  <Override PartName="/ppt/slideLayouts/slideLayout454.xml" ContentType="application/vnd.openxmlformats-officedocument.presentationml.slideLayout+xml"/>
  <Override PartName="/ppt/slideLayouts/slideLayout455.xml" ContentType="application/vnd.openxmlformats-officedocument.presentationml.slideLayout+xml"/>
  <Override PartName="/ppt/slideLayouts/slideLayout456.xml" ContentType="application/vnd.openxmlformats-officedocument.presentationml.slideLayout+xml"/>
  <Override PartName="/ppt/theme/theme21.xml" ContentType="application/vnd.openxmlformats-officedocument.theme+xml"/>
  <Override PartName="/ppt/theme/theme22.xml" ContentType="application/vnd.openxmlformats-officedocument.theme+xml"/>
  <Override PartName="/ppt/theme/theme2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721" r:id="rId1"/>
    <p:sldMasterId id="2147483750" r:id="rId2"/>
    <p:sldMasterId id="2147483775" r:id="rId3"/>
    <p:sldMasterId id="2147483812" r:id="rId4"/>
    <p:sldMasterId id="2147483824" r:id="rId5"/>
    <p:sldMasterId id="2147483845" r:id="rId6"/>
    <p:sldMasterId id="2147483861" r:id="rId7"/>
    <p:sldMasterId id="2147483886" r:id="rId8"/>
    <p:sldMasterId id="2147483919" r:id="rId9"/>
    <p:sldMasterId id="2147483938" r:id="rId10"/>
    <p:sldMasterId id="2147483950" r:id="rId11"/>
    <p:sldMasterId id="2147483965" r:id="rId12"/>
    <p:sldMasterId id="2147484001" r:id="rId13"/>
    <p:sldMasterId id="2147484037" r:id="rId14"/>
    <p:sldMasterId id="2147484072" r:id="rId15"/>
    <p:sldMasterId id="2147484107" r:id="rId16"/>
    <p:sldMasterId id="2147484142" r:id="rId17"/>
    <p:sldMasterId id="2147484177" r:id="rId18"/>
    <p:sldMasterId id="2147484211" r:id="rId19"/>
    <p:sldMasterId id="2147484245" r:id="rId20"/>
    <p:sldMasterId id="2147484247" r:id="rId21"/>
  </p:sldMasterIdLst>
  <p:notesMasterIdLst>
    <p:notesMasterId r:id="rId74"/>
  </p:notesMasterIdLst>
  <p:handoutMasterIdLst>
    <p:handoutMasterId r:id="rId75"/>
  </p:handoutMasterIdLst>
  <p:sldIdLst>
    <p:sldId id="429" r:id="rId22"/>
    <p:sldId id="605" r:id="rId23"/>
    <p:sldId id="430" r:id="rId24"/>
    <p:sldId id="431" r:id="rId25"/>
    <p:sldId id="432" r:id="rId26"/>
    <p:sldId id="270" r:id="rId27"/>
    <p:sldId id="269" r:id="rId28"/>
    <p:sldId id="727" r:id="rId29"/>
    <p:sldId id="261" r:id="rId30"/>
    <p:sldId id="845" r:id="rId31"/>
    <p:sldId id="860" r:id="rId32"/>
    <p:sldId id="861" r:id="rId33"/>
    <p:sldId id="862" r:id="rId34"/>
    <p:sldId id="844" r:id="rId35"/>
    <p:sldId id="880" r:id="rId36"/>
    <p:sldId id="847" r:id="rId37"/>
    <p:sldId id="848" r:id="rId38"/>
    <p:sldId id="846" r:id="rId39"/>
    <p:sldId id="726" r:id="rId40"/>
    <p:sldId id="859" r:id="rId41"/>
    <p:sldId id="623" r:id="rId42"/>
    <p:sldId id="725" r:id="rId43"/>
    <p:sldId id="491" r:id="rId44"/>
    <p:sldId id="471" r:id="rId45"/>
    <p:sldId id="849" r:id="rId46"/>
    <p:sldId id="484" r:id="rId47"/>
    <p:sldId id="867" r:id="rId48"/>
    <p:sldId id="869" r:id="rId49"/>
    <p:sldId id="872" r:id="rId50"/>
    <p:sldId id="870" r:id="rId51"/>
    <p:sldId id="873" r:id="rId52"/>
    <p:sldId id="868" r:id="rId53"/>
    <p:sldId id="878" r:id="rId54"/>
    <p:sldId id="874" r:id="rId55"/>
    <p:sldId id="876" r:id="rId56"/>
    <p:sldId id="877" r:id="rId57"/>
    <p:sldId id="882" r:id="rId58"/>
    <p:sldId id="875" r:id="rId59"/>
    <p:sldId id="884" r:id="rId60"/>
    <p:sldId id="883" r:id="rId61"/>
    <p:sldId id="879" r:id="rId62"/>
    <p:sldId id="863" r:id="rId63"/>
    <p:sldId id="854" r:id="rId64"/>
    <p:sldId id="852" r:id="rId65"/>
    <p:sldId id="856" r:id="rId66"/>
    <p:sldId id="857" r:id="rId67"/>
    <p:sldId id="858" r:id="rId68"/>
    <p:sldId id="881" r:id="rId69"/>
    <p:sldId id="851" r:id="rId70"/>
    <p:sldId id="853" r:id="rId71"/>
    <p:sldId id="855" r:id="rId72"/>
    <p:sldId id="864" r:id="rId73"/>
  </p:sldIdLst>
  <p:sldSz cx="9144000" cy="6858000" type="screen4x3"/>
  <p:notesSz cx="7077075" cy="9363075"/>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Arial" charset="0"/>
      </a:defRPr>
    </a:lvl1pPr>
    <a:lvl2pPr marL="455646" algn="l" rtl="0" fontAlgn="base">
      <a:spcBef>
        <a:spcPct val="0"/>
      </a:spcBef>
      <a:spcAft>
        <a:spcPct val="0"/>
      </a:spcAft>
      <a:defRPr sz="2400" kern="1200">
        <a:solidFill>
          <a:schemeClr val="tx1"/>
        </a:solidFill>
        <a:latin typeface="Times New Roman" pitchFamily="18" charset="0"/>
        <a:ea typeface="+mn-ea"/>
        <a:cs typeface="Arial" charset="0"/>
      </a:defRPr>
    </a:lvl2pPr>
    <a:lvl3pPr marL="911294" algn="l" rtl="0" fontAlgn="base">
      <a:spcBef>
        <a:spcPct val="0"/>
      </a:spcBef>
      <a:spcAft>
        <a:spcPct val="0"/>
      </a:spcAft>
      <a:defRPr sz="2400" kern="1200">
        <a:solidFill>
          <a:schemeClr val="tx1"/>
        </a:solidFill>
        <a:latin typeface="Times New Roman" pitchFamily="18" charset="0"/>
        <a:ea typeface="+mn-ea"/>
        <a:cs typeface="Arial" charset="0"/>
      </a:defRPr>
    </a:lvl3pPr>
    <a:lvl4pPr marL="1366949" algn="l" rtl="0" fontAlgn="base">
      <a:spcBef>
        <a:spcPct val="0"/>
      </a:spcBef>
      <a:spcAft>
        <a:spcPct val="0"/>
      </a:spcAft>
      <a:defRPr sz="2400" kern="1200">
        <a:solidFill>
          <a:schemeClr val="tx1"/>
        </a:solidFill>
        <a:latin typeface="Times New Roman" pitchFamily="18" charset="0"/>
        <a:ea typeface="+mn-ea"/>
        <a:cs typeface="Arial" charset="0"/>
      </a:defRPr>
    </a:lvl4pPr>
    <a:lvl5pPr marL="1822589" algn="l" rtl="0" fontAlgn="base">
      <a:spcBef>
        <a:spcPct val="0"/>
      </a:spcBef>
      <a:spcAft>
        <a:spcPct val="0"/>
      </a:spcAft>
      <a:defRPr sz="2400" kern="1200">
        <a:solidFill>
          <a:schemeClr val="tx1"/>
        </a:solidFill>
        <a:latin typeface="Times New Roman" pitchFamily="18" charset="0"/>
        <a:ea typeface="+mn-ea"/>
        <a:cs typeface="Arial" charset="0"/>
      </a:defRPr>
    </a:lvl5pPr>
    <a:lvl6pPr marL="2278233" algn="l" defTabSz="911294" rtl="0" eaLnBrk="1" latinLnBrk="0" hangingPunct="1">
      <a:defRPr sz="2400" kern="1200">
        <a:solidFill>
          <a:schemeClr val="tx1"/>
        </a:solidFill>
        <a:latin typeface="Times New Roman" pitchFamily="18" charset="0"/>
        <a:ea typeface="+mn-ea"/>
        <a:cs typeface="Arial" charset="0"/>
      </a:defRPr>
    </a:lvl6pPr>
    <a:lvl7pPr marL="2733885" algn="l" defTabSz="911294" rtl="0" eaLnBrk="1" latinLnBrk="0" hangingPunct="1">
      <a:defRPr sz="2400" kern="1200">
        <a:solidFill>
          <a:schemeClr val="tx1"/>
        </a:solidFill>
        <a:latin typeface="Times New Roman" pitchFamily="18" charset="0"/>
        <a:ea typeface="+mn-ea"/>
        <a:cs typeface="Arial" charset="0"/>
      </a:defRPr>
    </a:lvl7pPr>
    <a:lvl8pPr marL="3189531" algn="l" defTabSz="911294" rtl="0" eaLnBrk="1" latinLnBrk="0" hangingPunct="1">
      <a:defRPr sz="2400" kern="1200">
        <a:solidFill>
          <a:schemeClr val="tx1"/>
        </a:solidFill>
        <a:latin typeface="Times New Roman" pitchFamily="18" charset="0"/>
        <a:ea typeface="+mn-ea"/>
        <a:cs typeface="Arial" charset="0"/>
      </a:defRPr>
    </a:lvl8pPr>
    <a:lvl9pPr marL="3645182" algn="l" defTabSz="911294" rtl="0" eaLnBrk="1" latinLnBrk="0" hangingPunct="1">
      <a:defRPr sz="2400" kern="1200">
        <a:solidFill>
          <a:schemeClr val="tx1"/>
        </a:solidFill>
        <a:latin typeface="Times New Roman" pitchFamily="18"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50">
          <p15:clr>
            <a:srgbClr val="A4A3A4"/>
          </p15:clr>
        </p15:guide>
        <p15:guide id="2" pos="222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99"/>
    <a:srgbClr val="0033CC"/>
    <a:srgbClr val="DAE4F2"/>
    <a:srgbClr val="000000"/>
    <a:srgbClr val="45441B"/>
    <a:srgbClr val="99CCFF"/>
    <a:srgbClr val="FF9900"/>
    <a:srgbClr val="006666"/>
    <a:srgbClr val="336600"/>
    <a:srgbClr val="F5F5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08" autoAdjust="0"/>
    <p:restoredTop sz="62840" autoAdjust="0"/>
  </p:normalViewPr>
  <p:slideViewPr>
    <p:cSldViewPr>
      <p:cViewPr varScale="1">
        <p:scale>
          <a:sx n="47" d="100"/>
          <a:sy n="47" d="100"/>
        </p:scale>
        <p:origin x="2016" y="36"/>
      </p:cViewPr>
      <p:guideLst>
        <p:guide orient="horz" pos="2160"/>
        <p:guide pos="2880"/>
      </p:guideLst>
    </p:cSldViewPr>
  </p:slideViewPr>
  <p:outlineViewPr>
    <p:cViewPr>
      <p:scale>
        <a:sx n="33" d="100"/>
        <a:sy n="33" d="100"/>
      </p:scale>
      <p:origin x="0" y="19134"/>
    </p:cViewPr>
  </p:outlineViewPr>
  <p:notesTextViewPr>
    <p:cViewPr>
      <p:scale>
        <a:sx n="100" d="100"/>
        <a:sy n="100" d="100"/>
      </p:scale>
      <p:origin x="0" y="0"/>
    </p:cViewPr>
  </p:notesTextViewPr>
  <p:sorterViewPr>
    <p:cViewPr>
      <p:scale>
        <a:sx n="100" d="100"/>
        <a:sy n="100" d="100"/>
      </p:scale>
      <p:origin x="0" y="6372"/>
    </p:cViewPr>
  </p:sorterViewPr>
  <p:notesViewPr>
    <p:cSldViewPr>
      <p:cViewPr varScale="1">
        <p:scale>
          <a:sx n="87" d="100"/>
          <a:sy n="87" d="100"/>
        </p:scale>
        <p:origin x="-3042" y="-84"/>
      </p:cViewPr>
      <p:guideLst>
        <p:guide orient="horz" pos="2950"/>
        <p:guide pos="2229"/>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5.xml"/><Relationship Id="rId21" Type="http://schemas.openxmlformats.org/officeDocument/2006/relationships/slideMaster" Target="slideMasters/slideMaster21.xml"/><Relationship Id="rId42" Type="http://schemas.openxmlformats.org/officeDocument/2006/relationships/slide" Target="slides/slide21.xml"/><Relationship Id="rId47" Type="http://schemas.openxmlformats.org/officeDocument/2006/relationships/slide" Target="slides/slide26.xml"/><Relationship Id="rId63" Type="http://schemas.openxmlformats.org/officeDocument/2006/relationships/slide" Target="slides/slide42.xml"/><Relationship Id="rId68" Type="http://schemas.openxmlformats.org/officeDocument/2006/relationships/slide" Target="slides/slide47.xml"/><Relationship Id="rId16" Type="http://schemas.openxmlformats.org/officeDocument/2006/relationships/slideMaster" Target="slideMasters/slideMaster16.xml"/><Relationship Id="rId11" Type="http://schemas.openxmlformats.org/officeDocument/2006/relationships/slideMaster" Target="slideMasters/slideMaster11.xml"/><Relationship Id="rId24" Type="http://schemas.openxmlformats.org/officeDocument/2006/relationships/slide" Target="slides/slide3.xml"/><Relationship Id="rId32" Type="http://schemas.openxmlformats.org/officeDocument/2006/relationships/slide" Target="slides/slide11.xml"/><Relationship Id="rId37" Type="http://schemas.openxmlformats.org/officeDocument/2006/relationships/slide" Target="slides/slide16.xml"/><Relationship Id="rId40" Type="http://schemas.openxmlformats.org/officeDocument/2006/relationships/slide" Target="slides/slide19.xml"/><Relationship Id="rId45" Type="http://schemas.openxmlformats.org/officeDocument/2006/relationships/slide" Target="slides/slide24.xml"/><Relationship Id="rId53" Type="http://schemas.openxmlformats.org/officeDocument/2006/relationships/slide" Target="slides/slide32.xml"/><Relationship Id="rId58" Type="http://schemas.openxmlformats.org/officeDocument/2006/relationships/slide" Target="slides/slide37.xml"/><Relationship Id="rId66" Type="http://schemas.openxmlformats.org/officeDocument/2006/relationships/slide" Target="slides/slide45.xml"/><Relationship Id="rId74" Type="http://schemas.openxmlformats.org/officeDocument/2006/relationships/notesMaster" Target="notesMasters/notesMaster1.xml"/><Relationship Id="rId79" Type="http://schemas.openxmlformats.org/officeDocument/2006/relationships/tableStyles" Target="tableStyles.xml"/><Relationship Id="rId5" Type="http://schemas.openxmlformats.org/officeDocument/2006/relationships/slideMaster" Target="slideMasters/slideMaster5.xml"/><Relationship Id="rId61" Type="http://schemas.openxmlformats.org/officeDocument/2006/relationships/slide" Target="slides/slide40.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22" Type="http://schemas.openxmlformats.org/officeDocument/2006/relationships/slide" Target="slides/slide1.xml"/><Relationship Id="rId27" Type="http://schemas.openxmlformats.org/officeDocument/2006/relationships/slide" Target="slides/slide6.xml"/><Relationship Id="rId30" Type="http://schemas.openxmlformats.org/officeDocument/2006/relationships/slide" Target="slides/slide9.xml"/><Relationship Id="rId35" Type="http://schemas.openxmlformats.org/officeDocument/2006/relationships/slide" Target="slides/slide14.xml"/><Relationship Id="rId43" Type="http://schemas.openxmlformats.org/officeDocument/2006/relationships/slide" Target="slides/slide22.xml"/><Relationship Id="rId48" Type="http://schemas.openxmlformats.org/officeDocument/2006/relationships/slide" Target="slides/slide27.xml"/><Relationship Id="rId56" Type="http://schemas.openxmlformats.org/officeDocument/2006/relationships/slide" Target="slides/slide35.xml"/><Relationship Id="rId64" Type="http://schemas.openxmlformats.org/officeDocument/2006/relationships/slide" Target="slides/slide43.xml"/><Relationship Id="rId69" Type="http://schemas.openxmlformats.org/officeDocument/2006/relationships/slide" Target="slides/slide48.xml"/><Relationship Id="rId77" Type="http://schemas.openxmlformats.org/officeDocument/2006/relationships/viewProps" Target="viewProps.xml"/><Relationship Id="rId8" Type="http://schemas.openxmlformats.org/officeDocument/2006/relationships/slideMaster" Target="slideMasters/slideMaster8.xml"/><Relationship Id="rId51" Type="http://schemas.openxmlformats.org/officeDocument/2006/relationships/slide" Target="slides/slide30.xml"/><Relationship Id="rId72" Type="http://schemas.openxmlformats.org/officeDocument/2006/relationships/slide" Target="slides/slide51.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4.xml"/><Relationship Id="rId33" Type="http://schemas.openxmlformats.org/officeDocument/2006/relationships/slide" Target="slides/slide12.xml"/><Relationship Id="rId38" Type="http://schemas.openxmlformats.org/officeDocument/2006/relationships/slide" Target="slides/slide17.xml"/><Relationship Id="rId46" Type="http://schemas.openxmlformats.org/officeDocument/2006/relationships/slide" Target="slides/slide25.xml"/><Relationship Id="rId59" Type="http://schemas.openxmlformats.org/officeDocument/2006/relationships/slide" Target="slides/slide38.xml"/><Relationship Id="rId67" Type="http://schemas.openxmlformats.org/officeDocument/2006/relationships/slide" Target="slides/slide46.xml"/><Relationship Id="rId20" Type="http://schemas.openxmlformats.org/officeDocument/2006/relationships/slideMaster" Target="slideMasters/slideMaster20.xml"/><Relationship Id="rId41" Type="http://schemas.openxmlformats.org/officeDocument/2006/relationships/slide" Target="slides/slide20.xml"/><Relationship Id="rId54" Type="http://schemas.openxmlformats.org/officeDocument/2006/relationships/slide" Target="slides/slide33.xml"/><Relationship Id="rId62" Type="http://schemas.openxmlformats.org/officeDocument/2006/relationships/slide" Target="slides/slide41.xml"/><Relationship Id="rId70" Type="http://schemas.openxmlformats.org/officeDocument/2006/relationships/slide" Target="slides/slide49.xml"/><Relationship Id="rId75"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2.xml"/><Relationship Id="rId28" Type="http://schemas.openxmlformats.org/officeDocument/2006/relationships/slide" Target="slides/slide7.xml"/><Relationship Id="rId36" Type="http://schemas.openxmlformats.org/officeDocument/2006/relationships/slide" Target="slides/slide15.xml"/><Relationship Id="rId49" Type="http://schemas.openxmlformats.org/officeDocument/2006/relationships/slide" Target="slides/slide28.xml"/><Relationship Id="rId57" Type="http://schemas.openxmlformats.org/officeDocument/2006/relationships/slide" Target="slides/slide36.xml"/><Relationship Id="rId10" Type="http://schemas.openxmlformats.org/officeDocument/2006/relationships/slideMaster" Target="slideMasters/slideMaster10.xml"/><Relationship Id="rId31" Type="http://schemas.openxmlformats.org/officeDocument/2006/relationships/slide" Target="slides/slide10.xml"/><Relationship Id="rId44" Type="http://schemas.openxmlformats.org/officeDocument/2006/relationships/slide" Target="slides/slide23.xml"/><Relationship Id="rId52" Type="http://schemas.openxmlformats.org/officeDocument/2006/relationships/slide" Target="slides/slide31.xml"/><Relationship Id="rId60" Type="http://schemas.openxmlformats.org/officeDocument/2006/relationships/slide" Target="slides/slide39.xml"/><Relationship Id="rId65" Type="http://schemas.openxmlformats.org/officeDocument/2006/relationships/slide" Target="slides/slide44.xml"/><Relationship Id="rId73" Type="http://schemas.openxmlformats.org/officeDocument/2006/relationships/slide" Target="slides/slide52.xml"/><Relationship Id="rId78"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 Target="slides/slide18.xml"/><Relationship Id="rId34" Type="http://schemas.openxmlformats.org/officeDocument/2006/relationships/slide" Target="slides/slide13.xml"/><Relationship Id="rId50" Type="http://schemas.openxmlformats.org/officeDocument/2006/relationships/slide" Target="slides/slide29.xml"/><Relationship Id="rId55" Type="http://schemas.openxmlformats.org/officeDocument/2006/relationships/slide" Target="slides/slide34.xml"/><Relationship Id="rId76" Type="http://schemas.openxmlformats.org/officeDocument/2006/relationships/presProps" Target="presProps.xml"/><Relationship Id="rId7" Type="http://schemas.openxmlformats.org/officeDocument/2006/relationships/slideMaster" Target="slideMasters/slideMaster7.xml"/><Relationship Id="rId71" Type="http://schemas.openxmlformats.org/officeDocument/2006/relationships/slide" Target="slides/slide50.xml"/><Relationship Id="rId2" Type="http://schemas.openxmlformats.org/officeDocument/2006/relationships/slideMaster" Target="slideMasters/slideMaster2.xml"/><Relationship Id="rId2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0034" name="Rectangle 2"/>
          <p:cNvSpPr>
            <a:spLocks noGrp="1" noChangeArrowheads="1"/>
          </p:cNvSpPr>
          <p:nvPr>
            <p:ph type="hdr" sz="quarter"/>
          </p:nvPr>
        </p:nvSpPr>
        <p:spPr bwMode="auto">
          <a:xfrm>
            <a:off x="1" y="0"/>
            <a:ext cx="3066733" cy="46815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cs typeface="+mn-cs"/>
              </a:defRPr>
            </a:lvl1pPr>
          </a:lstStyle>
          <a:p>
            <a:pPr>
              <a:defRPr/>
            </a:pPr>
            <a:endParaRPr lang="en-US"/>
          </a:p>
        </p:txBody>
      </p:sp>
      <p:sp>
        <p:nvSpPr>
          <p:cNvPr id="300035" name="Rectangle 3"/>
          <p:cNvSpPr>
            <a:spLocks noGrp="1" noChangeArrowheads="1"/>
          </p:cNvSpPr>
          <p:nvPr>
            <p:ph type="dt" sz="quarter" idx="1"/>
          </p:nvPr>
        </p:nvSpPr>
        <p:spPr bwMode="auto">
          <a:xfrm>
            <a:off x="4008706" y="0"/>
            <a:ext cx="3066733" cy="46815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cs typeface="+mn-cs"/>
              </a:defRPr>
            </a:lvl1pPr>
          </a:lstStyle>
          <a:p>
            <a:pPr>
              <a:defRPr/>
            </a:pPr>
            <a:endParaRPr lang="en-US"/>
          </a:p>
        </p:txBody>
      </p:sp>
      <p:sp>
        <p:nvSpPr>
          <p:cNvPr id="300036" name="Rectangle 4"/>
          <p:cNvSpPr>
            <a:spLocks noGrp="1" noChangeArrowheads="1"/>
          </p:cNvSpPr>
          <p:nvPr>
            <p:ph type="ftr" sz="quarter" idx="2"/>
          </p:nvPr>
        </p:nvSpPr>
        <p:spPr bwMode="auto">
          <a:xfrm>
            <a:off x="1" y="8893297"/>
            <a:ext cx="3066733" cy="46815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cs typeface="+mn-cs"/>
              </a:defRPr>
            </a:lvl1pPr>
          </a:lstStyle>
          <a:p>
            <a:pPr>
              <a:defRPr/>
            </a:pPr>
            <a:endParaRPr lang="en-US"/>
          </a:p>
        </p:txBody>
      </p:sp>
      <p:sp>
        <p:nvSpPr>
          <p:cNvPr id="300037" name="Rectangle 5"/>
          <p:cNvSpPr>
            <a:spLocks noGrp="1" noChangeArrowheads="1"/>
          </p:cNvSpPr>
          <p:nvPr>
            <p:ph type="sldNum" sz="quarter" idx="3"/>
          </p:nvPr>
        </p:nvSpPr>
        <p:spPr bwMode="auto">
          <a:xfrm>
            <a:off x="4008706" y="8893297"/>
            <a:ext cx="3066733" cy="46815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cs typeface="+mn-cs"/>
              </a:defRPr>
            </a:lvl1pPr>
          </a:lstStyle>
          <a:p>
            <a:pPr>
              <a:defRPr/>
            </a:pPr>
            <a:fld id="{E86C48A4-964E-40F4-84F0-BC60538AF50A}" type="slidenum">
              <a:rPr lang="en-US"/>
              <a:pPr>
                <a:defRPr/>
              </a:pPr>
              <a:t>‹#›</a:t>
            </a:fld>
            <a:endParaRPr lang="en-US" dirty="0"/>
          </a:p>
        </p:txBody>
      </p:sp>
    </p:spTree>
    <p:extLst>
      <p:ext uri="{BB962C8B-B14F-4D97-AF65-F5344CB8AC3E}">
        <p14:creationId xmlns:p14="http://schemas.microsoft.com/office/powerpoint/2010/main" val="376112441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7266" name="Rectangle 2"/>
          <p:cNvSpPr>
            <a:spLocks noGrp="1" noChangeArrowheads="1"/>
          </p:cNvSpPr>
          <p:nvPr>
            <p:ph type="hdr" sz="quarter"/>
          </p:nvPr>
        </p:nvSpPr>
        <p:spPr bwMode="auto">
          <a:xfrm>
            <a:off x="1" y="0"/>
            <a:ext cx="3066733" cy="46815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cs typeface="+mn-cs"/>
              </a:defRPr>
            </a:lvl1pPr>
          </a:lstStyle>
          <a:p>
            <a:pPr>
              <a:defRPr/>
            </a:pPr>
            <a:endParaRPr lang="en-US"/>
          </a:p>
        </p:txBody>
      </p:sp>
      <p:sp>
        <p:nvSpPr>
          <p:cNvPr id="267267" name="Rectangle 3"/>
          <p:cNvSpPr>
            <a:spLocks noGrp="1" noChangeArrowheads="1"/>
          </p:cNvSpPr>
          <p:nvPr>
            <p:ph type="dt" idx="1"/>
          </p:nvPr>
        </p:nvSpPr>
        <p:spPr bwMode="auto">
          <a:xfrm>
            <a:off x="4008706" y="0"/>
            <a:ext cx="3066733" cy="46815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cs typeface="+mn-cs"/>
              </a:defRPr>
            </a:lvl1pPr>
          </a:lstStyle>
          <a:p>
            <a:pPr>
              <a:defRPr/>
            </a:pPr>
            <a:endParaRPr lang="en-US"/>
          </a:p>
        </p:txBody>
      </p:sp>
      <p:sp>
        <p:nvSpPr>
          <p:cNvPr id="26628" name="Rectangle 4"/>
          <p:cNvSpPr>
            <a:spLocks noGrp="1" noRot="1" noChangeAspect="1" noChangeArrowheads="1" noTextEdit="1"/>
          </p:cNvSpPr>
          <p:nvPr>
            <p:ph type="sldImg" idx="2"/>
          </p:nvPr>
        </p:nvSpPr>
        <p:spPr bwMode="auto">
          <a:xfrm>
            <a:off x="1196975" y="701675"/>
            <a:ext cx="4683125" cy="3511550"/>
          </a:xfrm>
          <a:prstGeom prst="rect">
            <a:avLst/>
          </a:prstGeom>
          <a:noFill/>
          <a:ln w="9525">
            <a:solidFill>
              <a:srgbClr val="000000"/>
            </a:solidFill>
            <a:miter lim="800000"/>
            <a:headEnd/>
            <a:tailEnd/>
          </a:ln>
        </p:spPr>
      </p:sp>
      <p:sp>
        <p:nvSpPr>
          <p:cNvPr id="267269" name="Rectangle 5"/>
          <p:cNvSpPr>
            <a:spLocks noGrp="1" noChangeArrowheads="1"/>
          </p:cNvSpPr>
          <p:nvPr>
            <p:ph type="body" sz="quarter" idx="3"/>
          </p:nvPr>
        </p:nvSpPr>
        <p:spPr bwMode="auto">
          <a:xfrm>
            <a:off x="707708" y="4447461"/>
            <a:ext cx="5661660" cy="421338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67270" name="Rectangle 6"/>
          <p:cNvSpPr>
            <a:spLocks noGrp="1" noChangeArrowheads="1"/>
          </p:cNvSpPr>
          <p:nvPr>
            <p:ph type="ftr" sz="quarter" idx="4"/>
          </p:nvPr>
        </p:nvSpPr>
        <p:spPr bwMode="auto">
          <a:xfrm>
            <a:off x="1" y="8893297"/>
            <a:ext cx="3066733" cy="46815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cs typeface="+mn-cs"/>
              </a:defRPr>
            </a:lvl1pPr>
          </a:lstStyle>
          <a:p>
            <a:pPr>
              <a:defRPr/>
            </a:pPr>
            <a:endParaRPr lang="en-US"/>
          </a:p>
        </p:txBody>
      </p:sp>
      <p:sp>
        <p:nvSpPr>
          <p:cNvPr id="267271" name="Rectangle 7"/>
          <p:cNvSpPr>
            <a:spLocks noGrp="1" noChangeArrowheads="1"/>
          </p:cNvSpPr>
          <p:nvPr>
            <p:ph type="sldNum" sz="quarter" idx="5"/>
          </p:nvPr>
        </p:nvSpPr>
        <p:spPr bwMode="auto">
          <a:xfrm>
            <a:off x="4008706" y="8893297"/>
            <a:ext cx="3066733" cy="46815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cs typeface="+mn-cs"/>
              </a:defRPr>
            </a:lvl1pPr>
          </a:lstStyle>
          <a:p>
            <a:pPr>
              <a:defRPr/>
            </a:pPr>
            <a:fld id="{7B3AF23B-C136-4163-BF79-4FDE389F730E}" type="slidenum">
              <a:rPr lang="en-US"/>
              <a:pPr>
                <a:defRPr/>
              </a:pPr>
              <a:t>‹#›</a:t>
            </a:fld>
            <a:endParaRPr lang="en-US" dirty="0"/>
          </a:p>
        </p:txBody>
      </p:sp>
    </p:spTree>
    <p:extLst>
      <p:ext uri="{BB962C8B-B14F-4D97-AF65-F5344CB8AC3E}">
        <p14:creationId xmlns:p14="http://schemas.microsoft.com/office/powerpoint/2010/main" val="5077491"/>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5646"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1294"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66949"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2589"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78233" algn="l" defTabSz="911294" rtl="0" eaLnBrk="1" latinLnBrk="0" hangingPunct="1">
      <a:defRPr sz="1200" kern="1200">
        <a:solidFill>
          <a:schemeClr val="tx1"/>
        </a:solidFill>
        <a:latin typeface="+mn-lt"/>
        <a:ea typeface="+mn-ea"/>
        <a:cs typeface="+mn-cs"/>
      </a:defRPr>
    </a:lvl6pPr>
    <a:lvl7pPr marL="2733885" algn="l" defTabSz="911294" rtl="0" eaLnBrk="1" latinLnBrk="0" hangingPunct="1">
      <a:defRPr sz="1200" kern="1200">
        <a:solidFill>
          <a:schemeClr val="tx1"/>
        </a:solidFill>
        <a:latin typeface="+mn-lt"/>
        <a:ea typeface="+mn-ea"/>
        <a:cs typeface="+mn-cs"/>
      </a:defRPr>
    </a:lvl7pPr>
    <a:lvl8pPr marL="3189531" algn="l" defTabSz="911294" rtl="0" eaLnBrk="1" latinLnBrk="0" hangingPunct="1">
      <a:defRPr sz="1200" kern="1200">
        <a:solidFill>
          <a:schemeClr val="tx1"/>
        </a:solidFill>
        <a:latin typeface="+mn-lt"/>
        <a:ea typeface="+mn-ea"/>
        <a:cs typeface="+mn-cs"/>
      </a:defRPr>
    </a:lvl8pPr>
    <a:lvl9pPr marL="3645182" algn="l" defTabSz="91129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inpreview.catalysis.com/registration.aspx?hfid=WRF0&amp;loc=en-US#disclaimer"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microsoft.com/BizSpark/FindNetworkPartner.aspx"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microsoft.com/BizSpark/FindNetworkPartner.aspx"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msdn.microsoft.com/en-us/library/ms173839(v=sql.110).aspx" TargetMode="External"/><Relationship Id="rId7" Type="http://schemas.openxmlformats.org/officeDocument/2006/relationships/hyperlink" Target="https://msdn.microsoft.com/en-us/library/ff878236(v=sql.110).aspx" TargetMode="External"/><Relationship Id="rId2" Type="http://schemas.openxmlformats.org/officeDocument/2006/relationships/slide" Target="../slides/slide33.xml"/><Relationship Id="rId1" Type="http://schemas.openxmlformats.org/officeDocument/2006/relationships/notesMaster" Target="../notesMasters/notesMaster1.xml"/><Relationship Id="rId6" Type="http://schemas.openxmlformats.org/officeDocument/2006/relationships/hyperlink" Target="https://msdn.microsoft.com/en-us/library/ff878258(v=sql.110).aspx" TargetMode="External"/><Relationship Id="rId5" Type="http://schemas.openxmlformats.org/officeDocument/2006/relationships/hyperlink" Target="https://msdn.microsoft.com/en-us/library/ff878260(v=sql.110).aspx" TargetMode="External"/><Relationship Id="rId4" Type="http://schemas.openxmlformats.org/officeDocument/2006/relationships/hyperlink" Target="https://msdn.microsoft.com/en-us/library/ff878602(v=sql.110).aspx" TargetMode="Externa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Rot="1" noChangeAspect="1" noChangeArrowheads="1" noTextEdit="1"/>
          </p:cNvSpPr>
          <p:nvPr>
            <p:ph type="sldImg"/>
          </p:nvPr>
        </p:nvSpPr>
        <p:spPr>
          <a:xfrm>
            <a:off x="1196975" y="701675"/>
            <a:ext cx="4683125" cy="3511550"/>
          </a:xfrm>
          <a:ln/>
        </p:spPr>
      </p:sp>
      <p:sp>
        <p:nvSpPr>
          <p:cNvPr id="29698" name="Rectangle 3"/>
          <p:cNvSpPr>
            <a:spLocks noGrp="1" noChangeArrowheads="1"/>
          </p:cNvSpPr>
          <p:nvPr>
            <p:ph type="body" idx="1"/>
          </p:nvPr>
        </p:nvSpPr>
        <p:spPr>
          <a:noFill/>
          <a:ln/>
        </p:spPr>
        <p:txBody>
          <a:bodyPr/>
          <a:lstStyle/>
          <a:p>
            <a:endParaRPr lang="en-US" dirty="0" smtClean="0"/>
          </a:p>
        </p:txBody>
      </p:sp>
    </p:spTree>
    <p:extLst>
      <p:ext uri="{BB962C8B-B14F-4D97-AF65-F5344CB8AC3E}">
        <p14:creationId xmlns:p14="http://schemas.microsoft.com/office/powerpoint/2010/main" val="39618055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B3AF23B-C136-4163-BF79-4FDE389F730E}" type="slidenum">
              <a:rPr lang="en-US" smtClean="0"/>
              <a:pPr>
                <a:defRPr/>
              </a:pPr>
              <a:t>11</a:t>
            </a:fld>
            <a:endParaRPr lang="en-US" dirty="0"/>
          </a:p>
        </p:txBody>
      </p:sp>
    </p:spTree>
    <p:extLst>
      <p:ext uri="{BB962C8B-B14F-4D97-AF65-F5344CB8AC3E}">
        <p14:creationId xmlns:p14="http://schemas.microsoft.com/office/powerpoint/2010/main" val="34360436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Free Upgrade Offer </a:t>
            </a:r>
          </a:p>
          <a:p>
            <a:r>
              <a:rPr lang="en-US" dirty="0" smtClean="0"/>
              <a:t>Great news! We will offer a free upgrade to Windows 10 for </a:t>
            </a:r>
            <a:r>
              <a:rPr lang="en-US" sz="1200" u="sng" kern="1200" dirty="0" smtClean="0">
                <a:solidFill>
                  <a:schemeClr val="tx1"/>
                </a:solidFill>
                <a:effectLst/>
                <a:latin typeface="Times New Roman" pitchFamily="18" charset="0"/>
                <a:ea typeface="+mn-ea"/>
                <a:cs typeface="+mn-cs"/>
                <a:hlinkClick r:id="rId3" tooltip="qualified"/>
              </a:rPr>
              <a:t>qualified</a:t>
            </a:r>
            <a:r>
              <a:rPr lang="en-US" dirty="0" smtClean="0"/>
              <a:t> new or existing Windows 7, Windows 8.1 and Windows Phone 8.1 devices that upgrade in the first year!*  And even better: once a qualified Windows device is upgraded to Windows 10, we will continue to keep it up to date for the supported lifetime of the device, keeping it more secure, and introducing new features and functionality over time – for no additional charge. Sign up with your email today, and we will send you more information about Windows 10 and the upgrade offer in the coming months. </a:t>
            </a:r>
          </a:p>
          <a:p>
            <a:endParaRPr lang="en-US" dirty="0"/>
          </a:p>
        </p:txBody>
      </p:sp>
      <p:sp>
        <p:nvSpPr>
          <p:cNvPr id="4" name="Slide Number Placeholder 3"/>
          <p:cNvSpPr>
            <a:spLocks noGrp="1"/>
          </p:cNvSpPr>
          <p:nvPr>
            <p:ph type="sldNum" sz="quarter" idx="10"/>
          </p:nvPr>
        </p:nvSpPr>
        <p:spPr/>
        <p:txBody>
          <a:bodyPr/>
          <a:lstStyle/>
          <a:p>
            <a:pPr>
              <a:defRPr/>
            </a:pPr>
            <a:fld id="{7B3AF23B-C136-4163-BF79-4FDE389F730E}" type="slidenum">
              <a:rPr lang="en-US" smtClean="0"/>
              <a:pPr>
                <a:defRPr/>
              </a:pPr>
              <a:t>12</a:t>
            </a:fld>
            <a:endParaRPr lang="en-US" dirty="0"/>
          </a:p>
        </p:txBody>
      </p:sp>
    </p:spTree>
    <p:extLst>
      <p:ext uri="{BB962C8B-B14F-4D97-AF65-F5344CB8AC3E}">
        <p14:creationId xmlns:p14="http://schemas.microsoft.com/office/powerpoint/2010/main" val="3383860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6975" y="701675"/>
            <a:ext cx="4683125" cy="35115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B3AF23B-C136-4163-BF79-4FDE389F730E}" type="slidenum">
              <a:rPr lang="en-US" smtClean="0"/>
              <a:pPr>
                <a:defRPr/>
              </a:pPr>
              <a:t>19</a:t>
            </a:fld>
            <a:endParaRPr lang="en-US" dirty="0"/>
          </a:p>
        </p:txBody>
      </p:sp>
    </p:spTree>
    <p:extLst>
      <p:ext uri="{BB962C8B-B14F-4D97-AF65-F5344CB8AC3E}">
        <p14:creationId xmlns:p14="http://schemas.microsoft.com/office/powerpoint/2010/main" val="894009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Also, available on Amazon</a:t>
            </a:r>
            <a:endParaRPr lang="en-US" dirty="0"/>
          </a:p>
        </p:txBody>
      </p:sp>
      <p:sp>
        <p:nvSpPr>
          <p:cNvPr id="4" name="Slide Number Placeholder 3"/>
          <p:cNvSpPr>
            <a:spLocks noGrp="1"/>
          </p:cNvSpPr>
          <p:nvPr>
            <p:ph type="sldNum" sz="quarter" idx="10"/>
          </p:nvPr>
        </p:nvSpPr>
        <p:spPr/>
        <p:txBody>
          <a:bodyPr/>
          <a:lstStyle/>
          <a:p>
            <a:pPr>
              <a:defRPr/>
            </a:pPr>
            <a:fld id="{7B3AF23B-C136-4163-BF79-4FDE389F730E}" type="slidenum">
              <a:rPr lang="en-US" smtClean="0"/>
              <a:pPr>
                <a:defRPr/>
              </a:pPr>
              <a:t>20</a:t>
            </a:fld>
            <a:endParaRPr lang="en-US" dirty="0"/>
          </a:p>
        </p:txBody>
      </p:sp>
    </p:spTree>
    <p:extLst>
      <p:ext uri="{BB962C8B-B14F-4D97-AF65-F5344CB8AC3E}">
        <p14:creationId xmlns:p14="http://schemas.microsoft.com/office/powerpoint/2010/main" val="18575052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Grp="1" noRot="1" noChangeAspect="1" noChangeArrowheads="1" noTextEdit="1"/>
          </p:cNvSpPr>
          <p:nvPr>
            <p:ph type="sldImg"/>
          </p:nvPr>
        </p:nvSpPr>
        <p:spPr>
          <a:xfrm>
            <a:off x="1196975" y="701675"/>
            <a:ext cx="4683125" cy="3511550"/>
          </a:xfrm>
          <a:ln/>
        </p:spPr>
      </p:sp>
      <p:sp>
        <p:nvSpPr>
          <p:cNvPr id="60418" name="Rectangle 3"/>
          <p:cNvSpPr>
            <a:spLocks noGrp="1" noChangeArrowheads="1"/>
          </p:cNvSpPr>
          <p:nvPr>
            <p:ph type="body" idx="1"/>
          </p:nvPr>
        </p:nvSpPr>
        <p:spPr>
          <a:noFill/>
          <a:ln/>
        </p:spPr>
        <p:txBody>
          <a:bodyPr/>
          <a:lstStyle/>
          <a:p>
            <a:endParaRPr lang="en-US" dirty="0" smtClean="0"/>
          </a:p>
        </p:txBody>
      </p:sp>
    </p:spTree>
    <p:extLst>
      <p:ext uri="{BB962C8B-B14F-4D97-AF65-F5344CB8AC3E}">
        <p14:creationId xmlns:p14="http://schemas.microsoft.com/office/powerpoint/2010/main" val="26722567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Grp="1" noRot="1" noChangeAspect="1" noChangeArrowheads="1" noTextEdit="1"/>
          </p:cNvSpPr>
          <p:nvPr>
            <p:ph type="sldImg"/>
          </p:nvPr>
        </p:nvSpPr>
        <p:spPr>
          <a:xfrm>
            <a:off x="1196975" y="701675"/>
            <a:ext cx="4683125" cy="3511550"/>
          </a:xfrm>
          <a:ln/>
        </p:spPr>
      </p:sp>
      <p:sp>
        <p:nvSpPr>
          <p:cNvPr id="60418" name="Rectangle 3"/>
          <p:cNvSpPr>
            <a:spLocks noGrp="1" noChangeArrowheads="1"/>
          </p:cNvSpPr>
          <p:nvPr>
            <p:ph type="body" idx="1"/>
          </p:nvPr>
        </p:nvSpPr>
        <p:spPr>
          <a:noFill/>
          <a:ln/>
        </p:spPr>
        <p:txBody>
          <a:bodyPr/>
          <a:lstStyle/>
          <a:p>
            <a:r>
              <a:rPr lang="en-US" b="1" smtClean="0"/>
              <a:t>Software.</a:t>
            </a:r>
            <a:r>
              <a:rPr lang="en-US" smtClean="0"/>
              <a:t> Receive fast and easy access to current full-featured Microsoft development tools, platform technologies, and production licenses. </a:t>
            </a:r>
          </a:p>
          <a:p>
            <a:r>
              <a:rPr lang="en-US" b="1" smtClean="0"/>
              <a:t>Support.</a:t>
            </a:r>
            <a:r>
              <a:rPr lang="en-US" smtClean="0"/>
              <a:t> Each of your developers will get access to a MSDN Premium subscription. You'll also get connected a global community of technical and business development experts. </a:t>
            </a:r>
          </a:p>
          <a:p>
            <a:r>
              <a:rPr lang="en-US" b="1" smtClean="0"/>
              <a:t>Visibility.</a:t>
            </a:r>
            <a:r>
              <a:rPr lang="en-US" smtClean="0"/>
              <a:t> Achieve global visibility to an audience of potential investors, clients and partners. </a:t>
            </a:r>
          </a:p>
          <a:p>
            <a:endParaRPr lang="en-US" smtClean="0"/>
          </a:p>
          <a:p>
            <a:r>
              <a:rPr lang="en-US" smtClean="0"/>
              <a:t>There are no upfront fees for BizSpark access, enrollment or registration services, just a $100 Program Fee upon program exit. </a:t>
            </a:r>
          </a:p>
        </p:txBody>
      </p:sp>
    </p:spTree>
    <p:extLst>
      <p:ext uri="{BB962C8B-B14F-4D97-AF65-F5344CB8AC3E}">
        <p14:creationId xmlns:p14="http://schemas.microsoft.com/office/powerpoint/2010/main" val="32708360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2"/>
          <p:cNvSpPr>
            <a:spLocks noGrp="1" noRot="1" noChangeAspect="1" noChangeArrowheads="1" noTextEdit="1"/>
          </p:cNvSpPr>
          <p:nvPr>
            <p:ph type="sldImg"/>
          </p:nvPr>
        </p:nvSpPr>
        <p:spPr>
          <a:xfrm>
            <a:off x="1196975" y="701675"/>
            <a:ext cx="4683125" cy="3511550"/>
          </a:xfrm>
          <a:ln/>
        </p:spPr>
      </p:sp>
      <p:sp>
        <p:nvSpPr>
          <p:cNvPr id="62466" name="Rectangle 3"/>
          <p:cNvSpPr>
            <a:spLocks noGrp="1" noChangeArrowheads="1"/>
          </p:cNvSpPr>
          <p:nvPr>
            <p:ph type="body" idx="1"/>
          </p:nvPr>
        </p:nvSpPr>
        <p:spPr>
          <a:noFill/>
          <a:ln/>
        </p:spPr>
        <p:txBody>
          <a:bodyPr/>
          <a:lstStyle/>
          <a:p>
            <a:r>
              <a:rPr lang="en-US" smtClean="0"/>
              <a:t>To enroll, you must be sponsored by a BizSpark Network Partner. Find a </a:t>
            </a:r>
            <a:r>
              <a:rPr lang="en-US" smtClean="0">
                <a:hlinkClick r:id="rId3" action="ppaction://hlinkfile"/>
              </a:rPr>
              <a:t>BizSpark Network Partner.</a:t>
            </a:r>
            <a:r>
              <a:rPr lang="en-US" smtClean="0"/>
              <a:t> </a:t>
            </a:r>
          </a:p>
          <a:p>
            <a:r>
              <a:rPr lang="en-US" smtClean="0"/>
              <a:t/>
            </a:r>
            <a:br>
              <a:rPr lang="en-US" smtClean="0"/>
            </a:br>
            <a:r>
              <a:rPr lang="en-US" smtClean="0"/>
              <a:t>To be eligible to use the software for production and deployment of hosted solutions Startups must also be developing a new “software as a service” solution (on any platform) to be delivered over the Internet. </a:t>
            </a:r>
            <a:br>
              <a:rPr lang="en-US" smtClean="0"/>
            </a:br>
            <a:endParaRPr lang="en-US" smtClean="0"/>
          </a:p>
        </p:txBody>
      </p:sp>
    </p:spTree>
    <p:extLst>
      <p:ext uri="{BB962C8B-B14F-4D97-AF65-F5344CB8AC3E}">
        <p14:creationId xmlns:p14="http://schemas.microsoft.com/office/powerpoint/2010/main" val="8629513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2"/>
          <p:cNvSpPr>
            <a:spLocks noGrp="1" noRot="1" noChangeAspect="1" noChangeArrowheads="1" noTextEdit="1"/>
          </p:cNvSpPr>
          <p:nvPr>
            <p:ph type="sldImg"/>
          </p:nvPr>
        </p:nvSpPr>
        <p:spPr>
          <a:xfrm>
            <a:off x="1196975" y="701675"/>
            <a:ext cx="4683125" cy="3511550"/>
          </a:xfrm>
          <a:ln/>
        </p:spPr>
      </p:sp>
      <p:sp>
        <p:nvSpPr>
          <p:cNvPr id="62466" name="Rectangle 3"/>
          <p:cNvSpPr>
            <a:spLocks noGrp="1" noChangeArrowheads="1"/>
          </p:cNvSpPr>
          <p:nvPr>
            <p:ph type="body" idx="1"/>
          </p:nvPr>
        </p:nvSpPr>
        <p:spPr>
          <a:noFill/>
          <a:ln/>
        </p:spPr>
        <p:txBody>
          <a:bodyPr/>
          <a:lstStyle/>
          <a:p>
            <a:r>
              <a:rPr lang="en-US" dirty="0" smtClean="0"/>
              <a:t>To enroll, you must be sponsored by a BizSpark Network Partner. Find a </a:t>
            </a:r>
            <a:r>
              <a:rPr lang="en-US" dirty="0" smtClean="0">
                <a:hlinkClick r:id="rId3" action="ppaction://hlinkfile"/>
              </a:rPr>
              <a:t>BizSpark Network Partner.</a:t>
            </a:r>
            <a:r>
              <a:rPr lang="en-US" dirty="0" smtClean="0"/>
              <a:t> </a:t>
            </a:r>
          </a:p>
          <a:p>
            <a:r>
              <a:rPr lang="en-US" dirty="0" smtClean="0"/>
              <a:t/>
            </a:r>
            <a:br>
              <a:rPr lang="en-US" dirty="0" smtClean="0"/>
            </a:br>
            <a:r>
              <a:rPr lang="en-US" dirty="0" smtClean="0"/>
              <a:t>To be eligible to use the software for production and deployment of hosted solutions Startups must also be developing a new “software as a service” solution (on any platform) to be delivered over the Internet. </a:t>
            </a:r>
            <a:br>
              <a:rPr lang="en-US" dirty="0" smtClean="0"/>
            </a:br>
            <a:endParaRPr lang="en-US" dirty="0" smtClean="0"/>
          </a:p>
        </p:txBody>
      </p:sp>
    </p:spTree>
    <p:extLst>
      <p:ext uri="{BB962C8B-B14F-4D97-AF65-F5344CB8AC3E}">
        <p14:creationId xmlns:p14="http://schemas.microsoft.com/office/powerpoint/2010/main" val="30021370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Rot="1" noChangeAspect="1" noChangeArrowheads="1" noTextEdit="1"/>
          </p:cNvSpPr>
          <p:nvPr>
            <p:ph type="sldImg"/>
          </p:nvPr>
        </p:nvSpPr>
        <p:spPr>
          <a:xfrm>
            <a:off x="1196975" y="701675"/>
            <a:ext cx="4683125" cy="3511550"/>
          </a:xfrm>
          <a:ln/>
        </p:spPr>
      </p:sp>
      <p:sp>
        <p:nvSpPr>
          <p:cNvPr id="29698" name="Rectangle 3"/>
          <p:cNvSpPr>
            <a:spLocks noGrp="1" noChangeArrowheads="1"/>
          </p:cNvSpPr>
          <p:nvPr>
            <p:ph type="body" idx="1"/>
          </p:nvPr>
        </p:nvSpPr>
        <p:spPr>
          <a:noFill/>
          <a:ln/>
        </p:spPr>
        <p:txBody>
          <a:bodyPr/>
          <a:lstStyle/>
          <a:p>
            <a:endParaRPr lang="en-US" dirty="0" smtClean="0"/>
          </a:p>
        </p:txBody>
      </p:sp>
    </p:spTree>
    <p:extLst>
      <p:ext uri="{BB962C8B-B14F-4D97-AF65-F5344CB8AC3E}">
        <p14:creationId xmlns:p14="http://schemas.microsoft.com/office/powerpoint/2010/main" val="37631801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text,</a:t>
            </a:r>
            <a:r>
              <a:rPr lang="en-US" baseline="0" dirty="0" smtClean="0"/>
              <a:t> </a:t>
            </a:r>
            <a:r>
              <a:rPr lang="en-US" dirty="0" err="1" smtClean="0"/>
              <a:t>ntext</a:t>
            </a:r>
            <a:r>
              <a:rPr lang="en-US" dirty="0" smtClean="0"/>
              <a:t> and image are being deprecated. Use </a:t>
            </a:r>
            <a:r>
              <a:rPr lang="en-US" dirty="0" err="1" smtClean="0"/>
              <a:t>varchar</a:t>
            </a:r>
            <a:r>
              <a:rPr lang="en-US" dirty="0" smtClean="0"/>
              <a:t>(max)</a:t>
            </a:r>
            <a:r>
              <a:rPr lang="en-US" baseline="0" dirty="0" smtClean="0"/>
              <a:t>, </a:t>
            </a:r>
            <a:r>
              <a:rPr lang="en-US" baseline="0" dirty="0" err="1" smtClean="0"/>
              <a:t>nvarchar</a:t>
            </a:r>
            <a:r>
              <a:rPr lang="en-US" baseline="0" dirty="0" smtClean="0"/>
              <a:t>(max) and </a:t>
            </a:r>
            <a:r>
              <a:rPr lang="en-US" baseline="0" dirty="0" err="1" smtClean="0"/>
              <a:t>varbinary</a:t>
            </a:r>
            <a:r>
              <a:rPr lang="en-US" baseline="0" dirty="0" smtClean="0"/>
              <a:t>(max) instead.</a:t>
            </a:r>
            <a:endParaRPr lang="en-US" dirty="0"/>
          </a:p>
        </p:txBody>
      </p:sp>
      <p:sp>
        <p:nvSpPr>
          <p:cNvPr id="4" name="Slide Number Placeholder 3"/>
          <p:cNvSpPr>
            <a:spLocks noGrp="1"/>
          </p:cNvSpPr>
          <p:nvPr>
            <p:ph type="sldNum" sz="quarter" idx="10"/>
          </p:nvPr>
        </p:nvSpPr>
        <p:spPr/>
        <p:txBody>
          <a:bodyPr/>
          <a:lstStyle/>
          <a:p>
            <a:pPr>
              <a:defRPr/>
            </a:pPr>
            <a:fld id="{7B3AF23B-C136-4163-BF79-4FDE389F730E}" type="slidenum">
              <a:rPr lang="en-US" smtClean="0"/>
              <a:pPr>
                <a:defRPr/>
              </a:pPr>
              <a:t>27</a:t>
            </a:fld>
            <a:endParaRPr lang="en-US" dirty="0"/>
          </a:p>
        </p:txBody>
      </p:sp>
    </p:spTree>
    <p:extLst>
      <p:ext uri="{BB962C8B-B14F-4D97-AF65-F5344CB8AC3E}">
        <p14:creationId xmlns:p14="http://schemas.microsoft.com/office/powerpoint/2010/main" val="28016612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p:txBody>
          <a:bodyPr/>
          <a:lstStyle/>
          <a:p>
            <a:pPr>
              <a:defRPr/>
            </a:pPr>
            <a:fld id="{3D4B4B6E-93F8-41AE-B0D8-D5AAE2084A68}" type="slidenum">
              <a:rPr lang="en-US" smtClean="0"/>
              <a:pPr>
                <a:defRPr/>
              </a:pPr>
              <a:t>2</a:t>
            </a:fld>
            <a:endParaRPr lang="en-US" dirty="0" smtClean="0"/>
          </a:p>
        </p:txBody>
      </p:sp>
      <p:sp>
        <p:nvSpPr>
          <p:cNvPr id="31746" name="Rectangle 2"/>
          <p:cNvSpPr>
            <a:spLocks noGrp="1" noRot="1" noChangeAspect="1" noChangeArrowheads="1" noTextEdit="1"/>
          </p:cNvSpPr>
          <p:nvPr>
            <p:ph type="sldImg"/>
          </p:nvPr>
        </p:nvSpPr>
        <p:spPr>
          <a:xfrm>
            <a:off x="1196975" y="701675"/>
            <a:ext cx="4683125" cy="3511550"/>
          </a:xfrm>
          <a:ln/>
        </p:spPr>
      </p:sp>
      <p:sp>
        <p:nvSpPr>
          <p:cNvPr id="31747" name="Rectangle 3"/>
          <p:cNvSpPr>
            <a:spLocks noGrp="1" noChangeArrowheads="1"/>
          </p:cNvSpPr>
          <p:nvPr>
            <p:ph type="body" idx="1"/>
          </p:nvPr>
        </p:nvSpPr>
        <p:spPr>
          <a:noFill/>
          <a:ln/>
        </p:spPr>
        <p:txBody>
          <a:bodyPr/>
          <a:lstStyle/>
          <a:p>
            <a:pPr eaLnBrk="1" hangingPunct="1"/>
            <a:endParaRPr lang="en-US" smtClean="0"/>
          </a:p>
        </p:txBody>
      </p:sp>
    </p:spTree>
    <p:extLst>
      <p:ext uri="{BB962C8B-B14F-4D97-AF65-F5344CB8AC3E}">
        <p14:creationId xmlns:p14="http://schemas.microsoft.com/office/powerpoint/2010/main" val="19060155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smtClean="0"/>
              <a:t>uniqueidentifier</a:t>
            </a:r>
            <a:r>
              <a:rPr lang="en-US" dirty="0" smtClean="0"/>
              <a:t> - </a:t>
            </a:r>
            <a:r>
              <a:rPr lang="en-US" dirty="0" smtClean="0">
                <a:effectLst/>
              </a:rPr>
              <a:t>Is a 16-byte GUID.  Can use NEWID() to initialize it.</a:t>
            </a:r>
          </a:p>
          <a:p>
            <a:endParaRPr lang="en-US" dirty="0" smtClean="0"/>
          </a:p>
          <a:p>
            <a:r>
              <a:rPr lang="en-US" b="1" dirty="0" err="1" smtClean="0"/>
              <a:t>hierarchyid</a:t>
            </a:r>
            <a:r>
              <a:rPr lang="en-US" dirty="0" smtClean="0"/>
              <a:t> - </a:t>
            </a:r>
            <a:r>
              <a:rPr lang="en-US" dirty="0" smtClean="0">
                <a:effectLst/>
              </a:rPr>
              <a:t>The </a:t>
            </a:r>
            <a:r>
              <a:rPr lang="en-US" dirty="0" err="1" smtClean="0">
                <a:effectLst/>
              </a:rPr>
              <a:t>hierarchyid</a:t>
            </a:r>
            <a:r>
              <a:rPr lang="en-US" dirty="0" smtClean="0">
                <a:effectLst/>
              </a:rPr>
              <a:t> data type is a variable length, system data type. Use </a:t>
            </a:r>
            <a:r>
              <a:rPr lang="en-US" dirty="0" err="1" smtClean="0">
                <a:effectLst/>
              </a:rPr>
              <a:t>hierarchyid</a:t>
            </a:r>
            <a:r>
              <a:rPr lang="en-US" dirty="0" smtClean="0">
                <a:effectLst/>
              </a:rPr>
              <a:t> to represent position in a hierarchy. A column of type </a:t>
            </a:r>
            <a:r>
              <a:rPr lang="en-US" dirty="0" err="1" smtClean="0">
                <a:effectLst/>
              </a:rPr>
              <a:t>hierarchyid</a:t>
            </a:r>
            <a:r>
              <a:rPr lang="en-US" dirty="0" smtClean="0">
                <a:effectLst/>
              </a:rPr>
              <a:t> does not automatically represent a tree. It is up to the application to generate and assign </a:t>
            </a:r>
            <a:r>
              <a:rPr lang="en-US" dirty="0" err="1" smtClean="0">
                <a:effectLst/>
              </a:rPr>
              <a:t>hierarchyid</a:t>
            </a:r>
            <a:r>
              <a:rPr lang="en-US" dirty="0" smtClean="0">
                <a:effectLst/>
              </a:rPr>
              <a:t> values in such a way that the desired relationship between rows is reflected in the values.</a:t>
            </a:r>
          </a:p>
          <a:p>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xml</a:t>
            </a:r>
            <a:r>
              <a:rPr lang="en-US" dirty="0" smtClean="0"/>
              <a:t>  -</a:t>
            </a:r>
            <a:r>
              <a:rPr lang="en-US" dirty="0" smtClean="0">
                <a:effectLst/>
              </a:rPr>
              <a:t> Stores XML data. You can store xml instances in a column, or a variable of xml type.</a:t>
            </a:r>
            <a:endParaRPr lang="en-US" dirty="0" smtClean="0"/>
          </a:p>
          <a:p>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geography</a:t>
            </a:r>
            <a:r>
              <a:rPr lang="en-US" dirty="0" smtClean="0"/>
              <a:t>  - </a:t>
            </a:r>
            <a:r>
              <a:rPr lang="en-US" dirty="0" smtClean="0">
                <a:effectLst/>
              </a:rPr>
              <a:t>Represents data in a round-earth coordinate system. The SQL Server geography data type stores ellipsoidal (round-earth) data, such as GPS latitude and longitude coordinates.</a:t>
            </a:r>
            <a:endParaRPr lang="en-US" dirty="0" smtClean="0"/>
          </a:p>
          <a:p>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geometry</a:t>
            </a:r>
            <a:r>
              <a:rPr lang="en-US" dirty="0" smtClean="0"/>
              <a:t>  - </a:t>
            </a:r>
            <a:r>
              <a:rPr lang="en-US" dirty="0" smtClean="0">
                <a:effectLst/>
              </a:rPr>
              <a:t>This type represents data in a Euclidean (flat) coordinate system.</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7B3AF23B-C136-4163-BF79-4FDE389F730E}" type="slidenum">
              <a:rPr lang="en-US" smtClean="0"/>
              <a:pPr>
                <a:defRPr/>
              </a:pPr>
              <a:t>31</a:t>
            </a:fld>
            <a:endParaRPr lang="en-US" dirty="0"/>
          </a:p>
        </p:txBody>
      </p:sp>
    </p:spTree>
    <p:extLst>
      <p:ext uri="{BB962C8B-B14F-4D97-AF65-F5344CB8AC3E}">
        <p14:creationId xmlns:p14="http://schemas.microsoft.com/office/powerpoint/2010/main" val="38752230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sp_help</a:t>
            </a:r>
            <a:r>
              <a:rPr lang="en-US" dirty="0" smtClean="0"/>
              <a:t>:</a:t>
            </a:r>
            <a:r>
              <a:rPr lang="en-US" baseline="0" dirty="0" smtClean="0"/>
              <a:t> </a:t>
            </a:r>
            <a:r>
              <a:rPr lang="en-US" dirty="0" smtClean="0"/>
              <a:t>When executing </a:t>
            </a:r>
            <a:r>
              <a:rPr lang="en-US" dirty="0" err="1" smtClean="0"/>
              <a:t>sp_help</a:t>
            </a:r>
            <a:r>
              <a:rPr lang="en-US" dirty="0" smtClean="0"/>
              <a:t> with no parameters, all major objects within the database are enumerated.</a:t>
            </a:r>
            <a:endParaRPr lang="en-US" dirty="0"/>
          </a:p>
        </p:txBody>
      </p:sp>
      <p:sp>
        <p:nvSpPr>
          <p:cNvPr id="4" name="Slide Number Placeholder 3"/>
          <p:cNvSpPr>
            <a:spLocks noGrp="1"/>
          </p:cNvSpPr>
          <p:nvPr>
            <p:ph type="sldNum" sz="quarter" idx="10"/>
          </p:nvPr>
        </p:nvSpPr>
        <p:spPr/>
        <p:txBody>
          <a:bodyPr/>
          <a:lstStyle/>
          <a:p>
            <a:pPr>
              <a:defRPr/>
            </a:pPr>
            <a:fld id="{7B3AF23B-C136-4163-BF79-4FDE389F730E}" type="slidenum">
              <a:rPr lang="en-US" smtClean="0"/>
              <a:pPr>
                <a:defRPr/>
              </a:pPr>
              <a:t>32</a:t>
            </a:fld>
            <a:endParaRPr lang="en-US" dirty="0"/>
          </a:p>
        </p:txBody>
      </p:sp>
    </p:spTree>
    <p:extLst>
      <p:ext uri="{BB962C8B-B14F-4D97-AF65-F5344CB8AC3E}">
        <p14:creationId xmlns:p14="http://schemas.microsoft.com/office/powerpoint/2010/main" val="25594188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https://msdn.microsoft.com/en-us/library/cc645577(v=sql.110).aspx</a:t>
            </a:r>
          </a:p>
          <a:p>
            <a:endParaRPr lang="en-US" dirty="0" smtClean="0"/>
          </a:p>
          <a:p>
            <a:pPr marL="171450" indent="-171450">
              <a:buFont typeface="Arial" panose="020B0604020202020204" pitchFamily="34" charset="0"/>
              <a:buChar char="•"/>
            </a:pPr>
            <a:r>
              <a:rPr lang="en-US" b="1" dirty="0" smtClean="0"/>
              <a:t>Enhanced Searching</a:t>
            </a:r>
            <a:r>
              <a:rPr lang="en-US" b="1" baseline="0" dirty="0" smtClean="0"/>
              <a:t> </a:t>
            </a:r>
            <a:r>
              <a:rPr lang="en-US" baseline="0" dirty="0" smtClean="0"/>
              <a:t>– Statistical Semantic Search, Property Search</a:t>
            </a:r>
          </a:p>
          <a:p>
            <a:pPr marL="171450" indent="-171450">
              <a:buFont typeface="Arial" panose="020B0604020202020204" pitchFamily="34" charset="0"/>
              <a:buChar char="•"/>
            </a:pPr>
            <a:r>
              <a:rPr lang="en-US" b="1" dirty="0" smtClean="0"/>
              <a:t>Spatial</a:t>
            </a:r>
            <a:r>
              <a:rPr lang="en-US" b="1" baseline="0" dirty="0" smtClean="0"/>
              <a:t> Feature </a:t>
            </a:r>
            <a:r>
              <a:rPr lang="en-US" baseline="0" dirty="0" smtClean="0"/>
              <a:t>- </a:t>
            </a:r>
            <a:r>
              <a:rPr lang="en-US" dirty="0" smtClean="0">
                <a:effectLst/>
              </a:rPr>
              <a:t>The support for full globe spatial objects and for circular arcs on the ellipsoid are industry firsts for relational database systems.</a:t>
            </a:r>
          </a:p>
          <a:p>
            <a:pPr marL="171450" indent="-171450">
              <a:buFont typeface="Arial" panose="020B0604020202020204" pitchFamily="34" charset="0"/>
              <a:buChar char="•"/>
            </a:pPr>
            <a:r>
              <a:rPr lang="en-US" b="1" dirty="0" smtClean="0">
                <a:effectLst/>
              </a:rPr>
              <a:t>Ad-hoc</a:t>
            </a:r>
            <a:r>
              <a:rPr lang="en-US" b="1" baseline="0" dirty="0" smtClean="0">
                <a:effectLst/>
              </a:rPr>
              <a:t> Query Paging </a:t>
            </a:r>
            <a:r>
              <a:rPr lang="en-US" baseline="0" dirty="0" smtClean="0">
                <a:effectLst/>
              </a:rPr>
              <a:t>- </a:t>
            </a:r>
            <a:r>
              <a:rPr lang="en-US" dirty="0" smtClean="0">
                <a:effectLst/>
              </a:rPr>
              <a:t>controls the number of rows sent to a client application for a given query.</a:t>
            </a:r>
            <a:endParaRPr lang="en-US" dirty="0" smtClean="0"/>
          </a:p>
          <a:p>
            <a:pPr marL="171450" indent="-171450">
              <a:buFont typeface="Arial" panose="020B0604020202020204" pitchFamily="34" charset="0"/>
              <a:buChar char="•"/>
            </a:pPr>
            <a:r>
              <a:rPr lang="en-US" b="1" dirty="0" smtClean="0"/>
              <a:t>Sequence Objects - </a:t>
            </a:r>
            <a:r>
              <a:rPr lang="en-US" dirty="0" smtClean="0">
                <a:effectLst/>
              </a:rPr>
              <a:t>A sequence object is a user-defined schema-bound object that generates a sequence of numeric values according to the specification with which the sequence was created.</a:t>
            </a:r>
            <a:endParaRPr lang="en-US" b="1" dirty="0" smtClean="0"/>
          </a:p>
          <a:p>
            <a:pPr marL="171450" indent="-171450">
              <a:buFont typeface="Arial" panose="020B0604020202020204" pitchFamily="34" charset="0"/>
              <a:buChar char="•"/>
            </a:pPr>
            <a:r>
              <a:rPr lang="en-US" b="1" dirty="0" smtClean="0"/>
              <a:t>SLQ Server Express </a:t>
            </a:r>
            <a:r>
              <a:rPr lang="en-US" b="1" dirty="0" err="1" smtClean="0"/>
              <a:t>LocalDB</a:t>
            </a:r>
            <a:r>
              <a:rPr lang="en-US" b="1" dirty="0" smtClean="0"/>
              <a:t> – </a:t>
            </a:r>
            <a:r>
              <a:rPr lang="en-US" b="0" dirty="0" smtClean="0"/>
              <a:t>An</a:t>
            </a:r>
            <a:r>
              <a:rPr lang="en-US" b="0" baseline="0" dirty="0" smtClean="0"/>
              <a:t> instance of SQL Server Express stored in the users’ local </a:t>
            </a:r>
            <a:r>
              <a:rPr lang="en-US" b="0" baseline="0" dirty="0" err="1" smtClean="0"/>
              <a:t>AppData</a:t>
            </a:r>
            <a:r>
              <a:rPr lang="en-US" b="0" baseline="0" dirty="0" smtClean="0"/>
              <a:t> path. SQL Server Express </a:t>
            </a:r>
            <a:r>
              <a:rPr lang="en-US" b="0" baseline="0" dirty="0" err="1" smtClean="0"/>
              <a:t>LocalDB</a:t>
            </a:r>
            <a:r>
              <a:rPr lang="en-US" b="0" baseline="0" dirty="0" smtClean="0"/>
              <a:t> should be used in place of the SQL Server Express user instance feature which is deprecated.</a:t>
            </a:r>
            <a:endParaRPr lang="en-US" b="1" dirty="0" smtClean="0"/>
          </a:p>
          <a:p>
            <a:pPr marL="171450" indent="-171450">
              <a:buFont typeface="Arial" panose="020B0604020202020204" pitchFamily="34" charset="0"/>
              <a:buChar char="•"/>
            </a:pPr>
            <a:r>
              <a:rPr lang="en-US" b="1" dirty="0" smtClean="0"/>
              <a:t>Metadata Discovery - </a:t>
            </a:r>
            <a:r>
              <a:rPr lang="en-US" dirty="0" smtClean="0">
                <a:effectLst/>
              </a:rPr>
              <a:t>The </a:t>
            </a:r>
            <a:r>
              <a:rPr lang="en-US" dirty="0" smtClean="0">
                <a:effectLst/>
                <a:hlinkClick r:id="rId3"/>
              </a:rPr>
              <a:t>SET FMTONLY</a:t>
            </a:r>
            <a:r>
              <a:rPr lang="en-US" dirty="0" smtClean="0">
                <a:effectLst/>
              </a:rPr>
              <a:t> option for determining the format of a response without actually running the query is replaced with </a:t>
            </a:r>
            <a:r>
              <a:rPr lang="en-US" dirty="0" err="1" smtClean="0">
                <a:effectLst/>
                <a:hlinkClick r:id="rId4"/>
              </a:rPr>
              <a:t>sp_describe_first_result_set</a:t>
            </a:r>
            <a:r>
              <a:rPr lang="en-US" dirty="0" smtClean="0">
                <a:effectLst/>
              </a:rPr>
              <a:t>, </a:t>
            </a:r>
            <a:r>
              <a:rPr lang="en-US" dirty="0" err="1" smtClean="0">
                <a:effectLst/>
                <a:hlinkClick r:id="rId5"/>
              </a:rPr>
              <a:t>sp_describe_undeclared_parameters</a:t>
            </a:r>
            <a:r>
              <a:rPr lang="en-US" dirty="0" smtClean="0">
                <a:effectLst/>
              </a:rPr>
              <a:t>, </a:t>
            </a:r>
            <a:r>
              <a:rPr lang="en-US" dirty="0" err="1" smtClean="0">
                <a:effectLst/>
                <a:hlinkClick r:id="rId6"/>
              </a:rPr>
              <a:t>sys.dm_exec_describe_first_result_set</a:t>
            </a:r>
            <a:r>
              <a:rPr lang="en-US" dirty="0" smtClean="0">
                <a:effectLst/>
              </a:rPr>
              <a:t>, and </a:t>
            </a:r>
            <a:r>
              <a:rPr lang="en-US" dirty="0" err="1" smtClean="0">
                <a:effectLst/>
                <a:hlinkClick r:id="rId7"/>
              </a:rPr>
              <a:t>sys.dm_exec_describe_first_result_set_for_object</a:t>
            </a:r>
            <a:r>
              <a:rPr lang="en-US" dirty="0" smtClean="0">
                <a:effectLst/>
              </a:rPr>
              <a:t>.</a:t>
            </a:r>
            <a:endParaRPr lang="en-US" b="1" dirty="0" smtClean="0"/>
          </a:p>
          <a:p>
            <a:pPr marL="171450" indent="-171450">
              <a:buFont typeface="Arial" panose="020B0604020202020204" pitchFamily="34" charset="0"/>
              <a:buChar char="•"/>
            </a:pPr>
            <a:r>
              <a:rPr lang="en-US" b="1" dirty="0" smtClean="0"/>
              <a:t>OVER Clause Support Enhanced - </a:t>
            </a:r>
            <a:r>
              <a:rPr lang="en-US" dirty="0" smtClean="0">
                <a:effectLst/>
              </a:rPr>
              <a:t>The OVER clause has been extended to support window functions. Window functions perform a calculation across a set of rows that are in some relationship to the current row. For example, you can use the ROWS or RANGE clause over a set of rows to calculate a moving average or cumulative total</a:t>
            </a:r>
            <a:endParaRPr lang="en-US" b="1" dirty="0" smtClean="0"/>
          </a:p>
          <a:p>
            <a:pPr marL="171450" indent="-171450">
              <a:buFont typeface="Arial" panose="020B0604020202020204" pitchFamily="34" charset="0"/>
              <a:buChar char="•"/>
            </a:pPr>
            <a:r>
              <a:rPr lang="en-US" b="1" dirty="0" smtClean="0"/>
              <a:t>22 New Functions</a:t>
            </a:r>
          </a:p>
          <a:p>
            <a:endParaRPr lang="en-US" dirty="0"/>
          </a:p>
        </p:txBody>
      </p:sp>
      <p:sp>
        <p:nvSpPr>
          <p:cNvPr id="4" name="Slide Number Placeholder 3"/>
          <p:cNvSpPr>
            <a:spLocks noGrp="1"/>
          </p:cNvSpPr>
          <p:nvPr>
            <p:ph type="sldNum" sz="quarter" idx="10"/>
          </p:nvPr>
        </p:nvSpPr>
        <p:spPr/>
        <p:txBody>
          <a:bodyPr/>
          <a:lstStyle/>
          <a:p>
            <a:pPr>
              <a:defRPr/>
            </a:pPr>
            <a:fld id="{7B3AF23B-C136-4163-BF79-4FDE389F730E}" type="slidenum">
              <a:rPr lang="en-US" smtClean="0"/>
              <a:pPr>
                <a:defRPr/>
              </a:pPr>
              <a:t>33</a:t>
            </a:fld>
            <a:endParaRPr lang="en-US" dirty="0"/>
          </a:p>
        </p:txBody>
      </p:sp>
    </p:spTree>
    <p:extLst>
      <p:ext uri="{BB962C8B-B14F-4D97-AF65-F5344CB8AC3E}">
        <p14:creationId xmlns:p14="http://schemas.microsoft.com/office/powerpoint/2010/main" val="26737717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https://msdn.microsoft.com/en-us/library/ms187786.aspx</a:t>
            </a:r>
            <a:endParaRPr lang="en-US" dirty="0"/>
          </a:p>
        </p:txBody>
      </p:sp>
      <p:sp>
        <p:nvSpPr>
          <p:cNvPr id="4" name="Slide Number Placeholder 3"/>
          <p:cNvSpPr>
            <a:spLocks noGrp="1"/>
          </p:cNvSpPr>
          <p:nvPr>
            <p:ph type="sldNum" sz="quarter" idx="10"/>
          </p:nvPr>
        </p:nvSpPr>
        <p:spPr/>
        <p:txBody>
          <a:bodyPr/>
          <a:lstStyle/>
          <a:p>
            <a:pPr>
              <a:defRPr/>
            </a:pPr>
            <a:fld id="{7B3AF23B-C136-4163-BF79-4FDE389F730E}" type="slidenum">
              <a:rPr lang="en-US" smtClean="0"/>
              <a:pPr>
                <a:defRPr/>
              </a:pPr>
              <a:t>38</a:t>
            </a:fld>
            <a:endParaRPr lang="en-US" dirty="0"/>
          </a:p>
        </p:txBody>
      </p:sp>
    </p:spTree>
    <p:extLst>
      <p:ext uri="{BB962C8B-B14F-4D97-AF65-F5344CB8AC3E}">
        <p14:creationId xmlns:p14="http://schemas.microsoft.com/office/powerpoint/2010/main" val="12038059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https://msdn.microsoft.com/en-us/library/ff878058(v=sql.110)</a:t>
            </a:r>
          </a:p>
          <a:p>
            <a:endParaRPr lang="en-US" dirty="0" smtClean="0"/>
          </a:p>
          <a:p>
            <a:r>
              <a:rPr lang="en-US" b="1" dirty="0" smtClean="0"/>
              <a:t>Uses</a:t>
            </a:r>
          </a:p>
          <a:p>
            <a:pPr marL="171450" indent="-171450">
              <a:buFont typeface="Arial" panose="020B0604020202020204" pitchFamily="34" charset="0"/>
              <a:buChar char="•"/>
            </a:pPr>
            <a:r>
              <a:rPr lang="en-US" dirty="0" smtClean="0">
                <a:effectLst/>
              </a:rPr>
              <a:t>The application must restart the number series when a specified number is reached. For example, after assigning values 1 through 10, the application starts assigning values 1 through 10 again.</a:t>
            </a:r>
            <a:endParaRPr lang="en-US" dirty="0" smtClean="0"/>
          </a:p>
          <a:p>
            <a:pPr marL="171450" indent="-171450">
              <a:buFont typeface="Arial" panose="020B0604020202020204" pitchFamily="34" charset="0"/>
              <a:buChar char="•"/>
            </a:pPr>
            <a:r>
              <a:rPr lang="en-US" dirty="0" smtClean="0">
                <a:effectLst/>
              </a:rPr>
              <a:t>An application requires multiple numbers to be assigned at the same time. For example, an application needs to reserve five sequential numbers. Requesting identity values could result in gaps in the series if other processes were simultaneously issued numbers. Calling </a:t>
            </a:r>
            <a:r>
              <a:rPr lang="en-US" dirty="0" err="1" smtClean="0">
                <a:effectLst/>
              </a:rPr>
              <a:t>sp_sequence_get_range</a:t>
            </a:r>
            <a:r>
              <a:rPr lang="en-US" dirty="0" smtClean="0">
                <a:effectLst/>
              </a:rPr>
              <a:t> can retrieve several numbers in the sequence at once.</a:t>
            </a:r>
            <a:endParaRPr lang="en-US" dirty="0" smtClean="0"/>
          </a:p>
          <a:p>
            <a:endParaRPr lang="en-US" dirty="0" smtClean="0"/>
          </a:p>
          <a:p>
            <a:r>
              <a:rPr lang="en-US" b="1" dirty="0" smtClean="0"/>
              <a:t>Limitations</a:t>
            </a:r>
          </a:p>
          <a:p>
            <a:pPr marL="171450" indent="-171450">
              <a:buFont typeface="Arial" panose="020B0604020202020204" pitchFamily="34" charset="0"/>
              <a:buChar char="•"/>
            </a:pPr>
            <a:r>
              <a:rPr lang="en-US" dirty="0" smtClean="0">
                <a:effectLst/>
              </a:rPr>
              <a:t>Unlike identity columns, whose values cannot be changed, sequence values are not automatically protected after insertion into the table.</a:t>
            </a:r>
          </a:p>
          <a:p>
            <a:pPr marL="171450" indent="-171450">
              <a:buFont typeface="Arial" panose="020B0604020202020204" pitchFamily="34" charset="0"/>
              <a:buChar char="•"/>
            </a:pPr>
            <a:r>
              <a:rPr lang="en-US" dirty="0" smtClean="0">
                <a:effectLst/>
              </a:rPr>
              <a:t>Uniqueness is not automatically enforced for sequence values. The ability to reuse sequence values is by design.</a:t>
            </a:r>
          </a:p>
          <a:p>
            <a:endParaRPr lang="en-US" dirty="0"/>
          </a:p>
        </p:txBody>
      </p:sp>
      <p:sp>
        <p:nvSpPr>
          <p:cNvPr id="4" name="Slide Number Placeholder 3"/>
          <p:cNvSpPr>
            <a:spLocks noGrp="1"/>
          </p:cNvSpPr>
          <p:nvPr>
            <p:ph type="sldNum" sz="quarter" idx="10"/>
          </p:nvPr>
        </p:nvSpPr>
        <p:spPr/>
        <p:txBody>
          <a:bodyPr/>
          <a:lstStyle/>
          <a:p>
            <a:pPr>
              <a:defRPr/>
            </a:pPr>
            <a:fld id="{7B3AF23B-C136-4163-BF79-4FDE389F730E}" type="slidenum">
              <a:rPr lang="en-US" smtClean="0"/>
              <a:pPr>
                <a:defRPr/>
              </a:pPr>
              <a:t>39</a:t>
            </a:fld>
            <a:endParaRPr lang="en-US" dirty="0"/>
          </a:p>
        </p:txBody>
      </p:sp>
    </p:spTree>
    <p:extLst>
      <p:ext uri="{BB962C8B-B14F-4D97-AF65-F5344CB8AC3E}">
        <p14:creationId xmlns:p14="http://schemas.microsoft.com/office/powerpoint/2010/main" val="33676046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effectLst/>
              </a:rPr>
              <a:t>Delayed Durability</a:t>
            </a:r>
          </a:p>
          <a:p>
            <a:r>
              <a:rPr lang="en-US" dirty="0" smtClean="0">
                <a:effectLst/>
              </a:rPr>
              <a:t>SQL Server 2014 introduces the ability to reduce latency by designating some or all transactions as delayed durable. A delayed durable transaction returns control to the client before the transaction log record is written to disk. Durability can be controlled at the database level, COMMIT level, or ATOMIC block level.</a:t>
            </a:r>
          </a:p>
          <a:p>
            <a:endParaRPr lang="en-US" dirty="0"/>
          </a:p>
        </p:txBody>
      </p:sp>
      <p:sp>
        <p:nvSpPr>
          <p:cNvPr id="4" name="Slide Number Placeholder 3"/>
          <p:cNvSpPr>
            <a:spLocks noGrp="1"/>
          </p:cNvSpPr>
          <p:nvPr>
            <p:ph type="sldNum" sz="quarter" idx="10"/>
          </p:nvPr>
        </p:nvSpPr>
        <p:spPr/>
        <p:txBody>
          <a:bodyPr/>
          <a:lstStyle/>
          <a:p>
            <a:pPr>
              <a:defRPr/>
            </a:pPr>
            <a:fld id="{7B3AF23B-C136-4163-BF79-4FDE389F730E}" type="slidenum">
              <a:rPr lang="en-US" smtClean="0"/>
              <a:pPr>
                <a:defRPr/>
              </a:pPr>
              <a:t>40</a:t>
            </a:fld>
            <a:endParaRPr lang="en-US" dirty="0"/>
          </a:p>
        </p:txBody>
      </p:sp>
    </p:spTree>
    <p:extLst>
      <p:ext uri="{BB962C8B-B14F-4D97-AF65-F5344CB8AC3E}">
        <p14:creationId xmlns:p14="http://schemas.microsoft.com/office/powerpoint/2010/main" val="17012030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Benefits</a:t>
            </a:r>
          </a:p>
          <a:p>
            <a:pPr marL="171450" indent="-171450">
              <a:buFont typeface="Arial" panose="020B0604020202020204" pitchFamily="34" charset="0"/>
              <a:buChar char="•"/>
            </a:pPr>
            <a:r>
              <a:rPr lang="en-US" dirty="0" smtClean="0">
                <a:effectLst/>
              </a:rPr>
              <a:t>Algorithms that are optimized for accessing memory-resident data.</a:t>
            </a:r>
          </a:p>
          <a:p>
            <a:pPr marL="171450" indent="-171450">
              <a:buFont typeface="Arial" panose="020B0604020202020204" pitchFamily="34" charset="0"/>
              <a:buChar char="•"/>
            </a:pPr>
            <a:r>
              <a:rPr lang="en-US" dirty="0" smtClean="0">
                <a:effectLst/>
              </a:rPr>
              <a:t>Optimistic concurrency control that eliminates logical locks.</a:t>
            </a:r>
          </a:p>
          <a:p>
            <a:pPr marL="171450" indent="-171450">
              <a:buFont typeface="Arial" panose="020B0604020202020204" pitchFamily="34" charset="0"/>
              <a:buChar char="•"/>
            </a:pPr>
            <a:r>
              <a:rPr lang="en-US" dirty="0" smtClean="0">
                <a:effectLst/>
              </a:rPr>
              <a:t>Lock free objects that eliminate all physical locks and latches. Threads that perform transactional work don’t use locks or latches for concurrency control.</a:t>
            </a:r>
          </a:p>
          <a:p>
            <a:pPr marL="171450" indent="-171450">
              <a:buFont typeface="Arial" panose="020B0604020202020204" pitchFamily="34" charset="0"/>
              <a:buChar char="•"/>
            </a:pPr>
            <a:r>
              <a:rPr lang="en-US" dirty="0" smtClean="0">
                <a:effectLst/>
              </a:rPr>
              <a:t>Natively compiled stored procedures, which have significantly better performance than interpreted stored procedures, when accessing a memory-optimized table.</a:t>
            </a:r>
          </a:p>
          <a:p>
            <a:endParaRPr lang="en-US" dirty="0" smtClean="0"/>
          </a:p>
          <a:p>
            <a:r>
              <a:rPr lang="en-US" b="1" dirty="0" smtClean="0"/>
              <a:t>Issues</a:t>
            </a:r>
          </a:p>
          <a:p>
            <a:pPr marL="171450" indent="-171450">
              <a:buFont typeface="Arial" panose="020B0604020202020204" pitchFamily="34" charset="0"/>
              <a:buChar char="•"/>
            </a:pPr>
            <a:r>
              <a:rPr lang="en-US" dirty="0" smtClean="0"/>
              <a:t>Cannot have IDENTIY columns</a:t>
            </a:r>
          </a:p>
          <a:p>
            <a:pPr marL="171450" indent="-171450">
              <a:buFont typeface="Arial" panose="020B0604020202020204" pitchFamily="34" charset="0"/>
              <a:buChar char="•"/>
            </a:pPr>
            <a:r>
              <a:rPr lang="en-US" dirty="0" smtClean="0"/>
              <a:t>Cannot</a:t>
            </a:r>
            <a:r>
              <a:rPr lang="en-US" baseline="0" dirty="0" smtClean="0"/>
              <a:t> have foreign keys</a:t>
            </a:r>
          </a:p>
          <a:p>
            <a:pPr marL="171450" indent="-171450">
              <a:buFont typeface="Arial" panose="020B0604020202020204" pitchFamily="34" charset="0"/>
              <a:buChar char="•"/>
            </a:pPr>
            <a:r>
              <a:rPr lang="en-US" baseline="0" dirty="0" smtClean="0"/>
              <a:t>Can be no check or unique constraints</a:t>
            </a:r>
          </a:p>
          <a:p>
            <a:pPr marL="171450" indent="-171450">
              <a:buFont typeface="Arial" panose="020B0604020202020204" pitchFamily="34" charset="0"/>
              <a:buChar char="•"/>
            </a:pPr>
            <a:r>
              <a:rPr lang="en-US" baseline="0" dirty="0" smtClean="0"/>
              <a:t>The following datatypes are not supported: </a:t>
            </a:r>
            <a:r>
              <a:rPr lang="en-US" baseline="0" dirty="0" err="1" smtClean="0"/>
              <a:t>datetimeoffset</a:t>
            </a:r>
            <a:r>
              <a:rPr lang="en-US" baseline="0" dirty="0" smtClean="0"/>
              <a:t>, </a:t>
            </a:r>
            <a:r>
              <a:rPr lang="en-US" baseline="0" dirty="0" err="1" smtClean="0"/>
              <a:t>hierarchyid</a:t>
            </a:r>
            <a:r>
              <a:rPr lang="en-US" baseline="0" dirty="0" smtClean="0"/>
              <a:t> and </a:t>
            </a:r>
            <a:r>
              <a:rPr lang="en-US" baseline="0" dirty="0" err="1" smtClean="0"/>
              <a:t>sql_variant</a:t>
            </a:r>
            <a:endParaRPr lang="en-US" baseline="0" dirty="0" smtClean="0"/>
          </a:p>
          <a:p>
            <a:pPr marL="171450" indent="-171450">
              <a:buFont typeface="Arial" panose="020B0604020202020204" pitchFamily="34" charset="0"/>
              <a:buChar char="•"/>
            </a:pPr>
            <a:r>
              <a:rPr lang="en-US" dirty="0" smtClean="0"/>
              <a:t>Index</a:t>
            </a:r>
            <a:r>
              <a:rPr lang="en-US" baseline="0" dirty="0" smtClean="0"/>
              <a:t> can be either </a:t>
            </a:r>
            <a:r>
              <a:rPr lang="en-US" baseline="0" dirty="0" err="1" smtClean="0"/>
              <a:t>nonclustered</a:t>
            </a:r>
            <a:r>
              <a:rPr lang="en-US" baseline="0" dirty="0" smtClean="0"/>
              <a:t> or hash </a:t>
            </a:r>
            <a:r>
              <a:rPr lang="en-US" baseline="0" dirty="0" err="1" smtClean="0"/>
              <a:t>nonclustered</a:t>
            </a:r>
            <a:endParaRPr lang="en-US" dirty="0"/>
          </a:p>
        </p:txBody>
      </p:sp>
      <p:sp>
        <p:nvSpPr>
          <p:cNvPr id="4" name="Slide Number Placeholder 3"/>
          <p:cNvSpPr>
            <a:spLocks noGrp="1"/>
          </p:cNvSpPr>
          <p:nvPr>
            <p:ph type="sldNum" sz="quarter" idx="10"/>
          </p:nvPr>
        </p:nvSpPr>
        <p:spPr/>
        <p:txBody>
          <a:bodyPr/>
          <a:lstStyle/>
          <a:p>
            <a:pPr>
              <a:defRPr/>
            </a:pPr>
            <a:fld id="{7B3AF23B-C136-4163-BF79-4FDE389F730E}" type="slidenum">
              <a:rPr lang="en-US" smtClean="0"/>
              <a:pPr>
                <a:defRPr/>
              </a:pPr>
              <a:t>41</a:t>
            </a:fld>
            <a:endParaRPr lang="en-US" dirty="0"/>
          </a:p>
        </p:txBody>
      </p:sp>
    </p:spTree>
    <p:extLst>
      <p:ext uri="{BB962C8B-B14F-4D97-AF65-F5344CB8AC3E}">
        <p14:creationId xmlns:p14="http://schemas.microsoft.com/office/powerpoint/2010/main" val="29689364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https://msdn.microsoft.com/en-us/library/cc645993.aspx</a:t>
            </a:r>
            <a:endParaRPr lang="en-US" dirty="0"/>
          </a:p>
        </p:txBody>
      </p:sp>
      <p:sp>
        <p:nvSpPr>
          <p:cNvPr id="4" name="Slide Number Placeholder 3"/>
          <p:cNvSpPr>
            <a:spLocks noGrp="1"/>
          </p:cNvSpPr>
          <p:nvPr>
            <p:ph type="sldNum" sz="quarter" idx="10"/>
          </p:nvPr>
        </p:nvSpPr>
        <p:spPr/>
        <p:txBody>
          <a:bodyPr/>
          <a:lstStyle/>
          <a:p>
            <a:pPr>
              <a:defRPr/>
            </a:pPr>
            <a:fld id="{7B3AF23B-C136-4163-BF79-4FDE389F730E}" type="slidenum">
              <a:rPr lang="en-US" smtClean="0"/>
              <a:pPr>
                <a:defRPr/>
              </a:pPr>
              <a:t>43</a:t>
            </a:fld>
            <a:endParaRPr lang="en-US" dirty="0"/>
          </a:p>
        </p:txBody>
      </p:sp>
    </p:spTree>
    <p:extLst>
      <p:ext uri="{BB962C8B-B14F-4D97-AF65-F5344CB8AC3E}">
        <p14:creationId xmlns:p14="http://schemas.microsoft.com/office/powerpoint/2010/main" val="30621969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Play Video</a:t>
            </a:r>
            <a:endParaRPr lang="en-US" dirty="0"/>
          </a:p>
        </p:txBody>
      </p:sp>
      <p:sp>
        <p:nvSpPr>
          <p:cNvPr id="4" name="Slide Number Placeholder 3"/>
          <p:cNvSpPr>
            <a:spLocks noGrp="1"/>
          </p:cNvSpPr>
          <p:nvPr>
            <p:ph type="sldNum" sz="quarter" idx="10"/>
          </p:nvPr>
        </p:nvSpPr>
        <p:spPr/>
        <p:txBody>
          <a:bodyPr/>
          <a:lstStyle/>
          <a:p>
            <a:pPr>
              <a:defRPr/>
            </a:pPr>
            <a:fld id="{7B3AF23B-C136-4163-BF79-4FDE389F730E}" type="slidenum">
              <a:rPr lang="en-US" smtClean="0"/>
              <a:pPr>
                <a:defRPr/>
              </a:pPr>
              <a:t>48</a:t>
            </a:fld>
            <a:endParaRPr lang="en-US" dirty="0"/>
          </a:p>
        </p:txBody>
      </p:sp>
    </p:spTree>
    <p:extLst>
      <p:ext uri="{BB962C8B-B14F-4D97-AF65-F5344CB8AC3E}">
        <p14:creationId xmlns:p14="http://schemas.microsoft.com/office/powerpoint/2010/main" val="10472247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B3AF23B-C136-4163-BF79-4FDE389F730E}" type="slidenum">
              <a:rPr lang="en-US" smtClean="0"/>
              <a:pPr>
                <a:defRPr/>
              </a:pPr>
              <a:t>52</a:t>
            </a:fld>
            <a:endParaRPr lang="en-US" dirty="0"/>
          </a:p>
        </p:txBody>
      </p:sp>
    </p:spTree>
    <p:extLst>
      <p:ext uri="{BB962C8B-B14F-4D97-AF65-F5344CB8AC3E}">
        <p14:creationId xmlns:p14="http://schemas.microsoft.com/office/powerpoint/2010/main" val="42476837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Rot="1" noChangeAspect="1" noChangeArrowheads="1" noTextEdit="1"/>
          </p:cNvSpPr>
          <p:nvPr>
            <p:ph type="sldImg"/>
          </p:nvPr>
        </p:nvSpPr>
        <p:spPr>
          <a:xfrm>
            <a:off x="1196975" y="701675"/>
            <a:ext cx="4683125" cy="3511550"/>
          </a:xfrm>
          <a:ln/>
        </p:spPr>
      </p:sp>
      <p:sp>
        <p:nvSpPr>
          <p:cNvPr id="33794"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13088355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noRot="1" noChangeAspect="1" noChangeArrowheads="1" noTextEdit="1"/>
          </p:cNvSpPr>
          <p:nvPr>
            <p:ph type="sldImg"/>
          </p:nvPr>
        </p:nvSpPr>
        <p:spPr>
          <a:xfrm>
            <a:off x="1196975" y="701675"/>
            <a:ext cx="4683125" cy="3511550"/>
          </a:xfrm>
          <a:ln/>
        </p:spPr>
      </p:sp>
      <p:sp>
        <p:nvSpPr>
          <p:cNvPr id="35842"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26986018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Rot="1" noChangeAspect="1" noChangeArrowheads="1" noTextEdit="1"/>
          </p:cNvSpPr>
          <p:nvPr>
            <p:ph type="sldImg"/>
          </p:nvPr>
        </p:nvSpPr>
        <p:spPr>
          <a:xfrm>
            <a:off x="1196975" y="701675"/>
            <a:ext cx="4683125" cy="3511550"/>
          </a:xfrm>
          <a:ln/>
        </p:spPr>
      </p:sp>
      <p:sp>
        <p:nvSpPr>
          <p:cNvPr id="37890"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42602586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p:txBody>
          <a:bodyPr/>
          <a:lstStyle/>
          <a:p>
            <a:pPr>
              <a:defRPr/>
            </a:pPr>
            <a:fld id="{046423EE-7004-427D-98AD-75E4209183FE}" type="slidenum">
              <a:rPr lang="en-US" smtClean="0"/>
              <a:pPr>
                <a:defRPr/>
              </a:pPr>
              <a:t>6</a:t>
            </a:fld>
            <a:endParaRPr lang="en-US" dirty="0" smtClean="0"/>
          </a:p>
        </p:txBody>
      </p:sp>
      <p:sp>
        <p:nvSpPr>
          <p:cNvPr id="39938" name="Rectangle 2"/>
          <p:cNvSpPr>
            <a:spLocks noGrp="1" noRot="1" noChangeAspect="1" noChangeArrowheads="1" noTextEdit="1"/>
          </p:cNvSpPr>
          <p:nvPr>
            <p:ph type="sldImg"/>
          </p:nvPr>
        </p:nvSpPr>
        <p:spPr>
          <a:xfrm>
            <a:off x="1196975" y="701675"/>
            <a:ext cx="4683125" cy="3511550"/>
          </a:xfrm>
          <a:ln/>
        </p:spPr>
      </p:sp>
      <p:sp>
        <p:nvSpPr>
          <p:cNvPr id="39939" name="Rectangle 3"/>
          <p:cNvSpPr>
            <a:spLocks noGrp="1" noChangeArrowheads="1"/>
          </p:cNvSpPr>
          <p:nvPr>
            <p:ph type="body" idx="1"/>
          </p:nvPr>
        </p:nvSpPr>
        <p:spPr>
          <a:noFill/>
          <a:ln/>
        </p:spPr>
        <p:txBody>
          <a:bodyPr/>
          <a:lstStyle/>
          <a:p>
            <a:pPr eaLnBrk="1" hangingPunct="1"/>
            <a:endParaRPr lang="en-US" smtClean="0"/>
          </a:p>
        </p:txBody>
      </p:sp>
    </p:spTree>
    <p:extLst>
      <p:ext uri="{BB962C8B-B14F-4D97-AF65-F5344CB8AC3E}">
        <p14:creationId xmlns:p14="http://schemas.microsoft.com/office/powerpoint/2010/main" val="39752766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p:txBody>
          <a:bodyPr/>
          <a:lstStyle/>
          <a:p>
            <a:pPr>
              <a:defRPr/>
            </a:pPr>
            <a:fld id="{44DA544D-4FEE-4417-8AE8-836730ACEC61}" type="slidenum">
              <a:rPr lang="en-US" smtClean="0"/>
              <a:pPr>
                <a:defRPr/>
              </a:pPr>
              <a:t>7</a:t>
            </a:fld>
            <a:endParaRPr lang="en-US" dirty="0" smtClean="0"/>
          </a:p>
        </p:txBody>
      </p:sp>
      <p:sp>
        <p:nvSpPr>
          <p:cNvPr id="41986" name="Rectangle 2"/>
          <p:cNvSpPr>
            <a:spLocks noGrp="1" noRot="1" noChangeAspect="1" noChangeArrowheads="1" noTextEdit="1"/>
          </p:cNvSpPr>
          <p:nvPr>
            <p:ph type="sldImg"/>
          </p:nvPr>
        </p:nvSpPr>
        <p:spPr>
          <a:xfrm>
            <a:off x="1196975" y="701675"/>
            <a:ext cx="4683125" cy="3511550"/>
          </a:xfrm>
          <a:ln/>
        </p:spPr>
      </p:sp>
      <p:sp>
        <p:nvSpPr>
          <p:cNvPr id="41987"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25879869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TextEdit="1"/>
          </p:cNvSpPr>
          <p:nvPr>
            <p:ph type="sldImg"/>
          </p:nvPr>
        </p:nvSpPr>
        <p:spPr>
          <a:xfrm>
            <a:off x="1196975" y="701675"/>
            <a:ext cx="4683125" cy="3511550"/>
          </a:xfrm>
          <a:ln/>
        </p:spPr>
      </p:sp>
      <p:sp>
        <p:nvSpPr>
          <p:cNvPr id="48130" name="Notes Placeholder 2"/>
          <p:cNvSpPr>
            <a:spLocks noGrp="1"/>
          </p:cNvSpPr>
          <p:nvPr>
            <p:ph type="body" idx="1"/>
          </p:nvPr>
        </p:nvSpPr>
        <p:spPr>
          <a:noFill/>
          <a:ln/>
        </p:spPr>
        <p:txBody>
          <a:bodyPr/>
          <a:lstStyle/>
          <a:p>
            <a:endParaRPr lang="en-US" smtClean="0"/>
          </a:p>
        </p:txBody>
      </p:sp>
      <p:sp>
        <p:nvSpPr>
          <p:cNvPr id="4" name="Slide Number Placeholder 3"/>
          <p:cNvSpPr txBox="1">
            <a:spLocks noGrp="1"/>
          </p:cNvSpPr>
          <p:nvPr/>
        </p:nvSpPr>
        <p:spPr bwMode="auto">
          <a:xfrm>
            <a:off x="4008706" y="8893297"/>
            <a:ext cx="3066733" cy="468153"/>
          </a:xfrm>
          <a:prstGeom prst="rect">
            <a:avLst/>
          </a:prstGeom>
          <a:noFill/>
          <a:ln>
            <a:miter lim="800000"/>
            <a:headEnd/>
            <a:tailEnd/>
          </a:ln>
        </p:spPr>
        <p:txBody>
          <a:bodyPr anchor="b"/>
          <a:lstStyle/>
          <a:p>
            <a:pPr algn="r" eaLnBrk="0" hangingPunct="0">
              <a:defRPr/>
            </a:pPr>
            <a:fld id="{6892A693-53E3-4F64-9F45-B62B38538669}" type="slidenum">
              <a:rPr lang="en-US" sz="1200">
                <a:cs typeface="+mn-cs"/>
              </a:rPr>
              <a:pPr algn="r" eaLnBrk="0" hangingPunct="0">
                <a:defRPr/>
              </a:pPr>
              <a:t>8</a:t>
            </a:fld>
            <a:endParaRPr lang="en-US" sz="1200" dirty="0">
              <a:cs typeface="+mn-cs"/>
            </a:endParaRPr>
          </a:p>
        </p:txBody>
      </p:sp>
    </p:spTree>
    <p:extLst>
      <p:ext uri="{BB962C8B-B14F-4D97-AF65-F5344CB8AC3E}">
        <p14:creationId xmlns:p14="http://schemas.microsoft.com/office/powerpoint/2010/main" val="6563248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p:txBody>
          <a:bodyPr/>
          <a:lstStyle/>
          <a:p>
            <a:pPr>
              <a:defRPr/>
            </a:pPr>
            <a:fld id="{18B0B89D-CB27-4741-9720-09C16B3B49BA}" type="slidenum">
              <a:rPr lang="en-US" smtClean="0"/>
              <a:pPr>
                <a:defRPr/>
              </a:pPr>
              <a:t>9</a:t>
            </a:fld>
            <a:endParaRPr lang="en-US" dirty="0" smtClean="0"/>
          </a:p>
        </p:txBody>
      </p:sp>
      <p:sp>
        <p:nvSpPr>
          <p:cNvPr id="50178" name="Rectangle 2"/>
          <p:cNvSpPr>
            <a:spLocks noGrp="1" noRot="1" noChangeAspect="1" noChangeArrowheads="1" noTextEdit="1"/>
          </p:cNvSpPr>
          <p:nvPr>
            <p:ph type="sldImg"/>
          </p:nvPr>
        </p:nvSpPr>
        <p:spPr>
          <a:xfrm>
            <a:off x="1196975" y="701675"/>
            <a:ext cx="4683125" cy="3511550"/>
          </a:xfrm>
          <a:ln/>
        </p:spPr>
      </p:sp>
      <p:sp>
        <p:nvSpPr>
          <p:cNvPr id="50179" name="Rectangle 3"/>
          <p:cNvSpPr>
            <a:spLocks noGrp="1" noChangeArrowheads="1"/>
          </p:cNvSpPr>
          <p:nvPr>
            <p:ph type="body" idx="1"/>
          </p:nvPr>
        </p:nvSpPr>
        <p:spPr>
          <a:noFill/>
          <a:ln/>
        </p:spPr>
        <p:txBody>
          <a:bodyPr/>
          <a:lstStyle/>
          <a:p>
            <a:pPr eaLnBrk="1" hangingPunct="1"/>
            <a:endParaRPr lang="en-US" smtClean="0"/>
          </a:p>
        </p:txBody>
      </p:sp>
    </p:spTree>
    <p:extLst>
      <p:ext uri="{BB962C8B-B14F-4D97-AF65-F5344CB8AC3E}">
        <p14:creationId xmlns:p14="http://schemas.microsoft.com/office/powerpoint/2010/main" val="28039637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Master" Target="../slideMasters/slideMaster8.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Master" Target="../slideMasters/slideMaster8.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Master" Target="../slideMasters/slideMaster8.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Master" Target="../slideMasters/slideMaster8.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Master" Target="../slideMasters/slideMaster8.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Master" Target="../slideMasters/slideMaster8.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Master" Target="../slideMasters/slideMaster8.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Master" Target="../slideMasters/slideMaster8.xml"/><Relationship Id="rId4" Type="http://schemas.openxmlformats.org/officeDocument/2006/relationships/image" Target="../media/image6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8" Type="http://schemas.openxmlformats.org/officeDocument/2006/relationships/image" Target="../media/image67.png"/><Relationship Id="rId13" Type="http://schemas.openxmlformats.org/officeDocument/2006/relationships/image" Target="../media/image71.png"/><Relationship Id="rId3" Type="http://schemas.openxmlformats.org/officeDocument/2006/relationships/image" Target="../media/image64.png"/><Relationship Id="rId7" Type="http://schemas.openxmlformats.org/officeDocument/2006/relationships/image" Target="../media/image66.png"/><Relationship Id="rId12" Type="http://schemas.openxmlformats.org/officeDocument/2006/relationships/image" Target="../media/image70.png"/><Relationship Id="rId2" Type="http://schemas.openxmlformats.org/officeDocument/2006/relationships/image" Target="../media/image46.jpg"/><Relationship Id="rId1" Type="http://schemas.openxmlformats.org/officeDocument/2006/relationships/slideMaster" Target="../slideMasters/slideMaster8.xml"/><Relationship Id="rId6" Type="http://schemas.openxmlformats.org/officeDocument/2006/relationships/image" Target="../media/image34.png"/><Relationship Id="rId11" Type="http://schemas.openxmlformats.org/officeDocument/2006/relationships/image" Target="../media/image69.png"/><Relationship Id="rId5" Type="http://schemas.openxmlformats.org/officeDocument/2006/relationships/image" Target="../media/image65.png"/><Relationship Id="rId10" Type="http://schemas.microsoft.com/office/2007/relationships/hdphoto" Target="../media/hdphoto9.wdp"/><Relationship Id="rId4" Type="http://schemas.microsoft.com/office/2007/relationships/hdphoto" Target="../media/hdphoto8.wdp"/><Relationship Id="rId9" Type="http://schemas.openxmlformats.org/officeDocument/2006/relationships/image" Target="../media/image68.png"/><Relationship Id="rId14" Type="http://schemas.openxmlformats.org/officeDocument/2006/relationships/image" Target="../media/image72.png"/></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9.jpg"/><Relationship Id="rId1" Type="http://schemas.openxmlformats.org/officeDocument/2006/relationships/slideMaster" Target="../slideMasters/slideMaster9.xml"/></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9.jpg"/><Relationship Id="rId1" Type="http://schemas.openxmlformats.org/officeDocument/2006/relationships/slideMaster" Target="../slideMasters/slideMaster9.xml"/></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9.jpg"/><Relationship Id="rId1" Type="http://schemas.openxmlformats.org/officeDocument/2006/relationships/slideMaster" Target="../slideMasters/slideMaster9.xml"/></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9.jpg"/><Relationship Id="rId1" Type="http://schemas.openxmlformats.org/officeDocument/2006/relationships/slideMaster" Target="../slideMasters/slideMaster9.xml"/></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9.jpg"/><Relationship Id="rId1" Type="http://schemas.openxmlformats.org/officeDocument/2006/relationships/slideMaster" Target="../slideMasters/slideMaster9.xml"/></Relationships>
</file>

<file path=ppt/slideLayouts/_rels/slideLayout1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9.jpg"/><Relationship Id="rId1" Type="http://schemas.openxmlformats.org/officeDocument/2006/relationships/slideMaster" Target="../slideMasters/slideMaster9.xml"/></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9.jpg"/><Relationship Id="rId1" Type="http://schemas.openxmlformats.org/officeDocument/2006/relationships/slideMaster" Target="../slideMasters/slideMaster9.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74.jpg"/><Relationship Id="rId1" Type="http://schemas.openxmlformats.org/officeDocument/2006/relationships/slideMaster" Target="../slideMasters/slideMaster9.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75.jpg"/><Relationship Id="rId1" Type="http://schemas.openxmlformats.org/officeDocument/2006/relationships/slideMaster" Target="../slideMasters/slideMaster9.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8.xml.rels><?xml version="1.0" encoding="UTF-8" standalone="yes"?>
<Relationships xmlns="http://schemas.openxmlformats.org/package/2006/relationships"><Relationship Id="rId8" Type="http://schemas.openxmlformats.org/officeDocument/2006/relationships/image" Target="../media/image76.emf"/><Relationship Id="rId3" Type="http://schemas.openxmlformats.org/officeDocument/2006/relationships/tags" Target="../tags/tag2.xml"/><Relationship Id="rId7" Type="http://schemas.openxmlformats.org/officeDocument/2006/relationships/oleObject" Target="../embeddings/oleObject1.bin"/><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slideMaster" Target="../slideMasters/slideMaster9.xml"/><Relationship Id="rId5" Type="http://schemas.openxmlformats.org/officeDocument/2006/relationships/tags" Target="../tags/tag4.xml"/><Relationship Id="rId10" Type="http://schemas.microsoft.com/office/2007/relationships/hdphoto" Target="../media/hdphoto2.wdp"/><Relationship Id="rId4" Type="http://schemas.openxmlformats.org/officeDocument/2006/relationships/tags" Target="../tags/tag3.xml"/><Relationship Id="rId9" Type="http://schemas.openxmlformats.org/officeDocument/2006/relationships/image" Target="../media/image12.png"/></Relationships>
</file>

<file path=ppt/slideLayouts/_rels/slideLayout149.xml.rels><?xml version="1.0" encoding="UTF-8" standalone="yes"?>
<Relationships xmlns="http://schemas.openxmlformats.org/package/2006/relationships"><Relationship Id="rId3" Type="http://schemas.openxmlformats.org/officeDocument/2006/relationships/image" Target="../media/image78.wmf"/><Relationship Id="rId2" Type="http://schemas.openxmlformats.org/officeDocument/2006/relationships/image" Target="../media/image77.jpg"/><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3" Type="http://schemas.openxmlformats.org/officeDocument/2006/relationships/image" Target="../media/image78.wmf"/><Relationship Id="rId2" Type="http://schemas.openxmlformats.org/officeDocument/2006/relationships/image" Target="../media/image79.jpg"/><Relationship Id="rId1" Type="http://schemas.openxmlformats.org/officeDocument/2006/relationships/slideMaster" Target="../slideMasters/slideMaster10.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80.jpg"/><Relationship Id="rId1" Type="http://schemas.openxmlformats.org/officeDocument/2006/relationships/slideMaster" Target="../slideMasters/slideMaster10.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81.jpg"/><Relationship Id="rId1" Type="http://schemas.openxmlformats.org/officeDocument/2006/relationships/slideMaster" Target="../slideMasters/slideMaster10.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6.xml.rels><?xml version="1.0" encoding="UTF-8" standalone="yes"?>
<Relationships xmlns="http://schemas.openxmlformats.org/package/2006/relationships"><Relationship Id="rId3" Type="http://schemas.openxmlformats.org/officeDocument/2006/relationships/image" Target="../media/image78.wmf"/><Relationship Id="rId2" Type="http://schemas.openxmlformats.org/officeDocument/2006/relationships/image" Target="../media/image79.jpg"/><Relationship Id="rId1" Type="http://schemas.openxmlformats.org/officeDocument/2006/relationships/slideMaster" Target="../slideMasters/slideMaster10.xml"/></Relationships>
</file>

<file path=ppt/slideLayouts/_rels/slideLayout157.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82.png"/><Relationship Id="rId1" Type="http://schemas.openxmlformats.org/officeDocument/2006/relationships/slideMaster" Target="../slideMasters/slideMaster10.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9.xml.rels><?xml version="1.0" encoding="UTF-8" standalone="yes"?>
<Relationships xmlns="http://schemas.openxmlformats.org/package/2006/relationships"><Relationship Id="rId3" Type="http://schemas.openxmlformats.org/officeDocument/2006/relationships/slideMaster" Target="../slideMasters/slideMaster11.xml"/><Relationship Id="rId2" Type="http://schemas.openxmlformats.org/officeDocument/2006/relationships/video" Target="../media/media2.wmv"/><Relationship Id="rId1" Type="http://schemas.microsoft.com/office/2007/relationships/media" Target="../media/media2.wmv"/><Relationship Id="rId4" Type="http://schemas.openxmlformats.org/officeDocument/2006/relationships/image" Target="../media/image8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2.xml.rels><?xml version="1.0" encoding="UTF-8" standalone="yes"?>
<Relationships xmlns="http://schemas.openxmlformats.org/package/2006/relationships"><Relationship Id="rId3" Type="http://schemas.openxmlformats.org/officeDocument/2006/relationships/slideMaster" Target="../slideMasters/slideMaster11.xml"/><Relationship Id="rId2" Type="http://schemas.openxmlformats.org/officeDocument/2006/relationships/video" Target="../media/media3.wmv"/><Relationship Id="rId1" Type="http://schemas.microsoft.com/office/2007/relationships/media" Target="../media/media3.wmv"/><Relationship Id="rId4" Type="http://schemas.openxmlformats.org/officeDocument/2006/relationships/image" Target="../media/image85.png"/></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3.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Master" Target="../slideMasters/slideMaster12.xml"/><Relationship Id="rId4" Type="http://schemas.openxmlformats.org/officeDocument/2006/relationships/image" Target="../media/image78.wmf"/></Relationships>
</file>

<file path=ppt/slideLayouts/_rels/slideLayout174.xml.rels><?xml version="1.0" encoding="UTF-8" standalone="yes"?>
<Relationships xmlns="http://schemas.openxmlformats.org/package/2006/relationships"><Relationship Id="rId3" Type="http://schemas.openxmlformats.org/officeDocument/2006/relationships/image" Target="../media/image78.wmf"/><Relationship Id="rId2" Type="http://schemas.openxmlformats.org/officeDocument/2006/relationships/image" Target="../media/image88.png"/><Relationship Id="rId1" Type="http://schemas.openxmlformats.org/officeDocument/2006/relationships/slideMaster" Target="../slideMasters/slideMaster12.xml"/><Relationship Id="rId4" Type="http://schemas.openxmlformats.org/officeDocument/2006/relationships/image" Target="../media/image87.png"/></Relationships>
</file>

<file path=ppt/slideLayouts/_rels/slideLayout175.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Master" Target="../slideMasters/slideMaster12.xml"/><Relationship Id="rId4" Type="http://schemas.openxmlformats.org/officeDocument/2006/relationships/image" Target="../media/image91.png"/></Relationships>
</file>

<file path=ppt/slideLayouts/_rels/slideLayout176.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92.png"/><Relationship Id="rId1" Type="http://schemas.openxmlformats.org/officeDocument/2006/relationships/slideMaster" Target="../slideMasters/slideMaster12.xml"/><Relationship Id="rId4" Type="http://schemas.openxmlformats.org/officeDocument/2006/relationships/image" Target="../media/image91.png"/></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Master" Target="../slideMasters/slideMaster12.xml"/></Relationships>
</file>

<file path=ppt/slideLayouts/_rels/slideLayout178.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Master" Target="../slideMasters/slideMaster12.xml"/></Relationships>
</file>

<file path=ppt/slideLayouts/_rels/slideLayout179.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Master" Target="../slideMasters/slideMaster1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Master" Target="../slideMasters/slideMaster12.xml"/></Relationships>
</file>

<file path=ppt/slideLayouts/_rels/slideLayout181.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Master" Target="../slideMasters/slideMaster12.xml"/></Relationships>
</file>

<file path=ppt/slideLayouts/_rels/slideLayout182.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Master" Target="../slideMasters/slideMaster12.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7.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Master" Target="../slideMasters/slideMaster12.xml"/></Relationships>
</file>

<file path=ppt/slideLayouts/_rels/slideLayout208.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Master" Target="../slideMasters/slideMaster13.xml"/><Relationship Id="rId4" Type="http://schemas.openxmlformats.org/officeDocument/2006/relationships/image" Target="../media/image78.wmf"/></Relationships>
</file>

<file path=ppt/slideLayouts/_rels/slideLayout209.xml.rels><?xml version="1.0" encoding="UTF-8" standalone="yes"?>
<Relationships xmlns="http://schemas.openxmlformats.org/package/2006/relationships"><Relationship Id="rId3" Type="http://schemas.openxmlformats.org/officeDocument/2006/relationships/image" Target="../media/image78.wmf"/><Relationship Id="rId2" Type="http://schemas.openxmlformats.org/officeDocument/2006/relationships/image" Target="../media/image88.png"/><Relationship Id="rId1" Type="http://schemas.openxmlformats.org/officeDocument/2006/relationships/slideMaster" Target="../slideMasters/slideMaster13.xml"/><Relationship Id="rId4" Type="http://schemas.openxmlformats.org/officeDocument/2006/relationships/image" Target="../media/image87.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Master" Target="../slideMasters/slideMaster13.xml"/><Relationship Id="rId4" Type="http://schemas.openxmlformats.org/officeDocument/2006/relationships/image" Target="../media/image91.png"/></Relationships>
</file>

<file path=ppt/slideLayouts/_rels/slideLayout211.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92.png"/><Relationship Id="rId1" Type="http://schemas.openxmlformats.org/officeDocument/2006/relationships/slideMaster" Target="../slideMasters/slideMaster13.xml"/><Relationship Id="rId4" Type="http://schemas.openxmlformats.org/officeDocument/2006/relationships/image" Target="../media/image91.png"/></Relationships>
</file>

<file path=ppt/slideLayouts/_rels/slideLayout212.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Master" Target="../slideMasters/slideMaster13.xml"/></Relationships>
</file>

<file path=ppt/slideLayouts/_rels/slideLayout213.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Master" Target="../slideMasters/slideMaster13.xml"/></Relationships>
</file>

<file path=ppt/slideLayouts/_rels/slideLayout214.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Master" Target="../slideMasters/slideMaster13.xml"/></Relationships>
</file>

<file path=ppt/slideLayouts/_rels/slideLayout215.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Master" Target="../slideMasters/slideMaster13.xml"/></Relationships>
</file>

<file path=ppt/slideLayouts/_rels/slideLayout216.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Master" Target="../slideMasters/slideMaster13.xml"/></Relationships>
</file>

<file path=ppt/slideLayouts/_rels/slideLayout217.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Master" Target="../slideMasters/slideMaster13.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2.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Master" Target="../slideMasters/slideMaster13.xml"/></Relationships>
</file>

<file path=ppt/slideLayouts/_rels/slideLayout243.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Master" Target="../slideMasters/slideMaster14.xml"/><Relationship Id="rId4" Type="http://schemas.openxmlformats.org/officeDocument/2006/relationships/image" Target="../media/image78.wmf"/></Relationships>
</file>

<file path=ppt/slideLayouts/_rels/slideLayout244.xml.rels><?xml version="1.0" encoding="UTF-8" standalone="yes"?>
<Relationships xmlns="http://schemas.openxmlformats.org/package/2006/relationships"><Relationship Id="rId3" Type="http://schemas.openxmlformats.org/officeDocument/2006/relationships/image" Target="../media/image78.wmf"/><Relationship Id="rId2" Type="http://schemas.openxmlformats.org/officeDocument/2006/relationships/image" Target="../media/image88.png"/><Relationship Id="rId1" Type="http://schemas.openxmlformats.org/officeDocument/2006/relationships/slideMaster" Target="../slideMasters/slideMaster14.xml"/><Relationship Id="rId4" Type="http://schemas.openxmlformats.org/officeDocument/2006/relationships/image" Target="../media/image87.png"/></Relationships>
</file>

<file path=ppt/slideLayouts/_rels/slideLayout245.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Master" Target="../slideMasters/slideMaster14.xml"/><Relationship Id="rId4" Type="http://schemas.openxmlformats.org/officeDocument/2006/relationships/image" Target="../media/image91.png"/></Relationships>
</file>

<file path=ppt/slideLayouts/_rels/slideLayout246.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92.png"/><Relationship Id="rId1" Type="http://schemas.openxmlformats.org/officeDocument/2006/relationships/slideMaster" Target="../slideMasters/slideMaster14.xml"/><Relationship Id="rId4" Type="http://schemas.openxmlformats.org/officeDocument/2006/relationships/image" Target="../media/image91.png"/></Relationships>
</file>

<file path=ppt/slideLayouts/_rels/slideLayout247.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Master" Target="../slideMasters/slideMaster14.xml"/></Relationships>
</file>

<file path=ppt/slideLayouts/_rels/slideLayout248.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Master" Target="../slideMasters/slideMaster14.xml"/></Relationships>
</file>

<file path=ppt/slideLayouts/_rels/slideLayout249.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Master" Target="../slideMasters/slideMaster14.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76.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Master" Target="../slideMasters/slideMaster14.xml"/></Relationships>
</file>

<file path=ppt/slideLayouts/_rels/slideLayout277.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Master" Target="../slideMasters/slideMaster15.xml"/><Relationship Id="rId4" Type="http://schemas.openxmlformats.org/officeDocument/2006/relationships/image" Target="../media/image78.wmf"/></Relationships>
</file>

<file path=ppt/slideLayouts/_rels/slideLayout278.xml.rels><?xml version="1.0" encoding="UTF-8" standalone="yes"?>
<Relationships xmlns="http://schemas.openxmlformats.org/package/2006/relationships"><Relationship Id="rId3" Type="http://schemas.openxmlformats.org/officeDocument/2006/relationships/image" Target="../media/image78.wmf"/><Relationship Id="rId2" Type="http://schemas.openxmlformats.org/officeDocument/2006/relationships/image" Target="../media/image88.png"/><Relationship Id="rId1" Type="http://schemas.openxmlformats.org/officeDocument/2006/relationships/slideMaster" Target="../slideMasters/slideMaster15.xml"/><Relationship Id="rId4" Type="http://schemas.openxmlformats.org/officeDocument/2006/relationships/image" Target="../media/image87.png"/></Relationships>
</file>

<file path=ppt/slideLayouts/_rels/slideLayout279.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Master" Target="../slideMasters/slideMaster15.xml"/><Relationship Id="rId4" Type="http://schemas.openxmlformats.org/officeDocument/2006/relationships/image" Target="../media/image91.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92.png"/><Relationship Id="rId1" Type="http://schemas.openxmlformats.org/officeDocument/2006/relationships/slideMaster" Target="../slideMasters/slideMaster15.xml"/><Relationship Id="rId4" Type="http://schemas.openxmlformats.org/officeDocument/2006/relationships/image" Target="../media/image91.png"/></Relationships>
</file>

<file path=ppt/slideLayouts/_rels/slideLayout281.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Master" Target="../slideMasters/slideMaster15.xml"/></Relationships>
</file>

<file path=ppt/slideLayouts/_rels/slideLayout282.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Master" Target="../slideMasters/slideMaster15.xml"/></Relationships>
</file>

<file path=ppt/slideLayouts/_rels/slideLayout283.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Master" Target="../slideMasters/slideMaster15.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0.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Master" Target="../slideMasters/slideMaster15.xml"/></Relationships>
</file>

<file path=ppt/slideLayouts/_rels/slideLayout31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Master" Target="../slideMasters/slideMaster16.xml"/><Relationship Id="rId4" Type="http://schemas.openxmlformats.org/officeDocument/2006/relationships/image" Target="../media/image78.wmf"/></Relationships>
</file>

<file path=ppt/slideLayouts/_rels/slideLayout312.xml.rels><?xml version="1.0" encoding="UTF-8" standalone="yes"?>
<Relationships xmlns="http://schemas.openxmlformats.org/package/2006/relationships"><Relationship Id="rId3" Type="http://schemas.openxmlformats.org/officeDocument/2006/relationships/image" Target="../media/image78.wmf"/><Relationship Id="rId2" Type="http://schemas.openxmlformats.org/officeDocument/2006/relationships/image" Target="../media/image88.png"/><Relationship Id="rId1" Type="http://schemas.openxmlformats.org/officeDocument/2006/relationships/slideMaster" Target="../slideMasters/slideMaster16.xml"/><Relationship Id="rId4" Type="http://schemas.openxmlformats.org/officeDocument/2006/relationships/image" Target="../media/image87.png"/></Relationships>
</file>

<file path=ppt/slideLayouts/_rels/slideLayout313.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Master" Target="../slideMasters/slideMaster16.xml"/><Relationship Id="rId4" Type="http://schemas.openxmlformats.org/officeDocument/2006/relationships/image" Target="../media/image91.png"/></Relationships>
</file>

<file path=ppt/slideLayouts/_rels/slideLayout314.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92.png"/><Relationship Id="rId1" Type="http://schemas.openxmlformats.org/officeDocument/2006/relationships/slideMaster" Target="../slideMasters/slideMaster16.xml"/><Relationship Id="rId4" Type="http://schemas.openxmlformats.org/officeDocument/2006/relationships/image" Target="../media/image91.png"/></Relationships>
</file>

<file path=ppt/slideLayouts/_rels/slideLayout315.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Master" Target="../slideMasters/slideMaster16.xml"/></Relationships>
</file>

<file path=ppt/slideLayouts/_rels/slideLayout316.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Master" Target="../slideMasters/slideMaster16.xml"/></Relationships>
</file>

<file path=ppt/slideLayouts/_rels/slideLayout317.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Master" Target="../slideMasters/slideMaster16.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44.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Master" Target="../slideMasters/slideMaster16.xml"/></Relationships>
</file>

<file path=ppt/slideLayouts/_rels/slideLayout345.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Master" Target="../slideMasters/slideMaster17.xml"/><Relationship Id="rId4" Type="http://schemas.openxmlformats.org/officeDocument/2006/relationships/image" Target="../media/image78.wmf"/></Relationships>
</file>

<file path=ppt/slideLayouts/_rels/slideLayout346.xml.rels><?xml version="1.0" encoding="UTF-8" standalone="yes"?>
<Relationships xmlns="http://schemas.openxmlformats.org/package/2006/relationships"><Relationship Id="rId3" Type="http://schemas.openxmlformats.org/officeDocument/2006/relationships/image" Target="../media/image78.wmf"/><Relationship Id="rId2" Type="http://schemas.openxmlformats.org/officeDocument/2006/relationships/image" Target="../media/image88.png"/><Relationship Id="rId1" Type="http://schemas.openxmlformats.org/officeDocument/2006/relationships/slideMaster" Target="../slideMasters/slideMaster17.xml"/><Relationship Id="rId4" Type="http://schemas.openxmlformats.org/officeDocument/2006/relationships/image" Target="../media/image87.png"/></Relationships>
</file>

<file path=ppt/slideLayouts/_rels/slideLayout347.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Master" Target="../slideMasters/slideMaster17.xml"/><Relationship Id="rId4" Type="http://schemas.openxmlformats.org/officeDocument/2006/relationships/image" Target="../media/image91.png"/></Relationships>
</file>

<file path=ppt/slideLayouts/_rels/slideLayout348.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92.png"/><Relationship Id="rId1" Type="http://schemas.openxmlformats.org/officeDocument/2006/relationships/slideMaster" Target="../slideMasters/slideMaster17.xml"/><Relationship Id="rId4" Type="http://schemas.openxmlformats.org/officeDocument/2006/relationships/image" Target="../media/image91.png"/></Relationships>
</file>

<file path=ppt/slideLayouts/_rels/slideLayout349.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Master" Target="../slideMasters/slideMaster1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0.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Master" Target="../slideMasters/slideMaster17.xml"/></Relationships>
</file>

<file path=ppt/slideLayouts/_rels/slideLayout351.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Master" Target="../slideMasters/slideMaster17.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78.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Master" Target="../slideMasters/slideMaster17.xml"/></Relationships>
</file>

<file path=ppt/slideLayouts/_rels/slideLayout379.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Master" Target="../slideMasters/slideMaster18.xml"/><Relationship Id="rId4" Type="http://schemas.openxmlformats.org/officeDocument/2006/relationships/image" Target="../media/image78.wmf"/></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0.xml.rels><?xml version="1.0" encoding="UTF-8" standalone="yes"?>
<Relationships xmlns="http://schemas.openxmlformats.org/package/2006/relationships"><Relationship Id="rId3" Type="http://schemas.openxmlformats.org/officeDocument/2006/relationships/image" Target="../media/image78.wmf"/><Relationship Id="rId2" Type="http://schemas.openxmlformats.org/officeDocument/2006/relationships/image" Target="../media/image88.png"/><Relationship Id="rId1" Type="http://schemas.openxmlformats.org/officeDocument/2006/relationships/slideMaster" Target="../slideMasters/slideMaster18.xml"/><Relationship Id="rId4" Type="http://schemas.openxmlformats.org/officeDocument/2006/relationships/image" Target="../media/image87.png"/></Relationships>
</file>

<file path=ppt/slideLayouts/_rels/slideLayout381.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Master" Target="../slideMasters/slideMaster18.xml"/><Relationship Id="rId4" Type="http://schemas.openxmlformats.org/officeDocument/2006/relationships/image" Target="../media/image91.png"/></Relationships>
</file>

<file path=ppt/slideLayouts/_rels/slideLayout382.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92.png"/><Relationship Id="rId1" Type="http://schemas.openxmlformats.org/officeDocument/2006/relationships/slideMaster" Target="../slideMasters/slideMaster18.xml"/><Relationship Id="rId4" Type="http://schemas.openxmlformats.org/officeDocument/2006/relationships/image" Target="../media/image91.png"/></Relationships>
</file>

<file path=ppt/slideLayouts/_rels/slideLayout383.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Master" Target="../slideMasters/slideMaster18.xml"/></Relationships>
</file>

<file path=ppt/slideLayouts/_rels/slideLayout384.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Master" Target="../slideMasters/slideMaster18.xml"/></Relationships>
</file>

<file path=ppt/slideLayouts/_rels/slideLayout385.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Master" Target="../slideMasters/slideMaster18.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11.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Master" Target="../slideMasters/slideMaster18.xml"/></Relationships>
</file>

<file path=ppt/slideLayouts/_rels/slideLayout412.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Master" Target="../slideMasters/slideMaster19.xml"/><Relationship Id="rId4" Type="http://schemas.openxmlformats.org/officeDocument/2006/relationships/image" Target="../media/image78.wmf"/></Relationships>
</file>

<file path=ppt/slideLayouts/_rels/slideLayout413.xml.rels><?xml version="1.0" encoding="UTF-8" standalone="yes"?>
<Relationships xmlns="http://schemas.openxmlformats.org/package/2006/relationships"><Relationship Id="rId3" Type="http://schemas.openxmlformats.org/officeDocument/2006/relationships/image" Target="../media/image78.wmf"/><Relationship Id="rId2" Type="http://schemas.openxmlformats.org/officeDocument/2006/relationships/image" Target="../media/image88.png"/><Relationship Id="rId1" Type="http://schemas.openxmlformats.org/officeDocument/2006/relationships/slideMaster" Target="../slideMasters/slideMaster19.xml"/><Relationship Id="rId4" Type="http://schemas.openxmlformats.org/officeDocument/2006/relationships/image" Target="../media/image87.png"/></Relationships>
</file>

<file path=ppt/slideLayouts/_rels/slideLayout414.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Master" Target="../slideMasters/slideMaster19.xml"/><Relationship Id="rId4" Type="http://schemas.openxmlformats.org/officeDocument/2006/relationships/image" Target="../media/image91.png"/></Relationships>
</file>

<file path=ppt/slideLayouts/_rels/slideLayout415.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92.png"/><Relationship Id="rId1" Type="http://schemas.openxmlformats.org/officeDocument/2006/relationships/slideMaster" Target="../slideMasters/slideMaster19.xml"/><Relationship Id="rId4" Type="http://schemas.openxmlformats.org/officeDocument/2006/relationships/image" Target="../media/image91.png"/></Relationships>
</file>

<file path=ppt/slideLayouts/_rels/slideLayout416.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Master" Target="../slideMasters/slideMaster19.xml"/></Relationships>
</file>

<file path=ppt/slideLayouts/_rels/slideLayout417.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Master" Target="../slideMasters/slideMaster19.xml"/></Relationships>
</file>

<file path=ppt/slideLayouts/_rels/slideLayout418.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Master" Target="../slideMasters/slideMaster19.xml"/></Relationships>
</file>

<file path=ppt/slideLayouts/_rels/slideLayout41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2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2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2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2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2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2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2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2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2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3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3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3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3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3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3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3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3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3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4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4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4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44.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Master" Target="../slideMasters/slideMaster19.xml"/></Relationships>
</file>

<file path=ppt/slideLayouts/_rels/slideLayout44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44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44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44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44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45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45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45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45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45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45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5.xml"/><Relationship Id="rId4" Type="http://schemas.microsoft.com/office/2007/relationships/hdphoto" Target="../media/hdphoto2.wdp"/></Relationships>
</file>

<file path=ppt/slideLayouts/_rels/slideLayout4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Master" Target="../slideMasters/slideMaster5.xml"/><Relationship Id="rId6" Type="http://schemas.microsoft.com/office/2007/relationships/hdphoto" Target="../media/hdphoto1.wdp"/><Relationship Id="rId5" Type="http://schemas.openxmlformats.org/officeDocument/2006/relationships/image" Target="../media/image11.png"/><Relationship Id="rId4" Type="http://schemas.microsoft.com/office/2007/relationships/hdphoto" Target="../media/hdphoto3.wdp"/></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jpg"/><Relationship Id="rId1" Type="http://schemas.openxmlformats.org/officeDocument/2006/relationships/slideMaster" Target="../slideMasters/slideMaster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Layouts/_rels/slideLayout78.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22.png"/><Relationship Id="rId7" Type="http://schemas.openxmlformats.org/officeDocument/2006/relationships/image" Target="../media/image25.png"/><Relationship Id="rId2" Type="http://schemas.openxmlformats.org/officeDocument/2006/relationships/image" Target="../media/image17.jpg"/><Relationship Id="rId1" Type="http://schemas.openxmlformats.org/officeDocument/2006/relationships/slideMaster" Target="../slideMasters/slideMaster7.xml"/><Relationship Id="rId6" Type="http://schemas.openxmlformats.org/officeDocument/2006/relationships/image" Target="../media/image24.png"/><Relationship Id="rId5" Type="http://schemas.openxmlformats.org/officeDocument/2006/relationships/image" Target="../media/image23.png"/><Relationship Id="rId4" Type="http://schemas.microsoft.com/office/2007/relationships/hdphoto" Target="../media/hdphoto4.wdp"/></Relationships>
</file>

<file path=ppt/slideLayouts/_rels/slideLayout79.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22.png"/><Relationship Id="rId7" Type="http://schemas.openxmlformats.org/officeDocument/2006/relationships/image" Target="../media/image27.png"/><Relationship Id="rId2" Type="http://schemas.openxmlformats.org/officeDocument/2006/relationships/image" Target="../media/image17.jpg"/><Relationship Id="rId1" Type="http://schemas.openxmlformats.org/officeDocument/2006/relationships/slideMaster" Target="../slideMasters/slideMaster7.xml"/><Relationship Id="rId6" Type="http://schemas.openxmlformats.org/officeDocument/2006/relationships/image" Target="../media/image24.png"/><Relationship Id="rId5" Type="http://schemas.openxmlformats.org/officeDocument/2006/relationships/image" Target="../media/image26.png"/><Relationship Id="rId4" Type="http://schemas.microsoft.com/office/2007/relationships/hdphoto" Target="../media/hdphoto4.wdp"/></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25.png"/><Relationship Id="rId2" Type="http://schemas.openxmlformats.org/officeDocument/2006/relationships/image" Target="../media/image17.jpg"/><Relationship Id="rId1" Type="http://schemas.openxmlformats.org/officeDocument/2006/relationships/slideMaster" Target="../slideMasters/slideMaster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9.jpg"/><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7.jpg"/><Relationship Id="rId1" Type="http://schemas.openxmlformats.org/officeDocument/2006/relationships/slideMaster" Target="../slideMasters/slideMaster7.xml"/><Relationship Id="rId4" Type="http://schemas.openxmlformats.org/officeDocument/2006/relationships/image" Target="../media/image31.png"/></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7.jpg"/><Relationship Id="rId1" Type="http://schemas.openxmlformats.org/officeDocument/2006/relationships/slideMaster" Target="../slideMasters/slideMaster7.xml"/><Relationship Id="rId4" Type="http://schemas.openxmlformats.org/officeDocument/2006/relationships/image" Target="../media/image32.png"/></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7.jpg"/><Relationship Id="rId1" Type="http://schemas.openxmlformats.org/officeDocument/2006/relationships/slideMaster" Target="../slideMasters/slideMaster7.xml"/><Relationship Id="rId4" Type="http://schemas.openxmlformats.org/officeDocument/2006/relationships/image" Target="../media/image33.pn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7.jpg"/><Relationship Id="rId1" Type="http://schemas.openxmlformats.org/officeDocument/2006/relationships/slideMaster" Target="../slideMasters/slideMaster7.xml"/><Relationship Id="rId4" Type="http://schemas.openxmlformats.org/officeDocument/2006/relationships/image" Target="../media/image34.pn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7.jpg"/><Relationship Id="rId1" Type="http://schemas.openxmlformats.org/officeDocument/2006/relationships/slideMaster" Target="../slideMasters/slideMaster7.xml"/><Relationship Id="rId4" Type="http://schemas.openxmlformats.org/officeDocument/2006/relationships/image" Target="../media/image35.png"/></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36.png"/><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8" Type="http://schemas.openxmlformats.org/officeDocument/2006/relationships/image" Target="../media/image34.png"/><Relationship Id="rId13" Type="http://schemas.microsoft.com/office/2007/relationships/hdphoto" Target="../media/hdphoto7.wdp"/><Relationship Id="rId3" Type="http://schemas.openxmlformats.org/officeDocument/2006/relationships/image" Target="../media/image38.png"/><Relationship Id="rId7" Type="http://schemas.openxmlformats.org/officeDocument/2006/relationships/image" Target="../media/image41.png"/><Relationship Id="rId12" Type="http://schemas.openxmlformats.org/officeDocument/2006/relationships/image" Target="../media/image44.png"/><Relationship Id="rId2" Type="http://schemas.openxmlformats.org/officeDocument/2006/relationships/image" Target="../media/image37.jpg"/><Relationship Id="rId1" Type="http://schemas.openxmlformats.org/officeDocument/2006/relationships/slideMaster" Target="../slideMasters/slideMaster7.xml"/><Relationship Id="rId6" Type="http://schemas.openxmlformats.org/officeDocument/2006/relationships/image" Target="../media/image40.png"/><Relationship Id="rId11" Type="http://schemas.openxmlformats.org/officeDocument/2006/relationships/image" Target="../media/image43.png"/><Relationship Id="rId5" Type="http://schemas.openxmlformats.org/officeDocument/2006/relationships/image" Target="../media/image39.png"/><Relationship Id="rId10" Type="http://schemas.openxmlformats.org/officeDocument/2006/relationships/image" Target="../media/image27.png"/><Relationship Id="rId4" Type="http://schemas.microsoft.com/office/2007/relationships/hdphoto" Target="../media/hdphoto6.wdp"/><Relationship Id="rId9" Type="http://schemas.openxmlformats.org/officeDocument/2006/relationships/image" Target="../media/image42.png"/><Relationship Id="rId14" Type="http://schemas.openxmlformats.org/officeDocument/2006/relationships/image" Target="../media/image45.png"/></Relationships>
</file>

<file path=ppt/slideLayouts/_rels/slideLayout98.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0.png"/><Relationship Id="rId3" Type="http://schemas.openxmlformats.org/officeDocument/2006/relationships/image" Target="../media/image38.png"/><Relationship Id="rId7" Type="http://schemas.openxmlformats.org/officeDocument/2006/relationships/image" Target="../media/image27.png"/><Relationship Id="rId12" Type="http://schemas.openxmlformats.org/officeDocument/2006/relationships/image" Target="../media/image39.png"/><Relationship Id="rId2" Type="http://schemas.openxmlformats.org/officeDocument/2006/relationships/image" Target="../media/image46.jpg"/><Relationship Id="rId1" Type="http://schemas.openxmlformats.org/officeDocument/2006/relationships/slideMaster" Target="../slideMasters/slideMaster7.xml"/><Relationship Id="rId6" Type="http://schemas.openxmlformats.org/officeDocument/2006/relationships/image" Target="../media/image34.png"/><Relationship Id="rId11" Type="http://schemas.openxmlformats.org/officeDocument/2006/relationships/image" Target="../media/image47.png"/><Relationship Id="rId5" Type="http://schemas.openxmlformats.org/officeDocument/2006/relationships/image" Target="../media/image41.png"/><Relationship Id="rId10" Type="http://schemas.microsoft.com/office/2007/relationships/hdphoto" Target="../media/hdphoto7.wdp"/><Relationship Id="rId4" Type="http://schemas.microsoft.com/office/2007/relationships/hdphoto" Target="../media/hdphoto6.wdp"/><Relationship Id="rId9" Type="http://schemas.openxmlformats.org/officeDocument/2006/relationships/image" Target="../media/image44.png"/><Relationship Id="rId14" Type="http://schemas.openxmlformats.org/officeDocument/2006/relationships/image" Target="../media/image42.png"/></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6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5646" indent="0" algn="ctr">
              <a:buNone/>
              <a:defRPr/>
            </a:lvl2pPr>
            <a:lvl3pPr marL="911294" indent="0" algn="ctr">
              <a:buNone/>
              <a:defRPr/>
            </a:lvl3pPr>
            <a:lvl4pPr marL="1366949" indent="0" algn="ctr">
              <a:buNone/>
              <a:defRPr/>
            </a:lvl4pPr>
            <a:lvl5pPr marL="1822589" indent="0" algn="ctr">
              <a:buNone/>
              <a:defRPr/>
            </a:lvl5pPr>
            <a:lvl6pPr marL="2278233" indent="0" algn="ctr">
              <a:buNone/>
              <a:defRPr/>
            </a:lvl6pPr>
            <a:lvl7pPr marL="2733885" indent="0" algn="ctr">
              <a:buNone/>
              <a:defRPr/>
            </a:lvl7pPr>
            <a:lvl8pPr marL="3189531" indent="0" algn="ctr">
              <a:buNone/>
              <a:defRPr/>
            </a:lvl8pPr>
            <a:lvl9pPr marL="3645182"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2/24/2009</a:t>
            </a: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83796F2-C76E-444A-920B-23CA4E8782DC}"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2/24/2009</a:t>
            </a: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091AEBB-7DB6-4D8B-988E-663D7C877984}" type="slidenum">
              <a:rPr lang="en-US"/>
              <a:pPr>
                <a:defRPr/>
              </a:pPr>
              <a:t>‹#›</a:t>
            </a:fld>
            <a:endParaRPr lang="en-US" dirty="0"/>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9" y="228631"/>
            <a:ext cx="8363938" cy="761747"/>
          </a:xfrm>
        </p:spPr>
        <p:txBody>
          <a:bodyPr/>
          <a:lstStyle>
            <a:lvl1pPr algn="l" defTabSz="911101" rtl="0" eaLnBrk="1" latinLnBrk="0" hangingPunct="1">
              <a:lnSpc>
                <a:spcPct val="90000"/>
              </a:lnSpc>
              <a:spcBef>
                <a:spcPct val="0"/>
              </a:spcBef>
              <a:buNone/>
              <a:defRPr lang="en-US" sz="55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9" y="1447846"/>
            <a:ext cx="8363938" cy="2035429"/>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6523" indent="-341674">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1674" indent="-341674">
              <a:spcBef>
                <a:spcPts val="0"/>
              </a:spcBef>
              <a:spcAft>
                <a:spcPts val="400"/>
              </a:spcAft>
              <a:buFont typeface="Arial" pitchFamily="34" charset="0"/>
              <a:buChar char="•"/>
              <a:defRPr/>
            </a:lvl5pPr>
            <a:lvl6pPr marL="1029780" indent="-341674">
              <a:buFont typeface="Arial" pitchFamily="34" charset="0"/>
              <a:buChar char="•"/>
              <a:defRPr sz="2400">
                <a:gradFill>
                  <a:gsLst>
                    <a:gs pos="0">
                      <a:srgbClr val="595959"/>
                    </a:gs>
                    <a:gs pos="86000">
                      <a:srgbClr val="595959"/>
                    </a:gs>
                  </a:gsLst>
                  <a:lin ang="5400000" scaled="0"/>
                </a:gradFill>
              </a:defRPr>
            </a:lvl6pPr>
            <a:lvl7pPr marL="1251246" indent="-224620">
              <a:defRPr>
                <a:gradFill>
                  <a:gsLst>
                    <a:gs pos="0">
                      <a:srgbClr val="595959"/>
                    </a:gs>
                    <a:gs pos="86000">
                      <a:srgbClr val="595959"/>
                    </a:gs>
                  </a:gsLst>
                  <a:lin ang="5400000" scaled="0"/>
                </a:gradFill>
              </a:defRPr>
            </a:lvl7pPr>
            <a:lvl8pPr marL="1482187" indent="-230951">
              <a:defRPr>
                <a:gradFill>
                  <a:gsLst>
                    <a:gs pos="0">
                      <a:srgbClr val="595959"/>
                    </a:gs>
                    <a:gs pos="86000">
                      <a:srgbClr val="595959"/>
                    </a:gs>
                  </a:gsLst>
                  <a:lin ang="5400000" scaled="0"/>
                </a:gradFill>
              </a:defRPr>
            </a:lvl8pPr>
          </a:lstStyle>
          <a:p>
            <a:pPr marL="344837" lvl="0" indent="-344837" algn="l" defTabSz="911101" rtl="0" eaLnBrk="1" latinLnBrk="0" hangingPunct="1">
              <a:lnSpc>
                <a:spcPct val="90000"/>
              </a:lnSpc>
              <a:spcBef>
                <a:spcPct val="20000"/>
              </a:spcBef>
              <a:buSzPct val="90000"/>
              <a:buFont typeface="Arial" pitchFamily="34" charset="0"/>
              <a:buChar char="•"/>
            </a:pPr>
            <a:r>
              <a:rPr lang="en-US" smtClean="0"/>
              <a:t>Click to edit Master text styles</a:t>
            </a:r>
          </a:p>
          <a:p>
            <a:pPr marL="344837" lvl="1" indent="-344837" algn="l" defTabSz="911101" rtl="0" eaLnBrk="1" latinLnBrk="0" hangingPunct="1">
              <a:lnSpc>
                <a:spcPct val="90000"/>
              </a:lnSpc>
              <a:spcBef>
                <a:spcPct val="20000"/>
              </a:spcBef>
              <a:buSzPct val="90000"/>
              <a:buFont typeface="Arial" pitchFamily="34" charset="0"/>
              <a:buChar char="•"/>
            </a:pPr>
            <a:r>
              <a:rPr lang="en-US" smtClean="0"/>
              <a:t>Second level</a:t>
            </a:r>
          </a:p>
          <a:p>
            <a:pPr marL="344837" lvl="2" indent="-344837" algn="l" defTabSz="911101" rtl="0" eaLnBrk="1" latinLnBrk="0" hangingPunct="1">
              <a:lnSpc>
                <a:spcPct val="90000"/>
              </a:lnSpc>
              <a:spcBef>
                <a:spcPct val="20000"/>
              </a:spcBef>
              <a:buSzPct val="90000"/>
              <a:buFont typeface="Arial" pitchFamily="34" charset="0"/>
              <a:buChar char="•"/>
            </a:pPr>
            <a:r>
              <a:rPr lang="en-US" smtClean="0"/>
              <a:t>Third level</a:t>
            </a:r>
          </a:p>
          <a:p>
            <a:pPr marL="344837" lvl="3" indent="-344837" algn="l" defTabSz="911101" rtl="0" eaLnBrk="1" latinLnBrk="0" hangingPunct="1">
              <a:lnSpc>
                <a:spcPct val="90000"/>
              </a:lnSpc>
              <a:spcBef>
                <a:spcPct val="20000"/>
              </a:spcBef>
              <a:buSzPct val="90000"/>
              <a:buFont typeface="Arial" pitchFamily="34" charset="0"/>
              <a:buChar char="•"/>
            </a:pPr>
            <a:r>
              <a:rPr lang="en-US" smtClean="0"/>
              <a:t>Fourth level</a:t>
            </a:r>
          </a:p>
          <a:p>
            <a:pPr marL="344837" lvl="4" indent="-344837" algn="l" defTabSz="911101"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spTree>
    <p:extLst>
      <p:ext uri="{BB962C8B-B14F-4D97-AF65-F5344CB8AC3E}">
        <p14:creationId xmlns:p14="http://schemas.microsoft.com/office/powerpoint/2010/main" val="1450907906"/>
      </p:ext>
    </p:extLst>
  </p:cSld>
  <p:clrMapOvr>
    <a:masterClrMapping/>
  </p:clrMapOvr>
  <p:transition>
    <p:fade/>
  </p:transition>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Walkin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8185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Walkin Slide - Tokyo, Japa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02697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Walkin Slide - Sydney, Australia">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76962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Walkin Slide - Toronto, Canada">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24033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Walkin Slide - London, United Kingdom">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88396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Walkin Slide - Buenos Aires, Argentina">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99756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Walkin Slide - Auckland, New Zealand">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43158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Walkin Slide - Chennai, India">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12092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Walkin Slide - Sao Paulo, Brazil">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97084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62"/>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62"/>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2/24/2009</a:t>
            </a: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9E4BBDF-137C-4F18-A804-F41F4B8D1C08}" type="slidenum">
              <a:rPr lang="en-US"/>
              <a:pPr>
                <a:defRPr/>
              </a:pPr>
              <a:t>‹#›</a:t>
            </a:fld>
            <a:endParaRPr lang="en-US" dirty="0"/>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Walkin Slide - Paris, Franc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36540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Walkin Slide - Frankfurt, Germany">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592550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1009" y="3452038"/>
            <a:ext cx="4865192" cy="2002536"/>
          </a:xfrm>
        </p:spPr>
        <p:txBody>
          <a:bodyPr vert="horz" wrap="square" lIns="0" tIns="0" rIns="0" bIns="0" rtlCol="0" anchor="ctr" anchorCtr="0">
            <a:noAutofit/>
          </a:bodyPr>
          <a:lstStyle>
            <a:lvl1pPr algn="l" defTabSz="911253" rtl="0" eaLnBrk="1" latinLnBrk="0" hangingPunct="1">
              <a:lnSpc>
                <a:spcPct val="90000"/>
              </a:lnSpc>
              <a:spcBef>
                <a:spcPct val="0"/>
              </a:spcBef>
              <a:buNone/>
              <a:defRPr lang="en-US" sz="6000" b="0" kern="1200" cap="none" spc="-100" baseline="0" dirty="0">
                <a:ln w="3175">
                  <a:noFill/>
                </a:ln>
                <a:solidFill>
                  <a:schemeClr val="tx1">
                    <a:alpha val="99000"/>
                  </a:schemeClr>
                </a:solidFill>
                <a:effectLst/>
                <a:latin typeface="Segoe UI Light" pitchFamily="34" charset="0"/>
                <a:ea typeface="+mn-ea"/>
                <a:cs typeface="Arial" charset="0"/>
              </a:defRPr>
            </a:lvl1pPr>
          </a:lstStyle>
          <a:p>
            <a:pPr lvl="0"/>
            <a:r>
              <a:rPr lang="en-US" dirty="0" smtClean="0"/>
              <a:t>Title Here</a:t>
            </a:r>
            <a:endParaRPr lang="en-US" dirty="0"/>
          </a:p>
        </p:txBody>
      </p:sp>
      <p:sp>
        <p:nvSpPr>
          <p:cNvPr id="5" name="Text Placeholder 4"/>
          <p:cNvSpPr>
            <a:spLocks noGrp="1"/>
          </p:cNvSpPr>
          <p:nvPr>
            <p:ph type="body" sz="quarter" idx="12" hasCustomPrompt="1"/>
          </p:nvPr>
        </p:nvSpPr>
        <p:spPr>
          <a:xfrm>
            <a:off x="391048" y="5482023"/>
            <a:ext cx="4863589" cy="858697"/>
          </a:xfrm>
        </p:spPr>
        <p:txBody>
          <a:bodyPr vert="horz" wrap="square" lIns="0" tIns="0" rIns="0" bIns="0" rtlCol="0">
            <a:spAutoFit/>
          </a:bodyPr>
          <a:lstStyle>
            <a:lvl1pPr marL="0" indent="0">
              <a:buNone/>
              <a:defRPr lang="en-US" sz="1800" kern="1200" dirty="0">
                <a:solidFill>
                  <a:schemeClr val="tx1">
                    <a:alpha val="99000"/>
                  </a:schemeClr>
                </a:solidFill>
                <a:latin typeface="+mn-lt"/>
                <a:ea typeface="+mn-ea"/>
                <a:cs typeface="+mn-cs"/>
              </a:defRPr>
            </a:lvl1pPr>
          </a:lstStyle>
          <a:p>
            <a:pPr lvl="0"/>
            <a:r>
              <a:rPr lang="en-US" dirty="0" smtClean="0"/>
              <a:t>Name</a:t>
            </a:r>
          </a:p>
          <a:p>
            <a:pPr lvl="0"/>
            <a:r>
              <a:rPr lang="en-US" dirty="0" smtClean="0"/>
              <a:t>Title</a:t>
            </a:r>
          </a:p>
          <a:p>
            <a:pPr lvl="0"/>
            <a:r>
              <a:rPr lang="en-US" dirty="0" smtClean="0"/>
              <a:t>Microsoft Corporation</a:t>
            </a:r>
          </a:p>
        </p:txBody>
      </p:sp>
    </p:spTree>
    <p:extLst>
      <p:ext uri="{BB962C8B-B14F-4D97-AF65-F5344CB8AC3E}">
        <p14:creationId xmlns:p14="http://schemas.microsoft.com/office/powerpoint/2010/main" val="28106814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ection Tit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9437" y="1901973"/>
            <a:ext cx="5144840" cy="1828193"/>
          </a:xfrm>
        </p:spPr>
        <p:txBody>
          <a:bodyPr anchor="b" anchorCtr="0"/>
          <a:lstStyle>
            <a:lvl1pPr>
              <a:defRPr kumimoji="0" lang="en-US" sz="6600" b="0" i="0" u="none" strike="noStrike" kern="1200" cap="none" spc="-120" normalizeH="0" baseline="0" dirty="0">
                <a:ln w="3175">
                  <a:noFill/>
                </a:ln>
                <a:solidFill>
                  <a:schemeClr val="tx1">
                    <a:alpha val="99000"/>
                  </a:schemeClr>
                </a:solidFill>
                <a:effectLst/>
                <a:uLnTx/>
                <a:uFillTx/>
                <a:latin typeface="Segoe UI Light"/>
                <a:ea typeface="+mn-ea"/>
                <a:cs typeface="Arial" charset="0"/>
              </a:defRPr>
            </a:lvl1pPr>
          </a:lstStyle>
          <a:p>
            <a:pPr marL="0" lvl="0" indent="0" algn="l" defTabSz="911253" rtl="0" eaLnBrk="1" latinLnBrk="0" hangingPunct="1">
              <a:lnSpc>
                <a:spcPct val="90000"/>
              </a:lnSpc>
              <a:spcBef>
                <a:spcPct val="20000"/>
              </a:spcBef>
              <a:buSzPct val="80000"/>
              <a:buFont typeface="Arial" pitchFamily="34" charset="0"/>
              <a:buNone/>
            </a:pPr>
            <a:r>
              <a:rPr lang="en-US" dirty="0" smtClean="0"/>
              <a:t>Click to edit title style</a:t>
            </a:r>
            <a:endParaRPr lang="en-US" dirty="0"/>
          </a:p>
        </p:txBody>
      </p:sp>
    </p:spTree>
    <p:extLst>
      <p:ext uri="{BB962C8B-B14F-4D97-AF65-F5344CB8AC3E}">
        <p14:creationId xmlns:p14="http://schemas.microsoft.com/office/powerpoint/2010/main" val="893545579"/>
      </p:ext>
    </p:extLst>
  </p:cSld>
  <p:clrMapOvr>
    <a:masterClrMapping/>
  </p:clrMapOvr>
  <p:transition>
    <p:fade/>
  </p:transition>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Demo, Video etc. &quot;special&quot; slides">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30044" y="4343417"/>
            <a:ext cx="7680340" cy="461665"/>
          </a:xfrm>
        </p:spPr>
        <p:txBody>
          <a:bodyPr>
            <a:noAutofit/>
          </a:bodyPr>
          <a:lstStyle>
            <a:lvl1pPr marL="0" indent="0" algn="l">
              <a:lnSpc>
                <a:spcPct val="90000"/>
              </a:lnSpc>
              <a:spcBef>
                <a:spcPts val="0"/>
              </a:spcBef>
              <a:buNone/>
              <a:defRPr lang="en-US" sz="3600" kern="1200" spc="-70" baseline="0" dirty="0">
                <a:solidFill>
                  <a:schemeClr val="tx1">
                    <a:alpha val="99000"/>
                  </a:schemeClr>
                </a:solidFill>
                <a:latin typeface="+mj-lt"/>
                <a:ea typeface="+mn-ea"/>
                <a:cs typeface="+mn-cs"/>
              </a:defRPr>
            </a:lvl1pPr>
            <a:lvl2pPr marL="455632" indent="0" algn="ctr">
              <a:buNone/>
              <a:defRPr>
                <a:solidFill>
                  <a:schemeClr val="tx1">
                    <a:tint val="75000"/>
                  </a:schemeClr>
                </a:solidFill>
              </a:defRPr>
            </a:lvl2pPr>
            <a:lvl3pPr marL="911253" indent="0" algn="ctr">
              <a:buNone/>
              <a:defRPr>
                <a:solidFill>
                  <a:schemeClr val="tx1">
                    <a:tint val="75000"/>
                  </a:schemeClr>
                </a:solidFill>
              </a:defRPr>
            </a:lvl3pPr>
            <a:lvl4pPr marL="1366893" indent="0" algn="ctr">
              <a:buNone/>
              <a:defRPr>
                <a:solidFill>
                  <a:schemeClr val="tx1">
                    <a:tint val="75000"/>
                  </a:schemeClr>
                </a:solidFill>
              </a:defRPr>
            </a:lvl4pPr>
            <a:lvl5pPr marL="1822515" indent="0" algn="ctr">
              <a:buNone/>
              <a:defRPr>
                <a:solidFill>
                  <a:schemeClr val="tx1">
                    <a:tint val="75000"/>
                  </a:schemeClr>
                </a:solidFill>
              </a:defRPr>
            </a:lvl5pPr>
            <a:lvl6pPr marL="2278144" indent="0" algn="ctr">
              <a:buNone/>
              <a:defRPr>
                <a:solidFill>
                  <a:schemeClr val="tx1">
                    <a:tint val="75000"/>
                  </a:schemeClr>
                </a:solidFill>
              </a:defRPr>
            </a:lvl6pPr>
            <a:lvl7pPr marL="2733775" indent="0" algn="ctr">
              <a:buNone/>
              <a:defRPr>
                <a:solidFill>
                  <a:schemeClr val="tx1">
                    <a:tint val="75000"/>
                  </a:schemeClr>
                </a:solidFill>
              </a:defRPr>
            </a:lvl7pPr>
            <a:lvl8pPr marL="3189402" indent="0" algn="ctr">
              <a:buNone/>
              <a:defRPr>
                <a:solidFill>
                  <a:schemeClr val="tx1">
                    <a:tint val="75000"/>
                  </a:schemeClr>
                </a:solidFill>
              </a:defRPr>
            </a:lvl8pPr>
            <a:lvl9pPr marL="3645037" indent="0" algn="ctr">
              <a:buNone/>
              <a:defRPr>
                <a:solidFill>
                  <a:schemeClr val="tx1">
                    <a:tint val="75000"/>
                  </a:schemeClr>
                </a:solidFill>
              </a:defRPr>
            </a:lvl9pPr>
          </a:lstStyle>
          <a:p>
            <a:pPr marL="0" marR="0" lvl="0" indent="0" algn="l" defTabSz="911253"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a:xfrm>
            <a:off x="730080" y="2739678"/>
            <a:ext cx="7686295" cy="1378644"/>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600" b="0" kern="1200" cap="none" spc="-400" baseline="0" dirty="0" smtClean="0">
                <a:ln w="3175">
                  <a:noFill/>
                </a:ln>
                <a:solidFill>
                  <a:schemeClr val="tx2">
                    <a:alpha val="99000"/>
                  </a:schemeClr>
                </a:soli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730044" y="1447800"/>
            <a:ext cx="7680340" cy="914096"/>
          </a:xfrm>
        </p:spPr>
        <p:txBody>
          <a:bodyPr wrap="square" anchor="b">
            <a:noAutofit/>
          </a:bodyPr>
          <a:lstStyle>
            <a:lvl1pPr marL="0" indent="0">
              <a:buNone/>
              <a:defRPr sz="6600" spc="-150">
                <a:solidFill>
                  <a:schemeClr val="tx1">
                    <a:alpha val="99000"/>
                  </a:schemeClr>
                </a:solidFill>
              </a:defRPr>
            </a:lvl1pPr>
          </a:lstStyle>
          <a:p>
            <a:pPr lvl="0"/>
            <a:r>
              <a:rPr lang="en-US" smtClean="0"/>
              <a:t>Click to edit Master text styles</a:t>
            </a:r>
          </a:p>
        </p:txBody>
      </p:sp>
    </p:spTree>
    <p:extLst>
      <p:ext uri="{BB962C8B-B14F-4D97-AF65-F5344CB8AC3E}">
        <p14:creationId xmlns:p14="http://schemas.microsoft.com/office/powerpoint/2010/main" val="23062645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Agenda">
    <p:bg bwMode="gray">
      <p:bgRef idx="1001">
        <a:schemeClr val="bg1"/>
      </p:bgRef>
    </p:bg>
    <p:spTree>
      <p:nvGrpSpPr>
        <p:cNvPr id="1" name=""/>
        <p:cNvGrpSpPr/>
        <p:nvPr/>
      </p:nvGrpSpPr>
      <p:grpSpPr>
        <a:xfrm>
          <a:off x="0" y="0"/>
          <a:ext cx="0" cy="0"/>
          <a:chOff x="0" y="0"/>
          <a:chExt cx="0" cy="0"/>
        </a:xfrm>
      </p:grpSpPr>
      <p:sp>
        <p:nvSpPr>
          <p:cNvPr id="15" name="Rectangle 14"/>
          <p:cNvSpPr/>
          <p:nvPr userDrawn="1"/>
        </p:nvSpPr>
        <p:spPr bwMode="gray">
          <a:xfrm>
            <a:off x="389468" y="1447800"/>
            <a:ext cx="8363937"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105" tIns="45554" rIns="91105" bIns="45554" numCol="1" spcCol="0" rtlCol="0" anchor="ctr" anchorCtr="0" compatLnSpc="1">
            <a:prstTxWarp prst="textNoShape">
              <a:avLst/>
            </a:prstTxWarp>
          </a:bodyPr>
          <a:lstStyle/>
          <a:p>
            <a:pPr algn="ctr" defTabSz="910686"/>
            <a:endParaRPr lang="en-US" sz="2200" dirty="0">
              <a:gradFill>
                <a:gsLst>
                  <a:gs pos="0">
                    <a:srgbClr val="FFFFFF"/>
                  </a:gs>
                  <a:gs pos="100000">
                    <a:srgbClr val="FFFFFF"/>
                  </a:gs>
                </a:gsLst>
                <a:lin ang="5400000" scaled="0"/>
              </a:gradFill>
            </a:endParaRPr>
          </a:p>
        </p:txBody>
      </p:sp>
      <p:grpSp>
        <p:nvGrpSpPr>
          <p:cNvPr id="16" name="Group 15"/>
          <p:cNvGrpSpPr/>
          <p:nvPr userDrawn="1"/>
        </p:nvGrpSpPr>
        <p:grpSpPr bwMode="black">
          <a:xfrm>
            <a:off x="654636" y="3005011"/>
            <a:ext cx="1800782" cy="2135546"/>
            <a:chOff x="4470400" y="2038516"/>
            <a:chExt cx="3238500" cy="2881148"/>
          </a:xfrm>
          <a:solidFill>
            <a:schemeClr val="accent2"/>
          </a:solidFill>
        </p:grpSpPr>
        <p:sp>
          <p:nvSpPr>
            <p:cNvPr id="17" name="Freeform 6"/>
            <p:cNvSpPr>
              <a:spLocks/>
            </p:cNvSpPr>
            <p:nvPr userDrawn="1"/>
          </p:nvSpPr>
          <p:spPr bwMode="black">
            <a:xfrm>
              <a:off x="4470400" y="2314576"/>
              <a:ext cx="1319213" cy="2605088"/>
            </a:xfrm>
            <a:custGeom>
              <a:avLst/>
              <a:gdLst>
                <a:gd name="T0" fmla="*/ 501 w 1663"/>
                <a:gd name="T1" fmla="*/ 0 h 3282"/>
                <a:gd name="T2" fmla="*/ 1663 w 1663"/>
                <a:gd name="T3" fmla="*/ 0 h 3282"/>
                <a:gd name="T4" fmla="*/ 1663 w 1663"/>
                <a:gd name="T5" fmla="*/ 1694 h 3282"/>
                <a:gd name="T6" fmla="*/ 1385 w 1663"/>
                <a:gd name="T7" fmla="*/ 1694 h 3282"/>
                <a:gd name="T8" fmla="*/ 1396 w 1663"/>
                <a:gd name="T9" fmla="*/ 3282 h 3282"/>
                <a:gd name="T10" fmla="*/ 0 w 1663"/>
                <a:gd name="T11" fmla="*/ 3282 h 3282"/>
                <a:gd name="T12" fmla="*/ 0 w 1663"/>
                <a:gd name="T13" fmla="*/ 2067 h 3282"/>
                <a:gd name="T14" fmla="*/ 501 w 1663"/>
                <a:gd name="T15" fmla="*/ 0 h 32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63" h="3282">
                  <a:moveTo>
                    <a:pt x="501" y="0"/>
                  </a:moveTo>
                  <a:lnTo>
                    <a:pt x="1663" y="0"/>
                  </a:lnTo>
                  <a:lnTo>
                    <a:pt x="1663" y="1694"/>
                  </a:lnTo>
                  <a:lnTo>
                    <a:pt x="1385" y="1694"/>
                  </a:lnTo>
                  <a:lnTo>
                    <a:pt x="1396" y="3282"/>
                  </a:lnTo>
                  <a:lnTo>
                    <a:pt x="0" y="3282"/>
                  </a:lnTo>
                  <a:lnTo>
                    <a:pt x="0" y="2067"/>
                  </a:lnTo>
                  <a:lnTo>
                    <a:pt x="50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1253" fontAlgn="auto">
                <a:spcBef>
                  <a:spcPts val="0"/>
                </a:spcBef>
                <a:spcAft>
                  <a:spcPts val="0"/>
                </a:spcAft>
              </a:pPr>
              <a:endParaRPr lang="en-US" sz="1800">
                <a:solidFill>
                  <a:srgbClr val="5F5F5F"/>
                </a:solidFill>
                <a:latin typeface="Segoe UI"/>
                <a:cs typeface="+mn-cs"/>
              </a:endParaRPr>
            </a:p>
          </p:txBody>
        </p:sp>
        <p:sp>
          <p:nvSpPr>
            <p:cNvPr id="18" name="Freeform 7"/>
            <p:cNvSpPr>
              <a:spLocks/>
            </p:cNvSpPr>
            <p:nvPr userDrawn="1"/>
          </p:nvSpPr>
          <p:spPr bwMode="black">
            <a:xfrm>
              <a:off x="6381750" y="2314576"/>
              <a:ext cx="1327150" cy="2605088"/>
            </a:xfrm>
            <a:custGeom>
              <a:avLst/>
              <a:gdLst>
                <a:gd name="T0" fmla="*/ 0 w 1673"/>
                <a:gd name="T1" fmla="*/ 0 h 3282"/>
                <a:gd name="T2" fmla="*/ 1169 w 1673"/>
                <a:gd name="T3" fmla="*/ 0 h 3282"/>
                <a:gd name="T4" fmla="*/ 1673 w 1673"/>
                <a:gd name="T5" fmla="*/ 2067 h 3282"/>
                <a:gd name="T6" fmla="*/ 1673 w 1673"/>
                <a:gd name="T7" fmla="*/ 3282 h 3282"/>
                <a:gd name="T8" fmla="*/ 268 w 1673"/>
                <a:gd name="T9" fmla="*/ 3282 h 3282"/>
                <a:gd name="T10" fmla="*/ 279 w 1673"/>
                <a:gd name="T11" fmla="*/ 1694 h 3282"/>
                <a:gd name="T12" fmla="*/ 0 w 1673"/>
                <a:gd name="T13" fmla="*/ 1694 h 3282"/>
                <a:gd name="T14" fmla="*/ 0 w 1673"/>
                <a:gd name="T15" fmla="*/ 0 h 32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3" h="3282">
                  <a:moveTo>
                    <a:pt x="0" y="0"/>
                  </a:moveTo>
                  <a:lnTo>
                    <a:pt x="1169" y="0"/>
                  </a:lnTo>
                  <a:lnTo>
                    <a:pt x="1673" y="2067"/>
                  </a:lnTo>
                  <a:lnTo>
                    <a:pt x="1673" y="3282"/>
                  </a:lnTo>
                  <a:lnTo>
                    <a:pt x="268" y="3282"/>
                  </a:lnTo>
                  <a:lnTo>
                    <a:pt x="279" y="1694"/>
                  </a:lnTo>
                  <a:lnTo>
                    <a:pt x="0" y="1694"/>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1253" fontAlgn="auto">
                <a:spcBef>
                  <a:spcPts val="0"/>
                </a:spcBef>
                <a:spcAft>
                  <a:spcPts val="0"/>
                </a:spcAft>
              </a:pPr>
              <a:endParaRPr lang="en-US" sz="1800">
                <a:solidFill>
                  <a:srgbClr val="5F5F5F"/>
                </a:solidFill>
                <a:latin typeface="Segoe UI"/>
                <a:cs typeface="+mn-cs"/>
              </a:endParaRPr>
            </a:p>
          </p:txBody>
        </p:sp>
        <p:sp>
          <p:nvSpPr>
            <p:cNvPr id="19" name="Rectangle 8"/>
            <p:cNvSpPr>
              <a:spLocks noChangeArrowheads="1"/>
            </p:cNvSpPr>
            <p:nvPr userDrawn="1"/>
          </p:nvSpPr>
          <p:spPr bwMode="black">
            <a:xfrm>
              <a:off x="5916613" y="2314578"/>
              <a:ext cx="338138" cy="1118394"/>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pPr defTabSz="911253" fontAlgn="auto">
                <a:spcBef>
                  <a:spcPts val="0"/>
                </a:spcBef>
                <a:spcAft>
                  <a:spcPts val="0"/>
                </a:spcAft>
              </a:pPr>
              <a:endParaRPr lang="en-US" sz="1800">
                <a:solidFill>
                  <a:srgbClr val="5F5F5F"/>
                </a:solidFill>
                <a:latin typeface="Segoe UI"/>
                <a:cs typeface="+mn-cs"/>
              </a:endParaRPr>
            </a:p>
          </p:txBody>
        </p:sp>
        <p:sp>
          <p:nvSpPr>
            <p:cNvPr id="20" name="Rectangle 9"/>
            <p:cNvSpPr>
              <a:spLocks noChangeArrowheads="1"/>
            </p:cNvSpPr>
            <p:nvPr userDrawn="1"/>
          </p:nvSpPr>
          <p:spPr bwMode="black">
            <a:xfrm>
              <a:off x="5172076" y="2038516"/>
              <a:ext cx="617538" cy="236538"/>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pPr defTabSz="911253" fontAlgn="auto">
                <a:spcBef>
                  <a:spcPts val="0"/>
                </a:spcBef>
                <a:spcAft>
                  <a:spcPts val="0"/>
                </a:spcAft>
              </a:pPr>
              <a:endParaRPr lang="en-US" sz="1800">
                <a:solidFill>
                  <a:srgbClr val="5F5F5F"/>
                </a:solidFill>
                <a:latin typeface="Segoe UI"/>
                <a:cs typeface="+mn-cs"/>
              </a:endParaRPr>
            </a:p>
          </p:txBody>
        </p:sp>
        <p:sp>
          <p:nvSpPr>
            <p:cNvPr id="21" name="Rectangle 10"/>
            <p:cNvSpPr>
              <a:spLocks noChangeArrowheads="1"/>
            </p:cNvSpPr>
            <p:nvPr userDrawn="1"/>
          </p:nvSpPr>
          <p:spPr bwMode="black">
            <a:xfrm>
              <a:off x="6381750" y="2038516"/>
              <a:ext cx="617538" cy="236538"/>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pPr defTabSz="911253" fontAlgn="auto">
                <a:spcBef>
                  <a:spcPts val="0"/>
                </a:spcBef>
                <a:spcAft>
                  <a:spcPts val="0"/>
                </a:spcAft>
              </a:pPr>
              <a:endParaRPr lang="en-US" sz="1800">
                <a:solidFill>
                  <a:srgbClr val="5F5F5F"/>
                </a:solidFill>
                <a:latin typeface="Segoe UI"/>
                <a:cs typeface="+mn-cs"/>
              </a:endParaRPr>
            </a:p>
          </p:txBody>
        </p:sp>
      </p:grpSp>
      <p:sp>
        <p:nvSpPr>
          <p:cNvPr id="3" name="Subtitle 2"/>
          <p:cNvSpPr>
            <a:spLocks noGrp="1"/>
          </p:cNvSpPr>
          <p:nvPr>
            <p:ph type="subTitle" idx="1" hasCustomPrompt="1"/>
          </p:nvPr>
        </p:nvSpPr>
        <p:spPr>
          <a:xfrm>
            <a:off x="2606719" y="3116347"/>
            <a:ext cx="5213438" cy="1850655"/>
          </a:xfrm>
        </p:spPr>
        <p:txBody>
          <a:bodyPr vert="horz" wrap="square" lIns="182265" tIns="182265" rIns="0" bIns="0" rtlCol="0" anchor="ctr" anchorCtr="0">
            <a:spAutoFit/>
          </a:bodyPr>
          <a:lstStyle>
            <a:lvl1pPr marL="572723" indent="-569556">
              <a:buNone/>
              <a:defRPr lang="en-US" sz="4400" spc="-100" dirty="0" smtClean="0">
                <a:solidFill>
                  <a:schemeClr val="tx1">
                    <a:alpha val="99000"/>
                  </a:schemeClr>
                </a:solidFill>
                <a:latin typeface="Segoe UI Light" pitchFamily="34" charset="0"/>
              </a:defRPr>
            </a:lvl1pPr>
            <a:lvl2pPr marL="344894" indent="-341730">
              <a:buNone/>
              <a:defRPr lang="en-US" spc="-50" dirty="0" smtClean="0">
                <a:solidFill>
                  <a:schemeClr val="tx1">
                    <a:alpha val="99000"/>
                  </a:schemeClr>
                </a:solidFill>
              </a:defRPr>
            </a:lvl2pPr>
          </a:lstStyle>
          <a:p>
            <a:pPr marL="3175" lvl="0" indent="0">
              <a:spcBef>
                <a:spcPts val="0"/>
              </a:spcBef>
              <a:spcAft>
                <a:spcPts val="900"/>
              </a:spcAft>
              <a:buSzPct val="80000"/>
            </a:pPr>
            <a:r>
              <a:rPr lang="en-US" dirty="0" smtClean="0"/>
              <a:t>Click to edit Master text styles</a:t>
            </a:r>
          </a:p>
          <a:p>
            <a:pPr marL="3175" lvl="1" indent="0">
              <a:spcBef>
                <a:spcPts val="0"/>
              </a:spcBef>
              <a:spcAft>
                <a:spcPts val="900"/>
              </a:spcAft>
              <a:buSzPct val="80000"/>
            </a:pPr>
            <a:r>
              <a:rPr lang="en-US" dirty="0" smtClean="0"/>
              <a:t>Second level</a:t>
            </a:r>
          </a:p>
        </p:txBody>
      </p:sp>
      <p:sp>
        <p:nvSpPr>
          <p:cNvPr id="5" name="Text Placeholder 4"/>
          <p:cNvSpPr>
            <a:spLocks noGrp="1"/>
          </p:cNvSpPr>
          <p:nvPr>
            <p:ph type="body" sz="quarter" idx="11"/>
          </p:nvPr>
        </p:nvSpPr>
        <p:spPr>
          <a:xfrm>
            <a:off x="391008" y="228617"/>
            <a:ext cx="8362080" cy="747897"/>
          </a:xfrm>
        </p:spPr>
        <p:txBody>
          <a:bodyPr vert="horz" wrap="square" lIns="0" tIns="0" rIns="0" bIns="0" rtlCol="0" anchor="t">
            <a:spAutoFit/>
          </a:bodyPr>
          <a:lstStyle>
            <a:lvl1pPr marL="0" indent="0">
              <a:buNone/>
              <a:defRPr lang="en-US" sz="5400" b="0" cap="none" spc="-100" dirty="0" smtClean="0">
                <a:ln w="3175">
                  <a:noFill/>
                </a:ln>
                <a:solidFill>
                  <a:schemeClr val="tx1">
                    <a:alpha val="99000"/>
                  </a:schemeClr>
                </a:solidFill>
                <a:effectLst/>
                <a:latin typeface="Segoe UI Light" pitchFamily="34" charset="0"/>
                <a:cs typeface="Arial" charset="0"/>
              </a:defRPr>
            </a:lvl1pPr>
          </a:lstStyle>
          <a:p>
            <a:pPr lvl="0">
              <a:spcBef>
                <a:spcPct val="0"/>
              </a:spcBef>
            </a:pPr>
            <a:r>
              <a:rPr lang="en-US" smtClean="0"/>
              <a:t>Click to edit Master text styles</a:t>
            </a:r>
          </a:p>
        </p:txBody>
      </p:sp>
    </p:spTree>
    <p:extLst>
      <p:ext uri="{BB962C8B-B14F-4D97-AF65-F5344CB8AC3E}">
        <p14:creationId xmlns:p14="http://schemas.microsoft.com/office/powerpoint/2010/main" val="35896738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9439" y="228617"/>
            <a:ext cx="8363938" cy="747897"/>
          </a:xfrm>
        </p:spPr>
        <p:txBody>
          <a:bodyPr/>
          <a:lstStyle>
            <a:lvl1pPr>
              <a:defRPr>
                <a:solidFill>
                  <a:schemeClr val="tx1">
                    <a:alpha val="99000"/>
                  </a:schemeClr>
                </a:soli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9" y="1447808"/>
            <a:ext cx="8363938" cy="2043636"/>
          </a:xfrm>
          <a:prstGeom prst="rect">
            <a:avLst/>
          </a:prstGeom>
        </p:spPr>
        <p:txBody>
          <a:bodyPr/>
          <a:lstStyle>
            <a:lvl1pPr marL="0" indent="0">
              <a:buFont typeface="Wingdings" pitchFamily="2" charset="2"/>
              <a:buNone/>
              <a:defRPr sz="4000">
                <a:solidFill>
                  <a:schemeClr val="tx1">
                    <a:alpha val="99000"/>
                  </a:schemeClr>
                </a:solidFill>
              </a:defRPr>
            </a:lvl1pPr>
            <a:lvl2pPr marL="283202" marR="0" indent="0" algn="l" defTabSz="911253" rtl="0" eaLnBrk="1" fontAlgn="auto" latinLnBrk="0" hangingPunct="1">
              <a:lnSpc>
                <a:spcPct val="90000"/>
              </a:lnSpc>
              <a:spcBef>
                <a:spcPct val="20000"/>
              </a:spcBef>
              <a:spcAft>
                <a:spcPts val="0"/>
              </a:spcAft>
              <a:buClrTx/>
              <a:buSzPct val="90000"/>
              <a:buFont typeface="Wingdings" pitchFamily="2" charset="2"/>
              <a:buNone/>
              <a:tabLst/>
              <a:defRPr lang="en-US" sz="2400" kern="1200" spc="0" baseline="0" dirty="0" smtClean="0">
                <a:solidFill>
                  <a:schemeClr val="tx1">
                    <a:alpha val="99000"/>
                  </a:schemeClr>
                </a:solidFill>
                <a:latin typeface="+mn-lt"/>
                <a:ea typeface="+mn-ea"/>
                <a:cs typeface="+mn-cs"/>
              </a:defRPr>
            </a:lvl2pPr>
            <a:lvl3pPr marL="515766" indent="0">
              <a:buFont typeface="Wingdings" pitchFamily="2" charset="2"/>
              <a:buNone/>
              <a:tabLst/>
              <a:defRPr>
                <a:solidFill>
                  <a:schemeClr val="tx1">
                    <a:alpha val="99000"/>
                  </a:schemeClr>
                </a:solidFill>
                <a:latin typeface="+mn-lt"/>
              </a:defRPr>
            </a:lvl3pPr>
            <a:lvl4pPr marL="738839" indent="0">
              <a:buFont typeface="Wingdings" pitchFamily="2" charset="2"/>
              <a:buNone/>
              <a:defRPr>
                <a:solidFill>
                  <a:schemeClr val="tx1">
                    <a:alpha val="99000"/>
                  </a:schemeClr>
                </a:solidFill>
                <a:latin typeface="+mn-lt"/>
              </a:defRPr>
            </a:lvl4pPr>
            <a:lvl5pPr marL="911294" indent="0">
              <a:buFont typeface="Wingdings" pitchFamily="2" charset="2"/>
              <a:buNone/>
              <a:tabLst/>
              <a:defRPr>
                <a:solidFill>
                  <a:schemeClr val="tx1">
                    <a:alpha val="99000"/>
                  </a:schemeClr>
                </a:solidFill>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91201769"/>
      </p:ext>
    </p:extLst>
  </p:cSld>
  <p:clrMapOvr>
    <a:masterClrMapping/>
  </p:clrMapOvr>
  <p:transition>
    <p:fade/>
  </p:transition>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89439" y="1447808"/>
            <a:ext cx="8363938" cy="2043636"/>
          </a:xfrm>
          <a:prstGeom prst="rect">
            <a:avLst/>
          </a:prstGeom>
        </p:spPr>
        <p:txBody>
          <a:bodyPr/>
          <a:lstStyle>
            <a:lvl1pPr marL="0" indent="0">
              <a:spcBef>
                <a:spcPts val="2400"/>
              </a:spcBef>
              <a:buNone/>
              <a:defRPr sz="4000">
                <a:solidFill>
                  <a:schemeClr val="tx2">
                    <a:alpha val="99000"/>
                  </a:schemeClr>
                </a:solidFill>
                <a:latin typeface="+mj-lt"/>
              </a:defRPr>
            </a:lvl1pPr>
            <a:lvl2pPr marL="0" indent="0">
              <a:buNone/>
              <a:defRPr lang="en-US" sz="2400" kern="1200" spc="0" baseline="0" dirty="0" smtClean="0">
                <a:solidFill>
                  <a:schemeClr val="tx1">
                    <a:alpha val="99000"/>
                  </a:schemeClr>
                </a:solidFill>
                <a:latin typeface="+mn-lt"/>
                <a:ea typeface="+mn-ea"/>
                <a:cs typeface="+mn-cs"/>
              </a:defRPr>
            </a:lvl2pPr>
            <a:lvl3pPr marL="230990" indent="0">
              <a:buNone/>
              <a:defRPr lang="en-US" sz="2400" kern="1200" spc="0" baseline="0" dirty="0" smtClean="0">
                <a:solidFill>
                  <a:schemeClr val="tx1">
                    <a:alpha val="99000"/>
                  </a:schemeClr>
                </a:solidFill>
                <a:latin typeface="+mn-lt"/>
                <a:ea typeface="+mn-ea"/>
                <a:cs typeface="+mn-cs"/>
              </a:defRPr>
            </a:lvl3pPr>
            <a:lvl4pPr marL="455646" indent="0">
              <a:buNone/>
              <a:defRPr lang="en-US" sz="2000" kern="1200" spc="0" baseline="0" dirty="0" smtClean="0">
                <a:solidFill>
                  <a:schemeClr val="tx1">
                    <a:alpha val="99000"/>
                  </a:schemeClr>
                </a:solidFill>
                <a:latin typeface="+mn-lt"/>
                <a:ea typeface="+mn-ea"/>
                <a:cs typeface="+mn-cs"/>
              </a:defRPr>
            </a:lvl4pPr>
            <a:lvl5pPr marL="691380" indent="0">
              <a:buNone/>
              <a:defRPr lang="en-US" sz="2000" kern="1200" spc="0" baseline="0" dirty="0">
                <a:solidFill>
                  <a:schemeClr val="tx1">
                    <a:alpha val="99000"/>
                  </a:schemeClr>
                </a:solidFill>
                <a:latin typeface="+mn-lt"/>
                <a:ea typeface="+mn-ea"/>
                <a:cs typeface="+mn-cs"/>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lgn="l" defTabSz="911253" rtl="0" eaLnBrk="1" latinLnBrk="0" hangingPunct="1">
              <a:lnSpc>
                <a:spcPct val="90000"/>
              </a:lnSpc>
              <a:spcBef>
                <a:spcPct val="0"/>
              </a:spcBef>
              <a:buNone/>
              <a:defRPr lang="en-US" sz="5400" b="0" kern="1200" cap="none" spc="-100" baseline="0" dirty="0">
                <a:ln w="3175">
                  <a:noFill/>
                </a:ln>
                <a:solidFill>
                  <a:schemeClr val="tx1">
                    <a:alpha val="99000"/>
                  </a:schemeClr>
                </a:solidFill>
                <a:effectLst/>
                <a:latin typeface="+mj-lt"/>
                <a:ea typeface="+mn-ea"/>
                <a:cs typeface="Arial"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466930893"/>
      </p:ext>
    </p:extLst>
  </p:cSld>
  <p:clrMapOvr>
    <a:masterClrMapping/>
  </p:clrMapOvr>
  <p:transition>
    <p:fade/>
  </p:transition>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Ref idx="1001">
        <a:schemeClr val="bg1"/>
      </p:bgRef>
    </p:bg>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89439" y="1447808"/>
            <a:ext cx="8363938" cy="2043636"/>
          </a:xfrm>
          <a:prstGeom prst="rect">
            <a:avLst/>
          </a:prstGeom>
        </p:spPr>
        <p:txBody>
          <a:bodyPr/>
          <a:lstStyle>
            <a:lvl1pPr marL="0" indent="0">
              <a:spcBef>
                <a:spcPts val="2400"/>
              </a:spcBef>
              <a:buNone/>
              <a:defRPr sz="4000">
                <a:solidFill>
                  <a:schemeClr val="tx1">
                    <a:alpha val="99000"/>
                  </a:schemeClr>
                </a:solidFill>
                <a:latin typeface="+mj-lt"/>
              </a:defRPr>
            </a:lvl1pPr>
            <a:lvl2pPr marL="0" indent="0">
              <a:buNone/>
              <a:defRPr lang="en-US" sz="2400" kern="1200" spc="0" baseline="0" dirty="0" smtClean="0">
                <a:solidFill>
                  <a:schemeClr val="tx1">
                    <a:alpha val="99000"/>
                  </a:schemeClr>
                </a:solidFill>
                <a:latin typeface="+mn-lt"/>
                <a:ea typeface="+mn-ea"/>
                <a:cs typeface="+mn-cs"/>
              </a:defRPr>
            </a:lvl2pPr>
            <a:lvl3pPr marL="230990" indent="0">
              <a:buNone/>
              <a:defRPr lang="en-US" sz="2400" kern="1200" spc="0" baseline="0" dirty="0" smtClean="0">
                <a:solidFill>
                  <a:schemeClr val="tx1">
                    <a:alpha val="99000"/>
                  </a:schemeClr>
                </a:solidFill>
                <a:latin typeface="+mn-lt"/>
                <a:ea typeface="+mn-ea"/>
                <a:cs typeface="+mn-cs"/>
              </a:defRPr>
            </a:lvl3pPr>
            <a:lvl4pPr marL="455646" indent="0">
              <a:buNone/>
              <a:defRPr lang="en-US" sz="2000" kern="1200" spc="0" baseline="0" dirty="0" smtClean="0">
                <a:solidFill>
                  <a:schemeClr val="tx1">
                    <a:alpha val="99000"/>
                  </a:schemeClr>
                </a:solidFill>
                <a:latin typeface="+mn-lt"/>
                <a:ea typeface="+mn-ea"/>
                <a:cs typeface="+mn-cs"/>
              </a:defRPr>
            </a:lvl4pPr>
            <a:lvl5pPr marL="691380" indent="0">
              <a:buNone/>
              <a:defRPr lang="en-US" sz="2000" kern="1200" spc="0" baseline="0" dirty="0">
                <a:solidFill>
                  <a:schemeClr val="tx1">
                    <a:alpha val="99000"/>
                  </a:schemeClr>
                </a:solidFill>
                <a:latin typeface="+mn-lt"/>
                <a:ea typeface="+mn-ea"/>
                <a:cs typeface="+mn-cs"/>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lgn="l" defTabSz="911253" rtl="0" eaLnBrk="1" latinLnBrk="0" hangingPunct="1">
              <a:lnSpc>
                <a:spcPct val="90000"/>
              </a:lnSpc>
              <a:spcBef>
                <a:spcPct val="0"/>
              </a:spcBef>
              <a:buNone/>
              <a:defRPr lang="en-US" sz="5400" b="0" kern="1200" cap="none" spc="-100" baseline="0" dirty="0">
                <a:ln w="3175">
                  <a:noFill/>
                </a:ln>
                <a:solidFill>
                  <a:schemeClr val="tx1">
                    <a:alpha val="99000"/>
                  </a:schemeClr>
                </a:solidFill>
                <a:effectLst/>
                <a:latin typeface="+mj-lt"/>
                <a:ea typeface="+mn-ea"/>
                <a:cs typeface="Arial"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712207547"/>
      </p:ext>
    </p:extLst>
  </p:cSld>
  <p:clrMapOvr>
    <a:masterClrMapping/>
  </p:clrMapOvr>
  <p:transition>
    <p:fade/>
  </p:transition>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1253" rtl="0" eaLnBrk="1" latinLnBrk="0" hangingPunct="1">
              <a:lnSpc>
                <a:spcPct val="90000"/>
              </a:lnSpc>
              <a:spcBef>
                <a:spcPct val="0"/>
              </a:spcBef>
              <a:buNone/>
              <a:defRPr lang="en-US" sz="5400" b="0" kern="1200" cap="none" spc="-100" baseline="0" dirty="0">
                <a:ln w="3175">
                  <a:noFill/>
                </a:ln>
                <a:solidFill>
                  <a:schemeClr val="tx1">
                    <a:alpha val="99000"/>
                  </a:schemeClr>
                </a:solidFill>
                <a:effectLst/>
                <a:latin typeface="+mj-lt"/>
                <a:ea typeface="+mn-ea"/>
                <a:cs typeface="Arial" charset="0"/>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390627" y="1447817"/>
            <a:ext cx="4047274" cy="2351413"/>
          </a:xfrm>
        </p:spPr>
        <p:txBody>
          <a:bodyPr>
            <a:spAutoFit/>
          </a:bodyPr>
          <a:lstStyle>
            <a:lvl1pPr marL="291108" indent="-291108">
              <a:spcBef>
                <a:spcPts val="1200"/>
              </a:spcBef>
              <a:buClr>
                <a:schemeClr val="tx1"/>
              </a:buClr>
              <a:buFont typeface="Wingdings" pitchFamily="2" charset="2"/>
              <a:buChar char=""/>
              <a:defRPr/>
            </a:lvl1pPr>
            <a:lvl2pPr marL="518914" indent="-227827">
              <a:defRPr sz="2000"/>
            </a:lvl2pPr>
            <a:lvl3pPr marL="683471" indent="-164540">
              <a:tabLst/>
              <a:defRPr sz="2000"/>
            </a:lvl3pPr>
            <a:lvl4pPr marL="860665" indent="-177197">
              <a:defRPr/>
            </a:lvl4pPr>
            <a:lvl5pPr marL="1025210" indent="-16454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4709673" y="1447817"/>
            <a:ext cx="4047274" cy="2351413"/>
          </a:xfrm>
        </p:spPr>
        <p:txBody>
          <a:bodyPr>
            <a:spAutoFit/>
          </a:bodyPr>
          <a:lstStyle>
            <a:lvl1pPr marL="338573" indent="-338573">
              <a:spcBef>
                <a:spcPts val="1200"/>
              </a:spcBef>
              <a:buFont typeface="Wingdings" pitchFamily="2" charset="2"/>
              <a:buChar char=""/>
              <a:defRPr lang="en-US" sz="3600" kern="1200" spc="-70" baseline="0" dirty="0" smtClean="0">
                <a:solidFill>
                  <a:schemeClr val="tx1">
                    <a:alpha val="99000"/>
                  </a:schemeClr>
                </a:solidFill>
                <a:latin typeface="+mj-lt"/>
                <a:ea typeface="+mn-ea"/>
                <a:cs typeface="+mn-cs"/>
              </a:defRPr>
            </a:lvl1pPr>
            <a:lvl2pPr marL="632841" indent="-341730">
              <a:defRPr lang="en-US" sz="2000" kern="1200" spc="0" baseline="0" dirty="0" smtClean="0">
                <a:solidFill>
                  <a:schemeClr val="tx1">
                    <a:alpha val="99000"/>
                  </a:schemeClr>
                </a:solidFill>
                <a:latin typeface="+mn-lt"/>
                <a:ea typeface="+mn-ea"/>
                <a:cs typeface="+mn-cs"/>
              </a:defRPr>
            </a:lvl2pPr>
            <a:lvl3pPr marL="860665" indent="-341730">
              <a:defRPr lang="en-US" sz="2000" kern="1200" spc="0" baseline="0" dirty="0" smtClean="0">
                <a:solidFill>
                  <a:schemeClr val="tx1">
                    <a:alpha val="99000"/>
                  </a:schemeClr>
                </a:solidFill>
                <a:latin typeface="+mn-lt"/>
                <a:ea typeface="+mn-ea"/>
                <a:cs typeface="+mn-cs"/>
              </a:defRPr>
            </a:lvl3pPr>
            <a:lvl4pPr marL="1025210" indent="-341730">
              <a:defRPr lang="en-US" sz="2000" kern="1200" spc="0" baseline="0" dirty="0" smtClean="0">
                <a:solidFill>
                  <a:schemeClr val="tx1">
                    <a:alpha val="99000"/>
                  </a:schemeClr>
                </a:solidFill>
                <a:latin typeface="+mn-lt"/>
                <a:ea typeface="+mn-ea"/>
                <a:cs typeface="+mn-cs"/>
              </a:defRPr>
            </a:lvl4pPr>
            <a:lvl5pPr marL="1202402" indent="-341730">
              <a:defRPr lang="en-US" sz="2000" kern="1200" spc="0" baseline="0" dirty="0">
                <a:solidFill>
                  <a:schemeClr val="tx1">
                    <a:alpha val="99000"/>
                  </a:schemeClr>
                </a:solidFill>
                <a:latin typeface="+mn-lt"/>
                <a:ea typeface="+mn-ea"/>
                <a:cs typeface="+mn-cs"/>
              </a:defRPr>
            </a:lvl5pPr>
          </a:lstStyle>
          <a:p>
            <a:pPr marL="291108" marR="0" lvl="0" indent="-291108" algn="l" defTabSz="91125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Click to edit Master text styles</a:t>
            </a:r>
          </a:p>
          <a:p>
            <a:pPr marL="291108" marR="0" lvl="1" indent="-291108" algn="l" defTabSz="91125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Second level</a:t>
            </a:r>
          </a:p>
          <a:p>
            <a:pPr marL="291108" marR="0" lvl="2" indent="-291108" algn="l" defTabSz="91125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Third level</a:t>
            </a:r>
          </a:p>
          <a:p>
            <a:pPr marL="291108" marR="0" lvl="3" indent="-291108" algn="l" defTabSz="91125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Fourth level</a:t>
            </a:r>
          </a:p>
          <a:p>
            <a:pPr marL="291108" marR="0" lvl="4" indent="-291108" algn="l" defTabSz="91125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Fifth level</a:t>
            </a:r>
            <a:endParaRPr lang="en-US" dirty="0"/>
          </a:p>
        </p:txBody>
      </p:sp>
    </p:spTree>
    <p:extLst>
      <p:ext uri="{BB962C8B-B14F-4D97-AF65-F5344CB8AC3E}">
        <p14:creationId xmlns:p14="http://schemas.microsoft.com/office/powerpoint/2010/main" val="2413850007"/>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gradFill rotWithShape="0">
          <a:gsLst>
            <a:gs pos="0">
              <a:srgbClr val="DAE4F2"/>
            </a:gs>
            <a:gs pos="50000">
              <a:schemeClr val="bg1"/>
            </a:gs>
            <a:gs pos="100000">
              <a:srgbClr val="DAE4F2"/>
            </a:gs>
          </a:gsLst>
          <a:lin ang="2700000" scaled="1"/>
        </a:gradFill>
        <a:effectLst/>
      </p:bgPr>
    </p:bg>
    <p:spTree>
      <p:nvGrpSpPr>
        <p:cNvPr id="1" name=""/>
        <p:cNvGrpSpPr/>
        <p:nvPr/>
      </p:nvGrpSpPr>
      <p:grpSpPr>
        <a:xfrm>
          <a:off x="0" y="0"/>
          <a:ext cx="0" cy="0"/>
          <a:chOff x="0" y="0"/>
          <a:chExt cx="0" cy="0"/>
        </a:xfrm>
      </p:grpSpPr>
      <p:pic>
        <p:nvPicPr>
          <p:cNvPr id="3" name="Picture 5" descr="dallas_c"/>
          <p:cNvPicPr>
            <a:picLocks noChangeAspect="1" noChangeArrowheads="1"/>
          </p:cNvPicPr>
          <p:nvPr/>
        </p:nvPicPr>
        <p:blipFill>
          <a:blip r:embed="rId2"/>
          <a:srcRect/>
          <a:stretch>
            <a:fillRect/>
          </a:stretch>
        </p:blipFill>
        <p:spPr bwMode="auto">
          <a:xfrm>
            <a:off x="152400" y="863610"/>
            <a:ext cx="8839200" cy="3860800"/>
          </a:xfrm>
          <a:prstGeom prst="rect">
            <a:avLst/>
          </a:prstGeom>
          <a:noFill/>
          <a:ln w="12700">
            <a:noFill/>
            <a:prstDash val="lgDash"/>
            <a:miter lim="800000"/>
            <a:headEnd/>
            <a:tailEnd/>
          </a:ln>
        </p:spPr>
      </p:pic>
      <p:sp>
        <p:nvSpPr>
          <p:cNvPr id="4" name="Rectangle 2"/>
          <p:cNvSpPr>
            <a:spLocks noChangeArrowheads="1"/>
          </p:cNvSpPr>
          <p:nvPr/>
        </p:nvSpPr>
        <p:spPr bwMode="auto">
          <a:xfrm>
            <a:off x="635001" y="4800613"/>
            <a:ext cx="31750" cy="1052513"/>
          </a:xfrm>
          <a:prstGeom prst="rect">
            <a:avLst/>
          </a:prstGeom>
          <a:solidFill>
            <a:schemeClr val="tx2"/>
          </a:solidFill>
          <a:ln w="9525">
            <a:noFill/>
            <a:miter lim="800000"/>
            <a:headEnd/>
            <a:tailEnd/>
          </a:ln>
          <a:effectLst/>
        </p:spPr>
        <p:txBody>
          <a:bodyPr wrap="none" lIns="91138" tIns="45568" rIns="91138" bIns="45568" anchor="ctr"/>
          <a:lstStyle/>
          <a:p>
            <a:pPr>
              <a:defRPr/>
            </a:pPr>
            <a:endParaRPr lang="en-US" dirty="0"/>
          </a:p>
        </p:txBody>
      </p:sp>
      <p:sp>
        <p:nvSpPr>
          <p:cNvPr id="5" name="Rectangle 3"/>
          <p:cNvSpPr>
            <a:spLocks noChangeArrowheads="1"/>
          </p:cNvSpPr>
          <p:nvPr/>
        </p:nvSpPr>
        <p:spPr bwMode="auto">
          <a:xfrm flipV="1">
            <a:off x="315913" y="5049838"/>
            <a:ext cx="8693150" cy="55562"/>
          </a:xfrm>
          <a:prstGeom prst="rect">
            <a:avLst/>
          </a:prstGeom>
          <a:gradFill rotWithShape="0">
            <a:gsLst>
              <a:gs pos="0">
                <a:schemeClr val="tx2"/>
              </a:gs>
              <a:gs pos="100000">
                <a:schemeClr val="tx1"/>
              </a:gs>
            </a:gsLst>
            <a:lin ang="0" scaled="1"/>
          </a:gradFill>
          <a:ln w="9525">
            <a:noFill/>
            <a:miter lim="800000"/>
            <a:headEnd/>
            <a:tailEnd/>
          </a:ln>
          <a:effectLst/>
        </p:spPr>
        <p:txBody>
          <a:bodyPr wrap="none" lIns="91138" tIns="45568" rIns="91138" bIns="45568" anchor="ctr"/>
          <a:lstStyle/>
          <a:p>
            <a:pPr>
              <a:defRPr/>
            </a:pPr>
            <a:endParaRPr lang="en-US" dirty="0"/>
          </a:p>
        </p:txBody>
      </p:sp>
      <p:sp>
        <p:nvSpPr>
          <p:cNvPr id="86020" name="Rectangle 4"/>
          <p:cNvSpPr>
            <a:spLocks noGrp="1" noChangeArrowheads="1"/>
          </p:cNvSpPr>
          <p:nvPr>
            <p:ph type="ctrTitle"/>
          </p:nvPr>
        </p:nvSpPr>
        <p:spPr>
          <a:xfrm>
            <a:off x="990600" y="5243523"/>
            <a:ext cx="7772400" cy="700087"/>
          </a:xfrm>
        </p:spPr>
        <p:txBody>
          <a:bodyPr/>
          <a:lstStyle>
            <a:lvl1pPr>
              <a:defRPr sz="3600">
                <a:effectLst/>
                <a:latin typeface="Verdana" pitchFamily="34" charset="0"/>
              </a:defRPr>
            </a:lvl1pPr>
          </a:lstStyle>
          <a:p>
            <a:r>
              <a:rPr lang="en-US"/>
              <a:t>Click to edit Master title style</a:t>
            </a: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woObj" preserve="1">
  <p:cSld name="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9439" y="228617"/>
            <a:ext cx="8363938" cy="747897"/>
          </a:xfrm>
        </p:spPr>
        <p:txBody>
          <a:bodyPr/>
          <a:lstStyle>
            <a:lvl1pPr>
              <a:defRPr sz="5400"/>
            </a:lvl1pPr>
          </a:lstStyle>
          <a:p>
            <a:r>
              <a:rPr lang="en-US" smtClean="0"/>
              <a:t>Click to edit Master title style</a:t>
            </a:r>
            <a:endParaRPr lang="en-US" dirty="0"/>
          </a:p>
        </p:txBody>
      </p:sp>
      <p:sp>
        <p:nvSpPr>
          <p:cNvPr id="3" name="Content Placeholder 2"/>
          <p:cNvSpPr>
            <a:spLocks noGrp="1"/>
          </p:cNvSpPr>
          <p:nvPr>
            <p:ph sz="half" idx="1"/>
          </p:nvPr>
        </p:nvSpPr>
        <p:spPr>
          <a:xfrm>
            <a:off x="389436" y="1447800"/>
            <a:ext cx="4115872" cy="2443746"/>
          </a:xfrm>
        </p:spPr>
        <p:txBody>
          <a:bodyPr/>
          <a:lstStyle>
            <a:lvl1pPr marL="340150" indent="-340150">
              <a:lnSpc>
                <a:spcPct val="90000"/>
              </a:lnSpc>
              <a:buSzPct val="80000"/>
              <a:buFont typeface="Arial" pitchFamily="34" charset="0"/>
              <a:buChar char="•"/>
              <a:defRPr sz="3200"/>
            </a:lvl1pPr>
            <a:lvl2pPr marL="624935" indent="-284779">
              <a:lnSpc>
                <a:spcPct val="90000"/>
              </a:lnSpc>
              <a:buSzPct val="80000"/>
              <a:buFont typeface="Arial" pitchFamily="34" charset="0"/>
              <a:buChar char="•"/>
              <a:defRPr sz="2800"/>
            </a:lvl2pPr>
            <a:lvl3pPr marL="911294" indent="-286361">
              <a:lnSpc>
                <a:spcPct val="90000"/>
              </a:lnSpc>
              <a:buSzPct val="80000"/>
              <a:buFont typeface="Arial" pitchFamily="34" charset="0"/>
              <a:buChar char="•"/>
              <a:defRPr sz="2400"/>
            </a:lvl3pPr>
            <a:lvl4pPr marL="1707089" indent="-224658">
              <a:lnSpc>
                <a:spcPct val="90000"/>
              </a:lnSpc>
              <a:buSzPct val="80000"/>
              <a:buFont typeface="Arial" pitchFamily="34" charset="0"/>
              <a:buChar char="•"/>
              <a:defRPr sz="2000"/>
            </a:lvl4pPr>
            <a:lvl5pPr marL="1938087" indent="-230990">
              <a:lnSpc>
                <a:spcPct val="90000"/>
              </a:lnSpc>
              <a:buSzPct val="80000"/>
              <a:buFont typeface="Arial" pitchFamily="34" charset="0"/>
              <a:buChar cha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37502" y="1447800"/>
            <a:ext cx="4115872" cy="2443746"/>
          </a:xfrm>
        </p:spPr>
        <p:txBody>
          <a:bodyPr/>
          <a:lstStyle>
            <a:lvl1pPr marL="455646" indent="-455646">
              <a:lnSpc>
                <a:spcPct val="90000"/>
              </a:lnSpc>
              <a:buSzPct val="80000"/>
              <a:buFont typeface="Arial" pitchFamily="34" charset="0"/>
              <a:buChar char="•"/>
              <a:defRPr lang="en-US" sz="3200" kern="1200" spc="-70" baseline="0" dirty="0" smtClean="0">
                <a:solidFill>
                  <a:schemeClr val="tx1">
                    <a:alpha val="99000"/>
                  </a:schemeClr>
                </a:solidFill>
                <a:latin typeface="+mj-lt"/>
                <a:ea typeface="+mn-ea"/>
                <a:cs typeface="+mn-cs"/>
              </a:defRPr>
            </a:lvl1pPr>
            <a:lvl2pPr marL="795816" indent="-455646">
              <a:lnSpc>
                <a:spcPct val="90000"/>
              </a:lnSpc>
              <a:buSzPct val="80000"/>
              <a:buFont typeface="Arial" pitchFamily="34" charset="0"/>
              <a:buChar char="•"/>
              <a:defRPr lang="en-US" sz="2800" kern="1200" spc="0" baseline="0" dirty="0" smtClean="0">
                <a:solidFill>
                  <a:schemeClr val="tx1">
                    <a:alpha val="99000"/>
                  </a:schemeClr>
                </a:solidFill>
                <a:latin typeface="+mn-lt"/>
                <a:ea typeface="+mn-ea"/>
                <a:cs typeface="+mn-cs"/>
              </a:defRPr>
            </a:lvl2pPr>
            <a:lvl3pPr marL="966666" indent="-341730">
              <a:lnSpc>
                <a:spcPct val="90000"/>
              </a:lnSpc>
              <a:buSzPct val="80000"/>
              <a:buFont typeface="Arial" pitchFamily="34" charset="0"/>
              <a:buChar char="•"/>
              <a:defRPr lang="en-US" sz="2400" kern="1200" spc="0" baseline="0" dirty="0" smtClean="0">
                <a:solidFill>
                  <a:schemeClr val="tx1">
                    <a:alpha val="99000"/>
                  </a:schemeClr>
                </a:solidFill>
                <a:latin typeface="+mn-lt"/>
                <a:ea typeface="+mn-ea"/>
                <a:cs typeface="+mn-cs"/>
              </a:defRPr>
            </a:lvl3pPr>
            <a:lvl4pPr marL="1824171" indent="-341730">
              <a:lnSpc>
                <a:spcPct val="90000"/>
              </a:lnSpc>
              <a:buSzPct val="80000"/>
              <a:buFont typeface="Arial" pitchFamily="34" charset="0"/>
              <a:buChar char="•"/>
              <a:defRPr lang="en-US" sz="2000" kern="1200" spc="0" baseline="0" dirty="0" smtClean="0">
                <a:solidFill>
                  <a:schemeClr val="tx1">
                    <a:alpha val="99000"/>
                  </a:schemeClr>
                </a:solidFill>
                <a:latin typeface="+mn-lt"/>
                <a:ea typeface="+mn-ea"/>
                <a:cs typeface="+mn-cs"/>
              </a:defRPr>
            </a:lvl4pPr>
            <a:lvl5pPr marL="2048830" indent="-341730">
              <a:lnSpc>
                <a:spcPct val="90000"/>
              </a:lnSpc>
              <a:buSzPct val="80000"/>
              <a:buFont typeface="Arial" pitchFamily="34" charset="0"/>
              <a:buChar char="•"/>
              <a:defRPr lang="en-US" sz="2000" kern="1200" spc="0" baseline="0" dirty="0">
                <a:solidFill>
                  <a:schemeClr val="tx1">
                    <a:alpha val="99000"/>
                  </a:schemeClr>
                </a:solidFill>
                <a:latin typeface="+mn-lt"/>
                <a:ea typeface="+mn-ea"/>
                <a:cs typeface="+mn-cs"/>
              </a:defRPr>
            </a:lvl5pPr>
            <a:lvl6pPr>
              <a:defRPr sz="1800"/>
            </a:lvl6pPr>
            <a:lvl7pPr>
              <a:defRPr sz="1800"/>
            </a:lvl7pPr>
            <a:lvl8pPr>
              <a:defRPr sz="1800"/>
            </a:lvl8pPr>
            <a:lvl9pPr>
              <a:defRPr sz="1800"/>
            </a:lvl9pPr>
          </a:lstStyle>
          <a:p>
            <a:pPr marL="340150" marR="0" lvl="0" indent="-340150" algn="l" defTabSz="911253" rtl="0" eaLnBrk="1" fontAlgn="auto" latinLnBrk="0" hangingPunct="1">
              <a:lnSpc>
                <a:spcPct val="90000"/>
              </a:lnSpc>
              <a:spcBef>
                <a:spcPct val="20000"/>
              </a:spcBef>
              <a:spcAft>
                <a:spcPts val="0"/>
              </a:spcAft>
              <a:buClrTx/>
              <a:buSzPct val="80000"/>
              <a:buFont typeface="Arial" pitchFamily="34" charset="0"/>
              <a:buChar char="•"/>
              <a:tabLst/>
            </a:pPr>
            <a:r>
              <a:rPr lang="en-US" smtClean="0"/>
              <a:t>Click to edit Master text styles</a:t>
            </a:r>
          </a:p>
          <a:p>
            <a:pPr marL="340150" marR="0" lvl="1" indent="-340150" algn="l" defTabSz="911253" rtl="0" eaLnBrk="1" fontAlgn="auto" latinLnBrk="0" hangingPunct="1">
              <a:lnSpc>
                <a:spcPct val="90000"/>
              </a:lnSpc>
              <a:spcBef>
                <a:spcPct val="20000"/>
              </a:spcBef>
              <a:spcAft>
                <a:spcPts val="0"/>
              </a:spcAft>
              <a:buClrTx/>
              <a:buSzPct val="80000"/>
              <a:buFont typeface="Arial" pitchFamily="34" charset="0"/>
              <a:buChar char="•"/>
              <a:tabLst/>
            </a:pPr>
            <a:r>
              <a:rPr lang="en-US" smtClean="0"/>
              <a:t>Second level</a:t>
            </a:r>
          </a:p>
          <a:p>
            <a:pPr marL="340150" marR="0" lvl="2" indent="-340150" algn="l" defTabSz="911253" rtl="0" eaLnBrk="1" fontAlgn="auto" latinLnBrk="0" hangingPunct="1">
              <a:lnSpc>
                <a:spcPct val="90000"/>
              </a:lnSpc>
              <a:spcBef>
                <a:spcPct val="20000"/>
              </a:spcBef>
              <a:spcAft>
                <a:spcPts val="0"/>
              </a:spcAft>
              <a:buClrTx/>
              <a:buSzPct val="80000"/>
              <a:buFont typeface="Arial" pitchFamily="34" charset="0"/>
              <a:buChar char="•"/>
              <a:tabLst/>
            </a:pPr>
            <a:r>
              <a:rPr lang="en-US" smtClean="0"/>
              <a:t>Third level</a:t>
            </a:r>
          </a:p>
          <a:p>
            <a:pPr marL="340150" marR="0" lvl="3" indent="-340150" algn="l" defTabSz="911253" rtl="0" eaLnBrk="1" fontAlgn="auto" latinLnBrk="0" hangingPunct="1">
              <a:lnSpc>
                <a:spcPct val="90000"/>
              </a:lnSpc>
              <a:spcBef>
                <a:spcPct val="20000"/>
              </a:spcBef>
              <a:spcAft>
                <a:spcPts val="0"/>
              </a:spcAft>
              <a:buClrTx/>
              <a:buSzPct val="80000"/>
              <a:buFont typeface="Arial" pitchFamily="34" charset="0"/>
              <a:buChar char="•"/>
              <a:tabLst/>
            </a:pPr>
            <a:r>
              <a:rPr lang="en-US" smtClean="0"/>
              <a:t>Fourth level</a:t>
            </a:r>
          </a:p>
          <a:p>
            <a:pPr marL="340150" marR="0" lvl="4" indent="-340150" algn="l" defTabSz="911253" rtl="0" eaLnBrk="1" fontAlgn="auto" latinLnBrk="0" hangingPunct="1">
              <a:lnSpc>
                <a:spcPct val="90000"/>
              </a:lnSpc>
              <a:spcBef>
                <a:spcPct val="20000"/>
              </a:spcBef>
              <a:spcAft>
                <a:spcPts val="0"/>
              </a:spcAft>
              <a:buClrTx/>
              <a:buSzPct val="80000"/>
              <a:buFont typeface="Arial" pitchFamily="34" charset="0"/>
              <a:buChar char="•"/>
              <a:tabLst/>
            </a:pPr>
            <a:r>
              <a:rPr lang="en-US" smtClean="0"/>
              <a:t>Fifth level</a:t>
            </a:r>
            <a:endParaRPr lang="en-US" dirty="0"/>
          </a:p>
        </p:txBody>
      </p:sp>
    </p:spTree>
    <p:extLst>
      <p:ext uri="{BB962C8B-B14F-4D97-AF65-F5344CB8AC3E}">
        <p14:creationId xmlns:p14="http://schemas.microsoft.com/office/powerpoint/2010/main" val="2730472576"/>
      </p:ext>
    </p:extLst>
  </p:cSld>
  <p:clrMapOvr>
    <a:masterClrMapping/>
  </p:clrMapOvr>
  <p:transition>
    <p:fade/>
  </p:transition>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type="twoTxTwoObj" preserve="1">
  <p:cSld name="1_Comparis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9439" y="228617"/>
            <a:ext cx="8363938" cy="747897"/>
          </a:xfrm>
        </p:spPr>
        <p:txBody>
          <a:bodyPr/>
          <a:lstStyle>
            <a:lvl1pPr>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389436" y="1004657"/>
            <a:ext cx="4115872" cy="886397"/>
          </a:xfrm>
        </p:spPr>
        <p:txBody>
          <a:bodyPr anchor="b"/>
          <a:lstStyle>
            <a:lvl1pPr marL="0" indent="0">
              <a:lnSpc>
                <a:spcPct val="90000"/>
              </a:lnSpc>
              <a:spcBef>
                <a:spcPts val="0"/>
              </a:spcBef>
              <a:buNone/>
              <a:defRPr sz="3200" b="0">
                <a:latin typeface="Segoe UI Light" pitchFamily="34" charset="0"/>
              </a:defRPr>
            </a:lvl1pPr>
            <a:lvl2pPr marL="455632" indent="0">
              <a:buNone/>
              <a:defRPr sz="2000" b="1"/>
            </a:lvl2pPr>
            <a:lvl3pPr marL="911253" indent="0">
              <a:buNone/>
              <a:defRPr sz="1800" b="1"/>
            </a:lvl3pPr>
            <a:lvl4pPr marL="1366893" indent="0">
              <a:buNone/>
              <a:defRPr sz="1600" b="1"/>
            </a:lvl4pPr>
            <a:lvl5pPr marL="1822515" indent="0">
              <a:buNone/>
              <a:defRPr sz="1600" b="1"/>
            </a:lvl5pPr>
            <a:lvl6pPr marL="2278144" indent="0">
              <a:buNone/>
              <a:defRPr sz="1600" b="1"/>
            </a:lvl6pPr>
            <a:lvl7pPr marL="2733775" indent="0">
              <a:buNone/>
              <a:defRPr sz="1600" b="1"/>
            </a:lvl7pPr>
            <a:lvl8pPr marL="3189402" indent="0">
              <a:buNone/>
              <a:defRPr sz="1600" b="1"/>
            </a:lvl8pPr>
            <a:lvl9pPr marL="3645037"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1" y="2266797"/>
            <a:ext cx="4114800" cy="2332946"/>
          </a:xfrm>
        </p:spPr>
        <p:txBody>
          <a:bodyPr/>
          <a:lstStyle>
            <a:lvl1pPr marL="401875" indent="-401875">
              <a:buSzPct val="80000"/>
              <a:buFont typeface="Arial" pitchFamily="34" charset="0"/>
              <a:buChar char="•"/>
              <a:defRPr sz="2800"/>
            </a:lvl1pPr>
            <a:lvl2pPr marL="742010" indent="-321171">
              <a:buSzPct val="80000"/>
              <a:buFont typeface="Arial" pitchFamily="34" charset="0"/>
              <a:buChar char="•"/>
              <a:defRPr sz="2800"/>
            </a:lvl2pPr>
            <a:lvl3pPr marL="1023626" indent="-281615" defTabSz="1026792">
              <a:buSzPct val="80000"/>
              <a:buFont typeface="Arial" pitchFamily="34" charset="0"/>
              <a:buChar char="•"/>
              <a:defRPr sz="2400"/>
            </a:lvl3pPr>
            <a:lvl4pPr marL="1313147" indent="-286361">
              <a:buSzPct val="80000"/>
              <a:buFont typeface="Arial" pitchFamily="34" charset="0"/>
              <a:buChar char="•"/>
              <a:defRPr sz="2000"/>
            </a:lvl4pPr>
            <a:lvl5pPr marL="1536233" indent="-223089">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37502" y="1004657"/>
            <a:ext cx="4115872" cy="886397"/>
          </a:xfrm>
        </p:spPr>
        <p:txBody>
          <a:bodyPr anchor="b"/>
          <a:lstStyle>
            <a:lvl1pPr marL="0" indent="0">
              <a:lnSpc>
                <a:spcPct val="90000"/>
              </a:lnSpc>
              <a:spcBef>
                <a:spcPts val="0"/>
              </a:spcBef>
              <a:buNone/>
              <a:defRPr sz="3200" b="0">
                <a:latin typeface="Segoe UI Light" pitchFamily="34" charset="0"/>
              </a:defRPr>
            </a:lvl1pPr>
            <a:lvl2pPr marL="455632" indent="0">
              <a:buNone/>
              <a:defRPr sz="2000" b="1"/>
            </a:lvl2pPr>
            <a:lvl3pPr marL="911253" indent="0">
              <a:buNone/>
              <a:defRPr sz="1800" b="1"/>
            </a:lvl3pPr>
            <a:lvl4pPr marL="1366893" indent="0">
              <a:buNone/>
              <a:defRPr sz="1600" b="1"/>
            </a:lvl4pPr>
            <a:lvl5pPr marL="1822515" indent="0">
              <a:buNone/>
              <a:defRPr sz="1600" b="1"/>
            </a:lvl5pPr>
            <a:lvl6pPr marL="2278144" indent="0">
              <a:buNone/>
              <a:defRPr sz="1600" b="1"/>
            </a:lvl6pPr>
            <a:lvl7pPr marL="2733775" indent="0">
              <a:buNone/>
              <a:defRPr sz="1600" b="1"/>
            </a:lvl7pPr>
            <a:lvl8pPr marL="3189402" indent="0">
              <a:buNone/>
              <a:defRPr sz="1600" b="1"/>
            </a:lvl8pPr>
            <a:lvl9pPr marL="3645037"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37502" y="2266796"/>
            <a:ext cx="4115872" cy="2332946"/>
          </a:xfrm>
        </p:spPr>
        <p:txBody>
          <a:bodyPr/>
          <a:lstStyle>
            <a:lvl1pPr marL="295314" indent="-295314">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5646" indent="-455646">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2579" indent="-341730">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68527" indent="-341730">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3742" indent="-341730">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68527" indent="-341730">
              <a:defRPr sz="1600"/>
            </a:lvl6pPr>
            <a:lvl7pPr marL="1597930" indent="-284779">
              <a:defRPr sz="1600"/>
            </a:lvl7pPr>
            <a:lvl8pPr>
              <a:defRPr sz="1600"/>
            </a:lvl8pPr>
            <a:lvl9pPr>
              <a:defRPr sz="1600"/>
            </a:lvl9pPr>
          </a:lstStyle>
          <a:p>
            <a:pPr marL="401875" lvl="0" indent="-401875" algn="l" defTabSz="911253" rtl="0" eaLnBrk="1" latinLnBrk="0" hangingPunct="1">
              <a:lnSpc>
                <a:spcPct val="90000"/>
              </a:lnSpc>
              <a:spcBef>
                <a:spcPct val="20000"/>
              </a:spcBef>
              <a:buSzPct val="80000"/>
            </a:pPr>
            <a:r>
              <a:rPr lang="en-US" smtClean="0"/>
              <a:t>Click to edit Master text styles</a:t>
            </a:r>
          </a:p>
          <a:p>
            <a:pPr marL="401875" lvl="1" indent="-401875" algn="l" defTabSz="911253" rtl="0" eaLnBrk="1" latinLnBrk="0" hangingPunct="1">
              <a:lnSpc>
                <a:spcPct val="90000"/>
              </a:lnSpc>
              <a:spcBef>
                <a:spcPct val="20000"/>
              </a:spcBef>
              <a:buSzPct val="80000"/>
            </a:pPr>
            <a:r>
              <a:rPr lang="en-US" smtClean="0"/>
              <a:t>Second level</a:t>
            </a:r>
          </a:p>
          <a:p>
            <a:pPr marL="401875" lvl="2" indent="-401875" algn="l" defTabSz="911253" rtl="0" eaLnBrk="1" latinLnBrk="0" hangingPunct="1">
              <a:lnSpc>
                <a:spcPct val="90000"/>
              </a:lnSpc>
              <a:spcBef>
                <a:spcPct val="20000"/>
              </a:spcBef>
              <a:buSzPct val="80000"/>
            </a:pPr>
            <a:r>
              <a:rPr lang="en-US" smtClean="0"/>
              <a:t>Third level</a:t>
            </a:r>
          </a:p>
          <a:p>
            <a:pPr marL="401875" lvl="3" indent="-401875" algn="l" defTabSz="911253" rtl="0" eaLnBrk="1" latinLnBrk="0" hangingPunct="1">
              <a:lnSpc>
                <a:spcPct val="90000"/>
              </a:lnSpc>
              <a:spcBef>
                <a:spcPct val="20000"/>
              </a:spcBef>
              <a:buSzPct val="80000"/>
            </a:pPr>
            <a:r>
              <a:rPr lang="en-US" smtClean="0"/>
              <a:t>Fourth level</a:t>
            </a:r>
          </a:p>
          <a:p>
            <a:pPr marL="401875" lvl="4" indent="-401875" algn="l" defTabSz="911253" rtl="0" eaLnBrk="1" latinLnBrk="0" hangingPunct="1">
              <a:lnSpc>
                <a:spcPct val="90000"/>
              </a:lnSpc>
              <a:spcBef>
                <a:spcPct val="20000"/>
              </a:spcBef>
              <a:buSzPct val="80000"/>
            </a:pPr>
            <a:r>
              <a:rPr lang="en-US" smtClean="0"/>
              <a:t>Fifth level</a:t>
            </a:r>
            <a:endParaRPr lang="en-US" dirty="0"/>
          </a:p>
        </p:txBody>
      </p:sp>
    </p:spTree>
    <p:extLst>
      <p:ext uri="{BB962C8B-B14F-4D97-AF65-F5344CB8AC3E}">
        <p14:creationId xmlns:p14="http://schemas.microsoft.com/office/powerpoint/2010/main" val="1843999236"/>
      </p:ext>
    </p:extLst>
  </p:cSld>
  <p:clrMapOvr>
    <a:masterClrMapping/>
  </p:clrMapOvr>
  <p:transition>
    <p:fade/>
  </p:transition>
  <p:timing>
    <p:tnLst>
      <p:par>
        <p:cTn id="1" dur="indefinite" restart="never" nodeType="tmRoot"/>
      </p:par>
    </p:tn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1253" rtl="0" eaLnBrk="1" latinLnBrk="0" hangingPunct="1">
              <a:lnSpc>
                <a:spcPct val="90000"/>
              </a:lnSpc>
              <a:spcBef>
                <a:spcPct val="0"/>
              </a:spcBef>
              <a:buNone/>
              <a:defRPr lang="en-US" sz="5400" b="0" kern="1200" cap="none" spc="-100" baseline="0" dirty="0">
                <a:ln w="3175">
                  <a:noFill/>
                </a:ln>
                <a:solidFill>
                  <a:schemeClr val="tx1">
                    <a:alpha val="99000"/>
                  </a:schemeClr>
                </a:solidFill>
                <a:effectLst/>
                <a:latin typeface="+mj-lt"/>
                <a:ea typeface="+mn-ea"/>
                <a:cs typeface="Arial" charset="0"/>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390627" y="1447849"/>
            <a:ext cx="4047274" cy="2462213"/>
          </a:xfrm>
        </p:spPr>
        <p:txBody>
          <a:bodyPr/>
          <a:lstStyle>
            <a:lvl1pPr marL="0" indent="0">
              <a:spcBef>
                <a:spcPts val="1200"/>
              </a:spcBef>
              <a:buNone/>
              <a:defRPr sz="4000">
                <a:solidFill>
                  <a:schemeClr val="tx2">
                    <a:alpha val="99000"/>
                  </a:schemeClr>
                </a:solidFill>
                <a:latin typeface="+mj-lt"/>
              </a:defRPr>
            </a:lvl1pPr>
            <a:lvl2pPr marL="0" indent="0">
              <a:buNone/>
              <a:defRPr sz="2000"/>
            </a:lvl2pPr>
            <a:lvl3pPr marL="232571" indent="0">
              <a:buNone/>
              <a:defRPr sz="2000"/>
            </a:lvl3pPr>
            <a:lvl4pPr marL="455646" indent="0">
              <a:buNone/>
              <a:defRPr sz="2000"/>
            </a:lvl4pPr>
            <a:lvl5pPr marL="691380" indent="0">
              <a:buNone/>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4709673" y="1447849"/>
            <a:ext cx="4047274" cy="2462213"/>
          </a:xfrm>
        </p:spPr>
        <p:txBody>
          <a:bodyPr/>
          <a:lstStyle>
            <a:lvl1pPr marL="0" indent="0">
              <a:spcBef>
                <a:spcPts val="1200"/>
              </a:spcBef>
              <a:buNone/>
              <a:defRPr lang="en-US" sz="4000" kern="1200" spc="-70" baseline="0" dirty="0" smtClean="0">
                <a:solidFill>
                  <a:schemeClr val="tx2">
                    <a:alpha val="99000"/>
                  </a:schemeClr>
                </a:solidFill>
                <a:latin typeface="+mj-lt"/>
                <a:ea typeface="+mn-ea"/>
                <a:cs typeface="+mn-cs"/>
              </a:defRPr>
            </a:lvl1pPr>
            <a:lvl2pPr marL="3175" marR="0" indent="0" algn="l" defTabSz="911253"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smtClean="0">
                <a:solidFill>
                  <a:schemeClr val="tx1">
                    <a:alpha val="99000"/>
                  </a:schemeClr>
                </a:solidFill>
                <a:latin typeface="+mn-lt"/>
                <a:ea typeface="+mn-ea"/>
                <a:cs typeface="+mn-cs"/>
              </a:defRPr>
            </a:lvl2pPr>
            <a:lvl3pPr marL="232571" marR="0" indent="0" algn="l" defTabSz="911253"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smtClean="0">
                <a:solidFill>
                  <a:schemeClr val="tx1">
                    <a:alpha val="99000"/>
                  </a:schemeClr>
                </a:solidFill>
                <a:latin typeface="+mn-lt"/>
                <a:ea typeface="+mn-ea"/>
                <a:cs typeface="+mn-cs"/>
              </a:defRPr>
            </a:lvl3pPr>
            <a:lvl4pPr marL="458807" marR="0" indent="0" algn="l" defTabSz="911253"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smtClean="0">
                <a:solidFill>
                  <a:schemeClr val="tx1">
                    <a:alpha val="99000"/>
                  </a:schemeClr>
                </a:solidFill>
                <a:latin typeface="+mn-lt"/>
                <a:ea typeface="+mn-ea"/>
                <a:cs typeface="+mn-cs"/>
              </a:defRPr>
            </a:lvl4pPr>
            <a:lvl5pPr marL="685054" marR="0" indent="0" algn="l" defTabSz="911253"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a:solidFill>
                  <a:schemeClr val="tx1">
                    <a:alpha val="99000"/>
                  </a:schemeClr>
                </a:solidFill>
                <a:latin typeface="+mn-lt"/>
                <a:ea typeface="+mn-ea"/>
                <a:cs typeface="+mn-cs"/>
              </a:defRPr>
            </a:lvl5pPr>
          </a:lstStyle>
          <a:p>
            <a:pPr marL="0" marR="0" lvl="0" indent="0" algn="l" defTabSz="911253"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marL="0" marR="0" lvl="1" indent="0" algn="l" defTabSz="911253" rtl="0" eaLnBrk="1" fontAlgn="auto" latinLnBrk="0" hangingPunct="1">
              <a:lnSpc>
                <a:spcPct val="90000"/>
              </a:lnSpc>
              <a:spcBef>
                <a:spcPct val="20000"/>
              </a:spcBef>
              <a:spcAft>
                <a:spcPts val="0"/>
              </a:spcAft>
              <a:buClrTx/>
              <a:buSzPct val="90000"/>
              <a:buFont typeface="Arial" pitchFamily="34" charset="0"/>
              <a:buNone/>
              <a:tabLst/>
            </a:pPr>
            <a:r>
              <a:rPr lang="en-US" dirty="0" smtClean="0"/>
              <a:t>Second level</a:t>
            </a:r>
          </a:p>
          <a:p>
            <a:pPr marL="0" marR="0" lvl="2" indent="0" algn="l" defTabSz="911253" rtl="0" eaLnBrk="1" fontAlgn="auto" latinLnBrk="0" hangingPunct="1">
              <a:lnSpc>
                <a:spcPct val="90000"/>
              </a:lnSpc>
              <a:spcBef>
                <a:spcPct val="20000"/>
              </a:spcBef>
              <a:spcAft>
                <a:spcPts val="0"/>
              </a:spcAft>
              <a:buClrTx/>
              <a:buSzPct val="90000"/>
              <a:buFont typeface="Arial" pitchFamily="34" charset="0"/>
              <a:buNone/>
              <a:tabLst/>
            </a:pPr>
            <a:r>
              <a:rPr lang="en-US" dirty="0" smtClean="0"/>
              <a:t>Third level</a:t>
            </a:r>
          </a:p>
          <a:p>
            <a:pPr marL="0" marR="0" lvl="3" indent="0" algn="l" defTabSz="911253" rtl="0" eaLnBrk="1" fontAlgn="auto" latinLnBrk="0" hangingPunct="1">
              <a:lnSpc>
                <a:spcPct val="90000"/>
              </a:lnSpc>
              <a:spcBef>
                <a:spcPct val="20000"/>
              </a:spcBef>
              <a:spcAft>
                <a:spcPts val="0"/>
              </a:spcAft>
              <a:buClrTx/>
              <a:buSzPct val="90000"/>
              <a:buFont typeface="Arial" pitchFamily="34" charset="0"/>
              <a:buNone/>
              <a:tabLst/>
            </a:pPr>
            <a:r>
              <a:rPr lang="en-US" dirty="0" smtClean="0"/>
              <a:t>Fourth level</a:t>
            </a:r>
          </a:p>
          <a:p>
            <a:pPr marL="0" marR="0" lvl="4" indent="0" algn="l" defTabSz="911253" rtl="0" eaLnBrk="1" fontAlgn="auto" latinLnBrk="0" hangingPunct="1">
              <a:lnSpc>
                <a:spcPct val="90000"/>
              </a:lnSpc>
              <a:spcBef>
                <a:spcPct val="20000"/>
              </a:spcBef>
              <a:spcAft>
                <a:spcPts val="0"/>
              </a:spcAft>
              <a:buClrTx/>
              <a:buSzPct val="90000"/>
              <a:buFont typeface="Arial" pitchFamily="34" charset="0"/>
              <a:buNone/>
              <a:tabLst/>
            </a:pPr>
            <a:r>
              <a:rPr lang="en-US" dirty="0" smtClean="0"/>
              <a:t>Fifth level</a:t>
            </a:r>
            <a:endParaRPr lang="en-US" dirty="0"/>
          </a:p>
        </p:txBody>
      </p:sp>
    </p:spTree>
    <p:extLst>
      <p:ext uri="{BB962C8B-B14F-4D97-AF65-F5344CB8AC3E}">
        <p14:creationId xmlns:p14="http://schemas.microsoft.com/office/powerpoint/2010/main" val="2079065271"/>
      </p:ext>
    </p:extLst>
  </p:cSld>
  <p:clrMapOvr>
    <a:masterClrMapping/>
  </p:clrMapOvr>
  <p:transition>
    <p:fade/>
  </p:transition>
  <p:timing>
    <p:tnLst>
      <p:par>
        <p:cTn id="1" dur="indefinite" restart="never" nodeType="tmRoot"/>
      </p:par>
    </p:tn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1253" rtl="0" eaLnBrk="1" latinLnBrk="0" hangingPunct="1">
              <a:lnSpc>
                <a:spcPct val="90000"/>
              </a:lnSpc>
              <a:spcBef>
                <a:spcPct val="0"/>
              </a:spcBef>
              <a:buNone/>
              <a:defRPr lang="en-US" sz="5400" b="0" kern="1200" cap="none" spc="-100" baseline="0" dirty="0">
                <a:ln w="3175">
                  <a:noFill/>
                </a:ln>
                <a:solidFill>
                  <a:schemeClr val="tx1">
                    <a:alpha val="99000"/>
                  </a:schemeClr>
                </a:solidFill>
                <a:effectLst/>
                <a:latin typeface="+mj-lt"/>
                <a:ea typeface="+mn-ea"/>
                <a:cs typeface="Arial" charset="0"/>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390627" y="1447849"/>
            <a:ext cx="4047274" cy="2462213"/>
          </a:xfrm>
        </p:spPr>
        <p:txBody>
          <a:bodyPr/>
          <a:lstStyle>
            <a:lvl1pPr marL="0" indent="0">
              <a:spcBef>
                <a:spcPts val="1200"/>
              </a:spcBef>
              <a:buNone/>
              <a:defRPr sz="4000">
                <a:solidFill>
                  <a:schemeClr val="tx1">
                    <a:alpha val="99000"/>
                  </a:schemeClr>
                </a:solidFill>
                <a:latin typeface="+mj-lt"/>
              </a:defRPr>
            </a:lvl1pPr>
            <a:lvl2pPr marL="0" indent="0">
              <a:buNone/>
              <a:defRPr sz="2000">
                <a:solidFill>
                  <a:schemeClr val="tx1">
                    <a:alpha val="99000"/>
                  </a:schemeClr>
                </a:solidFill>
              </a:defRPr>
            </a:lvl2pPr>
            <a:lvl3pPr marL="232571" indent="0">
              <a:buNone/>
              <a:defRPr sz="2000">
                <a:solidFill>
                  <a:schemeClr val="tx1">
                    <a:alpha val="99000"/>
                  </a:schemeClr>
                </a:solidFill>
              </a:defRPr>
            </a:lvl3pPr>
            <a:lvl4pPr marL="455646" indent="0">
              <a:buNone/>
              <a:defRPr sz="2000">
                <a:solidFill>
                  <a:schemeClr val="tx1">
                    <a:alpha val="99000"/>
                  </a:schemeClr>
                </a:solidFill>
              </a:defRPr>
            </a:lvl4pPr>
            <a:lvl5pPr marL="691380" indent="0">
              <a:buNone/>
              <a:defRPr sz="2000">
                <a:solidFill>
                  <a:schemeClr val="tx1">
                    <a:alpha val="99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4709673" y="1447849"/>
            <a:ext cx="4047274" cy="2462213"/>
          </a:xfrm>
        </p:spPr>
        <p:txBody>
          <a:bodyPr/>
          <a:lstStyle>
            <a:lvl1pPr marL="0" indent="0">
              <a:spcBef>
                <a:spcPts val="1200"/>
              </a:spcBef>
              <a:buNone/>
              <a:defRPr lang="en-US" sz="4000" kern="1200" spc="-70" baseline="0" dirty="0" smtClean="0">
                <a:solidFill>
                  <a:schemeClr val="tx1">
                    <a:alpha val="99000"/>
                  </a:schemeClr>
                </a:solidFill>
                <a:latin typeface="+mj-lt"/>
                <a:ea typeface="+mn-ea"/>
                <a:cs typeface="+mn-cs"/>
              </a:defRPr>
            </a:lvl1pPr>
            <a:lvl2pPr marL="3175" marR="0" indent="0" algn="l" defTabSz="911253"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smtClean="0">
                <a:solidFill>
                  <a:schemeClr val="tx1">
                    <a:alpha val="99000"/>
                  </a:schemeClr>
                </a:solidFill>
                <a:latin typeface="+mn-lt"/>
                <a:ea typeface="+mn-ea"/>
                <a:cs typeface="+mn-cs"/>
              </a:defRPr>
            </a:lvl2pPr>
            <a:lvl3pPr marL="232571" marR="0" indent="0" algn="l" defTabSz="911253"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smtClean="0">
                <a:solidFill>
                  <a:schemeClr val="tx1">
                    <a:alpha val="99000"/>
                  </a:schemeClr>
                </a:solidFill>
                <a:latin typeface="+mn-lt"/>
                <a:ea typeface="+mn-ea"/>
                <a:cs typeface="+mn-cs"/>
              </a:defRPr>
            </a:lvl3pPr>
            <a:lvl4pPr marL="458807" marR="0" indent="0" algn="l" defTabSz="911253"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smtClean="0">
                <a:solidFill>
                  <a:schemeClr val="tx1">
                    <a:alpha val="99000"/>
                  </a:schemeClr>
                </a:solidFill>
                <a:latin typeface="+mn-lt"/>
                <a:ea typeface="+mn-ea"/>
                <a:cs typeface="+mn-cs"/>
              </a:defRPr>
            </a:lvl4pPr>
            <a:lvl5pPr marL="685054" marR="0" indent="0" algn="l" defTabSz="911253"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a:solidFill>
                  <a:schemeClr val="tx1">
                    <a:alpha val="99000"/>
                  </a:schemeClr>
                </a:solidFill>
                <a:latin typeface="+mn-lt"/>
                <a:ea typeface="+mn-ea"/>
                <a:cs typeface="+mn-cs"/>
              </a:defRPr>
            </a:lvl5pPr>
          </a:lstStyle>
          <a:p>
            <a:pPr marL="0" marR="0" lvl="0" indent="0" algn="l" defTabSz="911253"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marL="0" marR="0" lvl="1" indent="0" algn="l" defTabSz="911253" rtl="0" eaLnBrk="1" fontAlgn="auto" latinLnBrk="0" hangingPunct="1">
              <a:lnSpc>
                <a:spcPct val="90000"/>
              </a:lnSpc>
              <a:spcBef>
                <a:spcPct val="20000"/>
              </a:spcBef>
              <a:spcAft>
                <a:spcPts val="0"/>
              </a:spcAft>
              <a:buClrTx/>
              <a:buSzPct val="90000"/>
              <a:buFont typeface="Arial" pitchFamily="34" charset="0"/>
              <a:buNone/>
              <a:tabLst/>
            </a:pPr>
            <a:r>
              <a:rPr lang="en-US" dirty="0" smtClean="0"/>
              <a:t>Second level</a:t>
            </a:r>
          </a:p>
          <a:p>
            <a:pPr marL="0" marR="0" lvl="2" indent="0" algn="l" defTabSz="911253" rtl="0" eaLnBrk="1" fontAlgn="auto" latinLnBrk="0" hangingPunct="1">
              <a:lnSpc>
                <a:spcPct val="90000"/>
              </a:lnSpc>
              <a:spcBef>
                <a:spcPct val="20000"/>
              </a:spcBef>
              <a:spcAft>
                <a:spcPts val="0"/>
              </a:spcAft>
              <a:buClrTx/>
              <a:buSzPct val="90000"/>
              <a:buFont typeface="Arial" pitchFamily="34" charset="0"/>
              <a:buNone/>
              <a:tabLst/>
            </a:pPr>
            <a:r>
              <a:rPr lang="en-US" dirty="0" smtClean="0"/>
              <a:t>Third level</a:t>
            </a:r>
          </a:p>
          <a:p>
            <a:pPr marL="0" marR="0" lvl="3" indent="0" algn="l" defTabSz="911253" rtl="0" eaLnBrk="1" fontAlgn="auto" latinLnBrk="0" hangingPunct="1">
              <a:lnSpc>
                <a:spcPct val="90000"/>
              </a:lnSpc>
              <a:spcBef>
                <a:spcPct val="20000"/>
              </a:spcBef>
              <a:spcAft>
                <a:spcPts val="0"/>
              </a:spcAft>
              <a:buClrTx/>
              <a:buSzPct val="90000"/>
              <a:buFont typeface="Arial" pitchFamily="34" charset="0"/>
              <a:buNone/>
              <a:tabLst/>
            </a:pPr>
            <a:r>
              <a:rPr lang="en-US" dirty="0" smtClean="0"/>
              <a:t>Fourth level</a:t>
            </a:r>
          </a:p>
          <a:p>
            <a:pPr marL="0" marR="0" lvl="4" indent="0" algn="l" defTabSz="911253" rtl="0" eaLnBrk="1" fontAlgn="auto" latinLnBrk="0" hangingPunct="1">
              <a:lnSpc>
                <a:spcPct val="90000"/>
              </a:lnSpc>
              <a:spcBef>
                <a:spcPct val="20000"/>
              </a:spcBef>
              <a:spcAft>
                <a:spcPts val="0"/>
              </a:spcAft>
              <a:buClrTx/>
              <a:buSzPct val="90000"/>
              <a:buFont typeface="Arial" pitchFamily="34" charset="0"/>
              <a:buNone/>
              <a:tabLst/>
            </a:pPr>
            <a:r>
              <a:rPr lang="en-US" dirty="0" smtClean="0"/>
              <a:t>Fifth level</a:t>
            </a:r>
            <a:endParaRPr lang="en-US" dirty="0"/>
          </a:p>
        </p:txBody>
      </p:sp>
    </p:spTree>
    <p:extLst>
      <p:ext uri="{BB962C8B-B14F-4D97-AF65-F5344CB8AC3E}">
        <p14:creationId xmlns:p14="http://schemas.microsoft.com/office/powerpoint/2010/main" val="465109381"/>
      </p:ext>
    </p:extLst>
  </p:cSld>
  <p:clrMapOvr>
    <a:masterClrMapping/>
  </p:clrMapOvr>
  <p:transition>
    <p:fade/>
  </p:transition>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1253" rtl="0" eaLnBrk="1" latinLnBrk="0" hangingPunct="1">
              <a:lnSpc>
                <a:spcPct val="90000"/>
              </a:lnSpc>
              <a:spcBef>
                <a:spcPct val="0"/>
              </a:spcBef>
              <a:buNone/>
              <a:defRPr lang="en-US" sz="5400" b="0" kern="1200" cap="none" spc="-100" baseline="0" dirty="0">
                <a:ln w="3175">
                  <a:noFill/>
                </a:ln>
                <a:solidFill>
                  <a:schemeClr val="tx1">
                    <a:alpha val="99000"/>
                  </a:schemeClr>
                </a:solidFill>
                <a:effectLst/>
                <a:latin typeface="+mj-lt"/>
                <a:ea typeface="+mn-ea"/>
                <a:cs typeface="Arial"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429993496"/>
      </p:ext>
    </p:extLst>
  </p:cSld>
  <p:clrMapOvr>
    <a:masterClrMapping/>
  </p:clrMapOvr>
  <p:transition>
    <p:fade/>
  </p:transition>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0517137"/>
      </p:ext>
    </p:extLst>
  </p:cSld>
  <p:clrMapOvr>
    <a:masterClrMapping/>
  </p:clrMapOvr>
  <p:transition>
    <p:fade/>
  </p:transition>
  <p:timing>
    <p:tnLst>
      <p:par>
        <p:cTn id="1" dur="indefinite" restart="never" nodeType="tmRoot"/>
      </p:par>
    </p:tn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7" name="Rectangle 3"/>
          <p:cNvSpPr/>
          <p:nvPr userDrawn="1"/>
        </p:nvSpPr>
        <p:spPr bwMode="auto">
          <a:xfrm>
            <a:off x="0" y="0"/>
            <a:ext cx="9144000" cy="6858000"/>
          </a:xfrm>
          <a:custGeom>
            <a:avLst/>
            <a:gdLst/>
            <a:ahLst/>
            <a:cxnLst/>
            <a:rect l="l" t="t" r="r" b="b"/>
            <a:pathLst>
              <a:path w="12188825" h="6858000">
                <a:moveTo>
                  <a:pt x="0" y="0"/>
                </a:moveTo>
                <a:lnTo>
                  <a:pt x="1" y="0"/>
                </a:lnTo>
                <a:lnTo>
                  <a:pt x="308345" y="0"/>
                </a:lnTo>
                <a:lnTo>
                  <a:pt x="12188825" y="0"/>
                </a:lnTo>
                <a:lnTo>
                  <a:pt x="12188825" y="1447800"/>
                </a:lnTo>
                <a:lnTo>
                  <a:pt x="308345" y="1447800"/>
                </a:lnTo>
                <a:lnTo>
                  <a:pt x="308345" y="6858000"/>
                </a:lnTo>
                <a:lnTo>
                  <a:pt x="1" y="6858000"/>
                </a:lnTo>
                <a:lnTo>
                  <a:pt x="1" y="1447800"/>
                </a:lnTo>
                <a:lnTo>
                  <a:pt x="0" y="1447800"/>
                </a:ln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a:endParaRPr lang="en-US" sz="2200" dirty="0" smtClean="0">
              <a:gradFill>
                <a:gsLst>
                  <a:gs pos="0">
                    <a:srgbClr val="FFFFFF"/>
                  </a:gs>
                  <a:gs pos="100000">
                    <a:srgbClr val="FFFFFF"/>
                  </a:gs>
                </a:gsLst>
                <a:lin ang="5400000" scaled="0"/>
              </a:gradFill>
            </a:endParaRPr>
          </a:p>
        </p:txBody>
      </p:sp>
      <p:sp>
        <p:nvSpPr>
          <p:cNvPr id="2" name="Title 1"/>
          <p:cNvSpPr>
            <a:spLocks noGrp="1"/>
          </p:cNvSpPr>
          <p:nvPr>
            <p:ph type="title" hasCustomPrompt="1"/>
          </p:nvPr>
        </p:nvSpPr>
        <p:spPr/>
        <p:txBody>
          <a:bodyPr/>
          <a:lstStyle>
            <a:lvl1pPr>
              <a:defRPr>
                <a:solidFill>
                  <a:schemeClr val="bg1">
                    <a:alpha val="99000"/>
                  </a:schemeClr>
                </a:solidFill>
              </a:defRPr>
            </a:lvl1pPr>
          </a:lstStyle>
          <a:p>
            <a:r>
              <a:rPr lang="en-US" dirty="0" smtClean="0"/>
              <a:t>Slide for Developer Code</a:t>
            </a:r>
            <a:endParaRPr lang="en-US" dirty="0"/>
          </a:p>
        </p:txBody>
      </p:sp>
      <p:sp>
        <p:nvSpPr>
          <p:cNvPr id="5" name="Text Placeholder 4"/>
          <p:cNvSpPr>
            <a:spLocks noGrp="1"/>
          </p:cNvSpPr>
          <p:nvPr>
            <p:ph type="body" sz="quarter" idx="10"/>
          </p:nvPr>
        </p:nvSpPr>
        <p:spPr>
          <a:xfrm>
            <a:off x="388842" y="1716042"/>
            <a:ext cx="8366320" cy="1932837"/>
          </a:xfrm>
        </p:spPr>
        <p:txBody>
          <a:bodyPr/>
          <a:lstStyle>
            <a:lvl1pPr marL="0" indent="0">
              <a:buNone/>
              <a:defRPr sz="3200">
                <a:gradFill>
                  <a:gsLst>
                    <a:gs pos="1250">
                      <a:srgbClr val="000000"/>
                    </a:gs>
                    <a:gs pos="100000">
                      <a:srgbClr val="000000"/>
                    </a:gs>
                  </a:gsLst>
                  <a:lin ang="5400000" scaled="0"/>
                </a:gradFill>
                <a:latin typeface="Consolas" pitchFamily="49" charset="0"/>
                <a:cs typeface="Consolas" pitchFamily="49" charset="0"/>
              </a:defRPr>
            </a:lvl1pPr>
            <a:lvl2pPr marL="338573" indent="0">
              <a:buNone/>
              <a:defRPr>
                <a:gradFill>
                  <a:gsLst>
                    <a:gs pos="1250">
                      <a:srgbClr val="000000"/>
                    </a:gs>
                    <a:gs pos="100000">
                      <a:srgbClr val="000000"/>
                    </a:gs>
                  </a:gsLst>
                  <a:lin ang="5400000" scaled="0"/>
                </a:gradFill>
                <a:latin typeface="Consolas" pitchFamily="49" charset="0"/>
                <a:cs typeface="Consolas" pitchFamily="49" charset="0"/>
              </a:defRPr>
            </a:lvl2pPr>
            <a:lvl3pPr marL="571143" indent="0">
              <a:buNone/>
              <a:defRPr>
                <a:gradFill>
                  <a:gsLst>
                    <a:gs pos="1250">
                      <a:srgbClr val="000000"/>
                    </a:gs>
                    <a:gs pos="100000">
                      <a:srgbClr val="000000"/>
                    </a:gs>
                  </a:gsLst>
                  <a:lin ang="5400000" scaled="0"/>
                </a:gradFill>
                <a:latin typeface="Consolas" pitchFamily="49" charset="0"/>
                <a:cs typeface="Consolas" pitchFamily="49" charset="0"/>
              </a:defRPr>
            </a:lvl3pPr>
            <a:lvl4pPr marL="795816" indent="0">
              <a:buNone/>
              <a:defRPr>
                <a:gradFill>
                  <a:gsLst>
                    <a:gs pos="1250">
                      <a:srgbClr val="000000"/>
                    </a:gs>
                    <a:gs pos="100000">
                      <a:srgbClr val="000000"/>
                    </a:gs>
                  </a:gsLst>
                  <a:lin ang="5400000" scaled="0"/>
                </a:gradFill>
                <a:latin typeface="Consolas" pitchFamily="49" charset="0"/>
                <a:cs typeface="Consolas" pitchFamily="49" charset="0"/>
              </a:defRPr>
            </a:lvl4pPr>
            <a:lvl5pPr marL="1026792" indent="0">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22209838"/>
      </p:ext>
    </p:extLst>
  </p:cSld>
  <p:clrMapOvr>
    <a:masterClrMapping/>
  </p:clrMapOvr>
  <p:transition>
    <p:fade/>
  </p:transition>
  <p:timing>
    <p:tnLst>
      <p:par>
        <p:cTn id="1" dur="indefinite" restart="never" nodeType="tmRoot"/>
      </p:par>
    </p:tn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MS END">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1417865"/>
      </p:ext>
    </p:extLst>
  </p:cSld>
  <p:clrMapOvr>
    <a:masterClrMapping/>
  </p:clrMapOvr>
  <p:transition>
    <p:fade/>
  </p:transition>
  <p:timing>
    <p:tnLst>
      <p:par>
        <p:cTn id="1" dur="indefinite" restart="never" nodeType="tmRoot"/>
      </p:par>
    </p:tn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390627" y="228649"/>
            <a:ext cx="8366320" cy="664797"/>
          </a:xfrm>
        </p:spPr>
        <p:txBody>
          <a:bodyPr/>
          <a:lstStyle>
            <a:lvl1pPr>
              <a:defRPr sz="4800"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389439" y="1447808"/>
            <a:ext cx="8363938" cy="1988237"/>
          </a:xfrm>
          <a:prstGeom prst="rect">
            <a:avLst/>
          </a:prstGeom>
        </p:spPr>
        <p:txBody>
          <a:bodyPr/>
          <a:lstStyle>
            <a:lvl1pPr marL="341730" indent="-34173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26519" indent="-28477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11294" indent="-28477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39120" indent="-227827">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66949" indent="-227827">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5" y="6238912"/>
            <a:ext cx="9144001" cy="619125"/>
          </a:xfrm>
          <a:prstGeom prst="rect">
            <a:avLst/>
          </a:prstGeom>
          <a:solidFill>
            <a:srgbClr val="FFFF99"/>
          </a:solidFill>
        </p:spPr>
        <p:txBody>
          <a:bodyPr wrap="square" lIns="151880" tIns="75941" rIns="151880" bIns="75941" anchor="b" anchorCtr="0">
            <a:noAutofit/>
          </a:bodyPr>
          <a:lstStyle>
            <a:lvl1pPr algn="r">
              <a:buFont typeface="Arial" pitchFamily="34" charset="0"/>
              <a:buNone/>
              <a:defRPr sz="3600"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4256055507"/>
      </p:ext>
    </p:extLst>
  </p:cSld>
  <p:clrMapOvr>
    <a:masterClrMapping/>
  </p:clrMapOvr>
  <p:transition>
    <p:fade/>
  </p:transition>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userDrawn="1">
  <p:cSld name="1_Section Divider">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91009" y="3467698"/>
            <a:ext cx="8022140"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dirty="0" smtClean="0"/>
              <a:t>Click to edit Master text styles</a:t>
            </a:r>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59272" y="6433875"/>
            <a:ext cx="897513" cy="138112"/>
          </a:xfrm>
          <a:prstGeom prst="rect">
            <a:avLst/>
          </a:prstGeom>
        </p:spPr>
      </p:pic>
      <p:sp>
        <p:nvSpPr>
          <p:cNvPr id="5" name="Rectangle 4"/>
          <p:cNvSpPr/>
          <p:nvPr userDrawn="1"/>
        </p:nvSpPr>
        <p:spPr bwMode="auto">
          <a:xfrm>
            <a:off x="0" y="49"/>
            <a:ext cx="9144000" cy="4571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a:endParaRPr lang="en-US" sz="2200" dirty="0" smtClean="0">
              <a:gradFill>
                <a:gsLst>
                  <a:gs pos="0">
                    <a:srgbClr val="FFFFFF"/>
                  </a:gs>
                  <a:gs pos="100000">
                    <a:srgbClr val="FFFFFF"/>
                  </a:gs>
                </a:gsLst>
                <a:lin ang="5400000" scaled="0"/>
              </a:gradFill>
            </a:endParaRPr>
          </a:p>
        </p:txBody>
      </p:sp>
      <p:sp>
        <p:nvSpPr>
          <p:cNvPr id="6" name="Rectangle 5"/>
          <p:cNvSpPr/>
          <p:nvPr userDrawn="1"/>
        </p:nvSpPr>
        <p:spPr bwMode="auto">
          <a:xfrm>
            <a:off x="0" y="49"/>
            <a:ext cx="9144000" cy="4571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a:endParaRPr lang="en-US" sz="2200" dirty="0" smtClean="0">
              <a:gradFill>
                <a:gsLst>
                  <a:gs pos="0">
                    <a:srgbClr val="FFFFFF"/>
                  </a:gs>
                  <a:gs pos="100000">
                    <a:srgbClr val="FFFFFF"/>
                  </a:gs>
                </a:gsLst>
                <a:lin ang="5400000" scaled="0"/>
              </a:gradFill>
            </a:endParaRPr>
          </a:p>
        </p:txBody>
      </p:sp>
      <p:pic>
        <p:nvPicPr>
          <p:cNvPr id="11" name="Picture 10"/>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rot="10800000">
            <a:off x="8519058" y="-8256"/>
            <a:ext cx="634666" cy="834699"/>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0800000">
            <a:off x="7601742" y="-8256"/>
            <a:ext cx="1249882" cy="834699"/>
          </a:xfrm>
          <a:prstGeom prst="rect">
            <a:avLst/>
          </a:prstGeom>
        </p:spPr>
      </p:pic>
      <p:pic>
        <p:nvPicPr>
          <p:cNvPr id="13" name="Picture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0800000">
            <a:off x="6684420" y="-8256"/>
            <a:ext cx="1249882" cy="834699"/>
          </a:xfrm>
          <a:prstGeom prst="rect">
            <a:avLst/>
          </a:prstGeom>
        </p:spPr>
      </p:pic>
    </p:spTree>
    <p:extLst>
      <p:ext uri="{BB962C8B-B14F-4D97-AF65-F5344CB8AC3E}">
        <p14:creationId xmlns:p14="http://schemas.microsoft.com/office/powerpoint/2010/main" val="3817399895"/>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TextBox 3"/>
          <p:cNvSpPr txBox="1">
            <a:spLocks noChangeArrowheads="1"/>
          </p:cNvSpPr>
          <p:nvPr userDrawn="1"/>
        </p:nvSpPr>
        <p:spPr bwMode="auto">
          <a:xfrm>
            <a:off x="457200" y="6096014"/>
            <a:ext cx="1143000" cy="461358"/>
          </a:xfrm>
          <a:prstGeom prst="rect">
            <a:avLst/>
          </a:prstGeom>
          <a:solidFill>
            <a:srgbClr val="DAE4F2"/>
          </a:solidFill>
          <a:ln w="9525">
            <a:noFill/>
            <a:miter lim="800000"/>
            <a:headEnd/>
            <a:tailEnd/>
          </a:ln>
        </p:spPr>
        <p:txBody>
          <a:bodyPr lIns="91138" tIns="45568" rIns="91138" bIns="45568">
            <a:spAutoFit/>
          </a:bodyPr>
          <a:lstStyle/>
          <a:p>
            <a:endParaRPr lang="en-US"/>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userDrawn="1">
  <p:cSld name="2_WALKIN - NORTH_AMERICA_ Prints in GRAYSCA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TechEd Logo"/>
          <p:cNvPicPr>
            <a:picLocks noChangeAspect="1" noChangeArrowheads="1"/>
          </p:cNvPicPr>
          <p:nvPr userDrawn="1"/>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auto">
          <a:xfrm>
            <a:off x="6849698" y="5358064"/>
            <a:ext cx="480978" cy="323694"/>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4464209" y="6096544"/>
            <a:ext cx="739442" cy="761505"/>
          </a:xfrm>
          <a:prstGeom prst="rect">
            <a:avLst/>
          </a:prstGeom>
        </p:spPr>
      </p:pic>
      <p:pic>
        <p:nvPicPr>
          <p:cNvPr id="15" name="Picture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374704" y="2973723"/>
            <a:ext cx="2070691" cy="2710018"/>
          </a:xfrm>
          <a:prstGeom prst="rect">
            <a:avLst/>
          </a:prstGeom>
        </p:spPr>
      </p:pic>
      <p:pic>
        <p:nvPicPr>
          <p:cNvPr id="10" name="Picture 2" descr="C:\Users\Justin\Desktop\_Work_in_Progress\_MS\1530\toolbox.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955631" y="4666647"/>
            <a:ext cx="728251" cy="82262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794095" y="1416653"/>
            <a:ext cx="2692964" cy="1379555"/>
          </a:xfrm>
          <a:prstGeom prst="rect">
            <a:avLst/>
          </a:prstGeom>
        </p:spPr>
      </p:pic>
      <p:pic>
        <p:nvPicPr>
          <p:cNvPr id="3" name="Picture 2"/>
          <p:cNvPicPr>
            <a:picLocks noChangeAspect="1"/>
          </p:cNvPicPr>
          <p:nvPr userDrawn="1"/>
        </p:nvPicPr>
        <p:blipFill>
          <a:blip r:embed="rId9" cstate="print">
            <a:extLst>
              <a:ext uri="{BEBA8EAE-BF5A-486C-A8C5-ECC9F3942E4B}">
                <a14:imgProps xmlns:a14="http://schemas.microsoft.com/office/drawing/2010/main">
                  <a14:imgLayer r:embed="rId10">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7205408" y="6245107"/>
            <a:ext cx="1467261" cy="464313"/>
          </a:xfrm>
          <a:prstGeom prst="rect">
            <a:avLst/>
          </a:prstGeom>
        </p:spPr>
      </p:pic>
      <p:pic>
        <p:nvPicPr>
          <p:cNvPr id="16" name="Picture 15"/>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6974118" y="4552447"/>
            <a:ext cx="2004218" cy="1103910"/>
          </a:xfrm>
          <a:prstGeom prst="rect">
            <a:avLst/>
          </a:prstGeom>
        </p:spPr>
      </p:pic>
      <p:sp>
        <p:nvSpPr>
          <p:cNvPr id="17" name="TextBox 16"/>
          <p:cNvSpPr txBox="1"/>
          <p:nvPr userDrawn="1"/>
        </p:nvSpPr>
        <p:spPr>
          <a:xfrm>
            <a:off x="1841348" y="6315977"/>
            <a:ext cx="2209573" cy="615553"/>
          </a:xfrm>
          <a:prstGeom prst="rect">
            <a:avLst/>
          </a:prstGeom>
          <a:noFill/>
        </p:spPr>
        <p:txBody>
          <a:bodyPr wrap="square" lIns="0" tIns="0" rIns="0" bIns="0" rtlCol="0">
            <a:spAutoFit/>
          </a:bodyPr>
          <a:lstStyle/>
          <a:p>
            <a:pPr algn="ctr" defTabSz="911253" fontAlgn="auto">
              <a:spcBef>
                <a:spcPts val="0"/>
              </a:spcBef>
              <a:spcAft>
                <a:spcPts val="0"/>
              </a:spcAft>
            </a:pPr>
            <a:r>
              <a:rPr lang="en-US" sz="2000" b="1" spc="-70" dirty="0" smtClean="0">
                <a:gradFill>
                  <a:gsLst>
                    <a:gs pos="2917">
                      <a:srgbClr val="FFFFFF"/>
                    </a:gs>
                    <a:gs pos="30000">
                      <a:srgbClr val="FFFFFF"/>
                    </a:gs>
                  </a:gsLst>
                  <a:lin ang="5400000" scaled="0"/>
                </a:gradFill>
                <a:latin typeface="Segoe UI"/>
                <a:cs typeface="+mn-cs"/>
              </a:rPr>
              <a:t>LEARN</a:t>
            </a:r>
            <a:r>
              <a:rPr lang="en-US" sz="2000" spc="-70" dirty="0" smtClean="0">
                <a:gradFill>
                  <a:gsLst>
                    <a:gs pos="2917">
                      <a:srgbClr val="FFFFFF"/>
                    </a:gs>
                    <a:gs pos="30000">
                      <a:srgbClr val="FFFFFF"/>
                    </a:gs>
                  </a:gsLst>
                  <a:lin ang="5400000" scaled="0"/>
                </a:gradFill>
                <a:latin typeface="Segoe UI Light"/>
                <a:cs typeface="+mn-cs"/>
              </a:rPr>
              <a:t> WINDOWS AZURE</a:t>
            </a:r>
          </a:p>
        </p:txBody>
      </p:sp>
      <p:pic>
        <p:nvPicPr>
          <p:cNvPr id="18" name="Picture 17"/>
          <p:cNvPicPr>
            <a:picLocks noChangeAspect="1"/>
          </p:cNvPicPr>
          <p:nvPr userDrawn="1"/>
        </p:nvPicPr>
        <p:blipFill rotWithShape="1">
          <a:blip r:embed="rId12" cstate="print">
            <a:extLst>
              <a:ext uri="{28A0092B-C50C-407E-A947-70E740481C1C}">
                <a14:useLocalDpi xmlns:a14="http://schemas.microsoft.com/office/drawing/2010/main" val="0"/>
              </a:ext>
            </a:extLst>
          </a:blip>
          <a:srcRect/>
          <a:stretch/>
        </p:blipFill>
        <p:spPr>
          <a:xfrm>
            <a:off x="251750" y="6132408"/>
            <a:ext cx="1108831" cy="725592"/>
          </a:xfrm>
          <a:prstGeom prst="rect">
            <a:avLst/>
          </a:prstGeom>
        </p:spPr>
      </p:pic>
      <p:pic>
        <p:nvPicPr>
          <p:cNvPr id="19" name="Picture 18"/>
          <p:cNvPicPr>
            <a:picLocks noChangeAspect="1"/>
          </p:cNvPicPr>
          <p:nvPr userDrawn="1"/>
        </p:nvPicPr>
        <p:blipFill rotWithShape="1">
          <a:blip r:embed="rId13" cstate="print">
            <a:extLst>
              <a:ext uri="{28A0092B-C50C-407E-A947-70E740481C1C}">
                <a14:useLocalDpi xmlns:a14="http://schemas.microsoft.com/office/drawing/2010/main" val="0"/>
              </a:ext>
            </a:extLst>
          </a:blip>
          <a:srcRect/>
          <a:stretch/>
        </p:blipFill>
        <p:spPr>
          <a:xfrm>
            <a:off x="3170459" y="4463089"/>
            <a:ext cx="835699" cy="1317695"/>
          </a:xfrm>
          <a:prstGeom prst="rect">
            <a:avLst/>
          </a:prstGeom>
        </p:spPr>
      </p:pic>
      <p:pic>
        <p:nvPicPr>
          <p:cNvPr id="20" name="Picture 19"/>
          <p:cNvPicPr>
            <a:picLocks noChangeAspect="1"/>
          </p:cNvPicPr>
          <p:nvPr userDrawn="1"/>
        </p:nvPicPr>
        <p:blipFill rotWithShape="1">
          <a:blip r:embed="rId14" cstate="print">
            <a:extLst>
              <a:ext uri="{28A0092B-C50C-407E-A947-70E740481C1C}">
                <a14:useLocalDpi xmlns:a14="http://schemas.microsoft.com/office/drawing/2010/main" val="0"/>
              </a:ext>
            </a:extLst>
          </a:blip>
          <a:srcRect/>
          <a:stretch/>
        </p:blipFill>
        <p:spPr>
          <a:xfrm>
            <a:off x="8186529" y="2862281"/>
            <a:ext cx="789307" cy="1205812"/>
          </a:xfrm>
          <a:prstGeom prst="rect">
            <a:avLst/>
          </a:prstGeom>
        </p:spPr>
      </p:pic>
    </p:spTree>
    <p:extLst>
      <p:ext uri="{BB962C8B-B14F-4D97-AF65-F5344CB8AC3E}">
        <p14:creationId xmlns:p14="http://schemas.microsoft.com/office/powerpoint/2010/main" val="215094131"/>
      </p:ext>
    </p:extLst>
  </p:cSld>
  <p:clrMapOvr>
    <a:masterClrMapping/>
  </p:clrMapOvr>
  <p:transition>
    <p:fade/>
  </p:transition>
  <p:timing>
    <p:tnLst>
      <p:par>
        <p:cTn id="1" dur="indefinite" restart="never" nodeType="tmRoot"/>
      </p:par>
    </p:tn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5" name="Title Tile"/>
          <p:cNvSpPr/>
          <p:nvPr userDrawn="1"/>
        </p:nvSpPr>
        <p:spPr bwMode="auto">
          <a:xfrm>
            <a:off x="3008309" y="3187179"/>
            <a:ext cx="5373499"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26" name="Arrow Bar"/>
          <p:cNvSpPr/>
          <p:nvPr userDrawn="1"/>
        </p:nvSpPr>
        <p:spPr bwMode="auto">
          <a:xfrm>
            <a:off x="3008306" y="1514500"/>
            <a:ext cx="5373499" cy="1499616"/>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useBgFill="1">
        <p:nvSpPr>
          <p:cNvPr id="27" name="Left Mask"/>
          <p:cNvSpPr/>
          <p:nvPr userDrawn="1"/>
        </p:nvSpPr>
        <p:spPr bwMode="auto">
          <a:xfrm>
            <a:off x="0" y="1514500"/>
            <a:ext cx="3008302" cy="1499616"/>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28" name="Circle Arrow"/>
          <p:cNvSpPr>
            <a:spLocks noEditPoints="1"/>
          </p:cNvSpPr>
          <p:nvPr userDrawn="1"/>
        </p:nvSpPr>
        <p:spPr bwMode="auto">
          <a:xfrm rot="5400000">
            <a:off x="7358062" y="1978150"/>
            <a:ext cx="841375"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138" tIns="45568" rIns="91138" bIns="45568" numCol="1" anchor="t" anchorCtr="0" compatLnSpc="1">
            <a:prstTxWarp prst="textNoShape">
              <a:avLst/>
            </a:prstTxWarp>
          </a:bodyPr>
          <a:lstStyle/>
          <a:p>
            <a:pPr defTabSz="911253" fontAlgn="auto">
              <a:spcBef>
                <a:spcPts val="0"/>
              </a:spcBef>
              <a:spcAft>
                <a:spcPts val="0"/>
              </a:spcAft>
            </a:pPr>
            <a:endParaRPr lang="en-US" sz="1800">
              <a:solidFill>
                <a:srgbClr val="FFFFFF"/>
              </a:solidFill>
              <a:latin typeface="Segoe UI"/>
              <a:cs typeface="+mn-cs"/>
            </a:endParaRPr>
          </a:p>
        </p:txBody>
      </p:sp>
      <p:sp>
        <p:nvSpPr>
          <p:cNvPr id="29" name="TechEd Tile"/>
          <p:cNvSpPr/>
          <p:nvPr userDrawn="1"/>
        </p:nvSpPr>
        <p:spPr bwMode="auto">
          <a:xfrm>
            <a:off x="766754" y="1514500"/>
            <a:ext cx="2119674"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pic>
        <p:nvPicPr>
          <p:cNvPr id="30" name="TechEd Logo"/>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r="8530"/>
          <a:stretch/>
        </p:blipFill>
        <p:spPr bwMode="auto">
          <a:xfrm>
            <a:off x="1051262" y="1742518"/>
            <a:ext cx="1550658" cy="1043580"/>
          </a:xfrm>
          <a:prstGeom prst="rect">
            <a:avLst/>
          </a:prstGeom>
          <a:noFill/>
          <a:extLst>
            <a:ext uri="{909E8E84-426E-40DD-AFC4-6F175D3DCCD1}">
              <a14:hiddenFill xmlns:a14="http://schemas.microsoft.com/office/drawing/2010/main">
                <a:solidFill>
                  <a:srgbClr val="FFFFFF"/>
                </a:solidFill>
              </a14:hiddenFill>
            </a:ext>
          </a:extLst>
        </p:spPr>
      </p:pic>
      <p:grpSp>
        <p:nvGrpSpPr>
          <p:cNvPr id="31" name="Fuschia Tile"/>
          <p:cNvGrpSpPr/>
          <p:nvPr userDrawn="1"/>
        </p:nvGrpSpPr>
        <p:grpSpPr>
          <a:xfrm>
            <a:off x="762616" y="3185266"/>
            <a:ext cx="994669" cy="1325880"/>
            <a:chOff x="1071620" y="3044261"/>
            <a:chExt cx="1325880" cy="1325880"/>
          </a:xfrm>
        </p:grpSpPr>
        <p:sp>
          <p:nvSpPr>
            <p:cNvPr id="32" name="Rectangle 31"/>
            <p:cNvSpPr/>
            <p:nvPr/>
          </p:nvSpPr>
          <p:spPr bwMode="auto">
            <a:xfrm>
              <a:off x="1071620" y="3044261"/>
              <a:ext cx="1325880" cy="1325880"/>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33" name="Freeform 13"/>
            <p:cNvSpPr>
              <a:spLocks noEditPoints="1"/>
            </p:cNvSpPr>
            <p:nvPr/>
          </p:nvSpPr>
          <p:spPr bwMode="auto">
            <a:xfrm>
              <a:off x="1316254" y="3284926"/>
              <a:ext cx="836612" cy="841375"/>
            </a:xfrm>
            <a:custGeom>
              <a:avLst/>
              <a:gdLst>
                <a:gd name="T0" fmla="*/ 183 w 223"/>
                <a:gd name="T1" fmla="*/ 108 h 224"/>
                <a:gd name="T2" fmla="*/ 154 w 223"/>
                <a:gd name="T3" fmla="*/ 120 h 224"/>
                <a:gd name="T4" fmla="*/ 135 w 223"/>
                <a:gd name="T5" fmla="*/ 101 h 224"/>
                <a:gd name="T6" fmla="*/ 154 w 223"/>
                <a:gd name="T7" fmla="*/ 59 h 224"/>
                <a:gd name="T8" fmla="*/ 96 w 223"/>
                <a:gd name="T9" fmla="*/ 0 h 224"/>
                <a:gd name="T10" fmla="*/ 37 w 223"/>
                <a:gd name="T11" fmla="*/ 59 h 224"/>
                <a:gd name="T12" fmla="*/ 64 w 223"/>
                <a:gd name="T13" fmla="*/ 107 h 224"/>
                <a:gd name="T14" fmla="*/ 52 w 223"/>
                <a:gd name="T15" fmla="*/ 145 h 224"/>
                <a:gd name="T16" fmla="*/ 41 w 223"/>
                <a:gd name="T17" fmla="*/ 143 h 224"/>
                <a:gd name="T18" fmla="*/ 0 w 223"/>
                <a:gd name="T19" fmla="*/ 183 h 224"/>
                <a:gd name="T20" fmla="*/ 41 w 223"/>
                <a:gd name="T21" fmla="*/ 224 h 224"/>
                <a:gd name="T22" fmla="*/ 81 w 223"/>
                <a:gd name="T23" fmla="*/ 183 h 224"/>
                <a:gd name="T24" fmla="*/ 60 w 223"/>
                <a:gd name="T25" fmla="*/ 148 h 224"/>
                <a:gd name="T26" fmla="*/ 71 w 223"/>
                <a:gd name="T27" fmla="*/ 111 h 224"/>
                <a:gd name="T28" fmla="*/ 96 w 223"/>
                <a:gd name="T29" fmla="*/ 117 h 224"/>
                <a:gd name="T30" fmla="*/ 129 w 223"/>
                <a:gd name="T31" fmla="*/ 106 h 224"/>
                <a:gd name="T32" fmla="*/ 149 w 223"/>
                <a:gd name="T33" fmla="*/ 126 h 224"/>
                <a:gd name="T34" fmla="*/ 143 w 223"/>
                <a:gd name="T35" fmla="*/ 148 h 224"/>
                <a:gd name="T36" fmla="*/ 183 w 223"/>
                <a:gd name="T37" fmla="*/ 189 h 224"/>
                <a:gd name="T38" fmla="*/ 223 w 223"/>
                <a:gd name="T39" fmla="*/ 148 h 224"/>
                <a:gd name="T40" fmla="*/ 183 w 223"/>
                <a:gd name="T41" fmla="*/ 108 h 224"/>
                <a:gd name="T42" fmla="*/ 73 w 223"/>
                <a:gd name="T43" fmla="*/ 183 h 224"/>
                <a:gd name="T44" fmla="*/ 41 w 223"/>
                <a:gd name="T45" fmla="*/ 216 h 224"/>
                <a:gd name="T46" fmla="*/ 8 w 223"/>
                <a:gd name="T47" fmla="*/ 183 h 224"/>
                <a:gd name="T48" fmla="*/ 41 w 223"/>
                <a:gd name="T49" fmla="*/ 151 h 224"/>
                <a:gd name="T50" fmla="*/ 73 w 223"/>
                <a:gd name="T51" fmla="*/ 183 h 224"/>
                <a:gd name="T52" fmla="*/ 45 w 223"/>
                <a:gd name="T53" fmla="*/ 59 h 224"/>
                <a:gd name="T54" fmla="*/ 96 w 223"/>
                <a:gd name="T55" fmla="*/ 8 h 224"/>
                <a:gd name="T56" fmla="*/ 146 w 223"/>
                <a:gd name="T57" fmla="*/ 59 h 224"/>
                <a:gd name="T58" fmla="*/ 96 w 223"/>
                <a:gd name="T59" fmla="*/ 109 h 224"/>
                <a:gd name="T60" fmla="*/ 45 w 223"/>
                <a:gd name="T61" fmla="*/ 59 h 224"/>
                <a:gd name="T62" fmla="*/ 183 w 223"/>
                <a:gd name="T63" fmla="*/ 181 h 224"/>
                <a:gd name="T64" fmla="*/ 151 w 223"/>
                <a:gd name="T65" fmla="*/ 148 h 224"/>
                <a:gd name="T66" fmla="*/ 183 w 223"/>
                <a:gd name="T67" fmla="*/ 116 h 224"/>
                <a:gd name="T68" fmla="*/ 215 w 223"/>
                <a:gd name="T69" fmla="*/ 148 h 224"/>
                <a:gd name="T70" fmla="*/ 183 w 223"/>
                <a:gd name="T71" fmla="*/ 181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3" h="224">
                  <a:moveTo>
                    <a:pt x="183" y="108"/>
                  </a:moveTo>
                  <a:cubicBezTo>
                    <a:pt x="172" y="108"/>
                    <a:pt x="162" y="113"/>
                    <a:pt x="154" y="120"/>
                  </a:cubicBezTo>
                  <a:cubicBezTo>
                    <a:pt x="135" y="101"/>
                    <a:pt x="135" y="101"/>
                    <a:pt x="135" y="101"/>
                  </a:cubicBezTo>
                  <a:cubicBezTo>
                    <a:pt x="147" y="90"/>
                    <a:pt x="154" y="75"/>
                    <a:pt x="154" y="59"/>
                  </a:cubicBezTo>
                  <a:cubicBezTo>
                    <a:pt x="154" y="26"/>
                    <a:pt x="128" y="0"/>
                    <a:pt x="96" y="0"/>
                  </a:cubicBezTo>
                  <a:cubicBezTo>
                    <a:pt x="64" y="0"/>
                    <a:pt x="37" y="26"/>
                    <a:pt x="37" y="59"/>
                  </a:cubicBezTo>
                  <a:cubicBezTo>
                    <a:pt x="37" y="79"/>
                    <a:pt x="48" y="97"/>
                    <a:pt x="64" y="107"/>
                  </a:cubicBezTo>
                  <a:cubicBezTo>
                    <a:pt x="52" y="145"/>
                    <a:pt x="52" y="145"/>
                    <a:pt x="52" y="145"/>
                  </a:cubicBezTo>
                  <a:cubicBezTo>
                    <a:pt x="49" y="144"/>
                    <a:pt x="45" y="143"/>
                    <a:pt x="41" y="143"/>
                  </a:cubicBezTo>
                  <a:cubicBezTo>
                    <a:pt x="18" y="143"/>
                    <a:pt x="0" y="161"/>
                    <a:pt x="0" y="183"/>
                  </a:cubicBezTo>
                  <a:cubicBezTo>
                    <a:pt x="0" y="206"/>
                    <a:pt x="18" y="224"/>
                    <a:pt x="41" y="224"/>
                  </a:cubicBezTo>
                  <a:cubicBezTo>
                    <a:pt x="63" y="224"/>
                    <a:pt x="81" y="206"/>
                    <a:pt x="81" y="183"/>
                  </a:cubicBezTo>
                  <a:cubicBezTo>
                    <a:pt x="81" y="168"/>
                    <a:pt x="72" y="155"/>
                    <a:pt x="60" y="148"/>
                  </a:cubicBezTo>
                  <a:cubicBezTo>
                    <a:pt x="71" y="111"/>
                    <a:pt x="71" y="111"/>
                    <a:pt x="71" y="111"/>
                  </a:cubicBezTo>
                  <a:cubicBezTo>
                    <a:pt x="78" y="115"/>
                    <a:pt x="87" y="117"/>
                    <a:pt x="96" y="117"/>
                  </a:cubicBezTo>
                  <a:cubicBezTo>
                    <a:pt x="108" y="117"/>
                    <a:pt x="120" y="113"/>
                    <a:pt x="129" y="106"/>
                  </a:cubicBezTo>
                  <a:cubicBezTo>
                    <a:pt x="149" y="126"/>
                    <a:pt x="149" y="126"/>
                    <a:pt x="149" y="126"/>
                  </a:cubicBezTo>
                  <a:cubicBezTo>
                    <a:pt x="145" y="133"/>
                    <a:pt x="143" y="140"/>
                    <a:pt x="143" y="148"/>
                  </a:cubicBezTo>
                  <a:cubicBezTo>
                    <a:pt x="143" y="171"/>
                    <a:pt x="161" y="189"/>
                    <a:pt x="183" y="189"/>
                  </a:cubicBezTo>
                  <a:cubicBezTo>
                    <a:pt x="205" y="189"/>
                    <a:pt x="223" y="171"/>
                    <a:pt x="223" y="148"/>
                  </a:cubicBezTo>
                  <a:cubicBezTo>
                    <a:pt x="223" y="126"/>
                    <a:pt x="205" y="108"/>
                    <a:pt x="183" y="108"/>
                  </a:cubicBezTo>
                  <a:close/>
                  <a:moveTo>
                    <a:pt x="73" y="183"/>
                  </a:moveTo>
                  <a:cubicBezTo>
                    <a:pt x="73" y="201"/>
                    <a:pt x="58" y="216"/>
                    <a:pt x="41" y="216"/>
                  </a:cubicBezTo>
                  <a:cubicBezTo>
                    <a:pt x="23" y="216"/>
                    <a:pt x="8" y="201"/>
                    <a:pt x="8" y="183"/>
                  </a:cubicBezTo>
                  <a:cubicBezTo>
                    <a:pt x="8" y="166"/>
                    <a:pt x="23" y="151"/>
                    <a:pt x="41" y="151"/>
                  </a:cubicBezTo>
                  <a:cubicBezTo>
                    <a:pt x="58" y="151"/>
                    <a:pt x="73" y="166"/>
                    <a:pt x="73" y="183"/>
                  </a:cubicBezTo>
                  <a:close/>
                  <a:moveTo>
                    <a:pt x="45" y="59"/>
                  </a:moveTo>
                  <a:cubicBezTo>
                    <a:pt x="45" y="31"/>
                    <a:pt x="68" y="8"/>
                    <a:pt x="96" y="8"/>
                  </a:cubicBezTo>
                  <a:cubicBezTo>
                    <a:pt x="123" y="8"/>
                    <a:pt x="146" y="31"/>
                    <a:pt x="146" y="59"/>
                  </a:cubicBezTo>
                  <a:cubicBezTo>
                    <a:pt x="146" y="86"/>
                    <a:pt x="123" y="109"/>
                    <a:pt x="96" y="109"/>
                  </a:cubicBezTo>
                  <a:cubicBezTo>
                    <a:pt x="68" y="109"/>
                    <a:pt x="45" y="86"/>
                    <a:pt x="45" y="59"/>
                  </a:cubicBezTo>
                  <a:close/>
                  <a:moveTo>
                    <a:pt x="183" y="181"/>
                  </a:moveTo>
                  <a:cubicBezTo>
                    <a:pt x="165" y="181"/>
                    <a:pt x="151" y="166"/>
                    <a:pt x="151" y="148"/>
                  </a:cubicBezTo>
                  <a:cubicBezTo>
                    <a:pt x="151" y="130"/>
                    <a:pt x="165" y="116"/>
                    <a:pt x="183" y="116"/>
                  </a:cubicBezTo>
                  <a:cubicBezTo>
                    <a:pt x="201" y="116"/>
                    <a:pt x="215" y="130"/>
                    <a:pt x="215" y="148"/>
                  </a:cubicBezTo>
                  <a:cubicBezTo>
                    <a:pt x="215" y="166"/>
                    <a:pt x="201" y="181"/>
                    <a:pt x="183" y="18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1253" fontAlgn="auto">
                <a:spcBef>
                  <a:spcPts val="0"/>
                </a:spcBef>
                <a:spcAft>
                  <a:spcPts val="0"/>
                </a:spcAft>
              </a:pPr>
              <a:endParaRPr lang="en-US" sz="1800">
                <a:solidFill>
                  <a:srgbClr val="FFFFFF"/>
                </a:solidFill>
                <a:latin typeface="Segoe UI"/>
                <a:cs typeface="+mn-cs"/>
              </a:endParaRPr>
            </a:p>
          </p:txBody>
        </p:sp>
      </p:grpSp>
      <p:grpSp>
        <p:nvGrpSpPr>
          <p:cNvPr id="34" name="Orange Tile"/>
          <p:cNvGrpSpPr/>
          <p:nvPr userDrawn="1"/>
        </p:nvGrpSpPr>
        <p:grpSpPr>
          <a:xfrm>
            <a:off x="1886080" y="3185266"/>
            <a:ext cx="994669" cy="1325880"/>
            <a:chOff x="2487267" y="3044261"/>
            <a:chExt cx="1325880" cy="1325880"/>
          </a:xfrm>
        </p:grpSpPr>
        <p:sp>
          <p:nvSpPr>
            <p:cNvPr id="35" name="Rectangle 34"/>
            <p:cNvSpPr/>
            <p:nvPr/>
          </p:nvSpPr>
          <p:spPr bwMode="auto">
            <a:xfrm>
              <a:off x="2487267" y="3044261"/>
              <a:ext cx="1325880" cy="1325880"/>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36" name="Freeform 30"/>
            <p:cNvSpPr>
              <a:spLocks noEditPoints="1"/>
            </p:cNvSpPr>
            <p:nvPr/>
          </p:nvSpPr>
          <p:spPr bwMode="auto">
            <a:xfrm>
              <a:off x="2774763" y="3284926"/>
              <a:ext cx="750888" cy="844550"/>
            </a:xfrm>
            <a:custGeom>
              <a:avLst/>
              <a:gdLst>
                <a:gd name="T0" fmla="*/ 15 w 200"/>
                <a:gd name="T1" fmla="*/ 0 h 225"/>
                <a:gd name="T2" fmla="*/ 11 w 200"/>
                <a:gd name="T3" fmla="*/ 17 h 225"/>
                <a:gd name="T4" fmla="*/ 11 w 200"/>
                <a:gd name="T5" fmla="*/ 35 h 225"/>
                <a:gd name="T6" fmla="*/ 0 w 200"/>
                <a:gd name="T7" fmla="*/ 55 h 225"/>
                <a:gd name="T8" fmla="*/ 11 w 200"/>
                <a:gd name="T9" fmla="*/ 75 h 225"/>
                <a:gd name="T10" fmla="*/ 11 w 200"/>
                <a:gd name="T11" fmla="*/ 94 h 225"/>
                <a:gd name="T12" fmla="*/ 0 w 200"/>
                <a:gd name="T13" fmla="*/ 114 h 225"/>
                <a:gd name="T14" fmla="*/ 11 w 200"/>
                <a:gd name="T15" fmla="*/ 134 h 225"/>
                <a:gd name="T16" fmla="*/ 11 w 200"/>
                <a:gd name="T17" fmla="*/ 153 h 225"/>
                <a:gd name="T18" fmla="*/ 0 w 200"/>
                <a:gd name="T19" fmla="*/ 173 h 225"/>
                <a:gd name="T20" fmla="*/ 11 w 200"/>
                <a:gd name="T21" fmla="*/ 193 h 225"/>
                <a:gd name="T22" fmla="*/ 11 w 200"/>
                <a:gd name="T23" fmla="*/ 211 h 225"/>
                <a:gd name="T24" fmla="*/ 15 w 200"/>
                <a:gd name="T25" fmla="*/ 225 h 225"/>
                <a:gd name="T26" fmla="*/ 200 w 200"/>
                <a:gd name="T27" fmla="*/ 185 h 225"/>
                <a:gd name="T28" fmla="*/ 160 w 200"/>
                <a:gd name="T29" fmla="*/ 0 h 225"/>
                <a:gd name="T30" fmla="*/ 11 w 200"/>
                <a:gd name="T31" fmla="*/ 25 h 225"/>
                <a:gd name="T32" fmla="*/ 8 w 200"/>
                <a:gd name="T33" fmla="*/ 26 h 225"/>
                <a:gd name="T34" fmla="*/ 11 w 200"/>
                <a:gd name="T35" fmla="*/ 54 h 225"/>
                <a:gd name="T36" fmla="*/ 8 w 200"/>
                <a:gd name="T37" fmla="*/ 55 h 225"/>
                <a:gd name="T38" fmla="*/ 11 w 200"/>
                <a:gd name="T39" fmla="*/ 83 h 225"/>
                <a:gd name="T40" fmla="*/ 8 w 200"/>
                <a:gd name="T41" fmla="*/ 85 h 225"/>
                <a:gd name="T42" fmla="*/ 11 w 200"/>
                <a:gd name="T43" fmla="*/ 113 h 225"/>
                <a:gd name="T44" fmla="*/ 8 w 200"/>
                <a:gd name="T45" fmla="*/ 114 h 225"/>
                <a:gd name="T46" fmla="*/ 11 w 200"/>
                <a:gd name="T47" fmla="*/ 142 h 225"/>
                <a:gd name="T48" fmla="*/ 8 w 200"/>
                <a:gd name="T49" fmla="*/ 143 h 225"/>
                <a:gd name="T50" fmla="*/ 11 w 200"/>
                <a:gd name="T51" fmla="*/ 171 h 225"/>
                <a:gd name="T52" fmla="*/ 8 w 200"/>
                <a:gd name="T53" fmla="*/ 173 h 225"/>
                <a:gd name="T54" fmla="*/ 11 w 200"/>
                <a:gd name="T55" fmla="*/ 201 h 225"/>
                <a:gd name="T56" fmla="*/ 8 w 200"/>
                <a:gd name="T57" fmla="*/ 202 h 225"/>
                <a:gd name="T58" fmla="*/ 160 w 200"/>
                <a:gd name="T59" fmla="*/ 217 h 225"/>
                <a:gd name="T60" fmla="*/ 19 w 200"/>
                <a:gd name="T61" fmla="*/ 201 h 225"/>
                <a:gd name="T62" fmla="*/ 21 w 200"/>
                <a:gd name="T63" fmla="*/ 205 h 225"/>
                <a:gd name="T64" fmla="*/ 27 w 200"/>
                <a:gd name="T65" fmla="*/ 198 h 225"/>
                <a:gd name="T66" fmla="*/ 19 w 200"/>
                <a:gd name="T67" fmla="*/ 172 h 225"/>
                <a:gd name="T68" fmla="*/ 21 w 200"/>
                <a:gd name="T69" fmla="*/ 175 h 225"/>
                <a:gd name="T70" fmla="*/ 27 w 200"/>
                <a:gd name="T71" fmla="*/ 168 h 225"/>
                <a:gd name="T72" fmla="*/ 19 w 200"/>
                <a:gd name="T73" fmla="*/ 142 h 225"/>
                <a:gd name="T74" fmla="*/ 21 w 200"/>
                <a:gd name="T75" fmla="*/ 146 h 225"/>
                <a:gd name="T76" fmla="*/ 27 w 200"/>
                <a:gd name="T77" fmla="*/ 139 h 225"/>
                <a:gd name="T78" fmla="*/ 19 w 200"/>
                <a:gd name="T79" fmla="*/ 113 h 225"/>
                <a:gd name="T80" fmla="*/ 21 w 200"/>
                <a:gd name="T81" fmla="*/ 117 h 225"/>
                <a:gd name="T82" fmla="*/ 27 w 200"/>
                <a:gd name="T83" fmla="*/ 110 h 225"/>
                <a:gd name="T84" fmla="*/ 19 w 200"/>
                <a:gd name="T85" fmla="*/ 83 h 225"/>
                <a:gd name="T86" fmla="*/ 21 w 200"/>
                <a:gd name="T87" fmla="*/ 87 h 225"/>
                <a:gd name="T88" fmla="*/ 27 w 200"/>
                <a:gd name="T89" fmla="*/ 80 h 225"/>
                <a:gd name="T90" fmla="*/ 19 w 200"/>
                <a:gd name="T91" fmla="*/ 54 h 225"/>
                <a:gd name="T92" fmla="*/ 21 w 200"/>
                <a:gd name="T93" fmla="*/ 58 h 225"/>
                <a:gd name="T94" fmla="*/ 27 w 200"/>
                <a:gd name="T95" fmla="*/ 51 h 225"/>
                <a:gd name="T96" fmla="*/ 19 w 200"/>
                <a:gd name="T97" fmla="*/ 25 h 225"/>
                <a:gd name="T98" fmla="*/ 21 w 200"/>
                <a:gd name="T99" fmla="*/ 29 h 225"/>
                <a:gd name="T100" fmla="*/ 27 w 200"/>
                <a:gd name="T101" fmla="*/ 22 h 225"/>
                <a:gd name="T102" fmla="*/ 19 w 200"/>
                <a:gd name="T103" fmla="*/ 8 h 225"/>
                <a:gd name="T104" fmla="*/ 192 w 200"/>
                <a:gd name="T105" fmla="*/ 4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0" h="225">
                  <a:moveTo>
                    <a:pt x="160" y="0"/>
                  </a:moveTo>
                  <a:cubicBezTo>
                    <a:pt x="15" y="0"/>
                    <a:pt x="15" y="0"/>
                    <a:pt x="15" y="0"/>
                  </a:cubicBezTo>
                  <a:cubicBezTo>
                    <a:pt x="12" y="0"/>
                    <a:pt x="11" y="2"/>
                    <a:pt x="11" y="4"/>
                  </a:cubicBezTo>
                  <a:cubicBezTo>
                    <a:pt x="11" y="17"/>
                    <a:pt x="11" y="17"/>
                    <a:pt x="11" y="17"/>
                  </a:cubicBezTo>
                  <a:cubicBezTo>
                    <a:pt x="4" y="18"/>
                    <a:pt x="0" y="21"/>
                    <a:pt x="0" y="26"/>
                  </a:cubicBezTo>
                  <a:cubicBezTo>
                    <a:pt x="0" y="30"/>
                    <a:pt x="4" y="34"/>
                    <a:pt x="11" y="35"/>
                  </a:cubicBezTo>
                  <a:cubicBezTo>
                    <a:pt x="11" y="46"/>
                    <a:pt x="11" y="46"/>
                    <a:pt x="11" y="46"/>
                  </a:cubicBezTo>
                  <a:cubicBezTo>
                    <a:pt x="4" y="47"/>
                    <a:pt x="0" y="51"/>
                    <a:pt x="0" y="55"/>
                  </a:cubicBezTo>
                  <a:cubicBezTo>
                    <a:pt x="0" y="60"/>
                    <a:pt x="4" y="63"/>
                    <a:pt x="11" y="65"/>
                  </a:cubicBezTo>
                  <a:cubicBezTo>
                    <a:pt x="11" y="75"/>
                    <a:pt x="11" y="75"/>
                    <a:pt x="11" y="75"/>
                  </a:cubicBezTo>
                  <a:cubicBezTo>
                    <a:pt x="4" y="76"/>
                    <a:pt x="0" y="80"/>
                    <a:pt x="0" y="85"/>
                  </a:cubicBezTo>
                  <a:cubicBezTo>
                    <a:pt x="0" y="89"/>
                    <a:pt x="4" y="93"/>
                    <a:pt x="11" y="94"/>
                  </a:cubicBezTo>
                  <a:cubicBezTo>
                    <a:pt x="11" y="105"/>
                    <a:pt x="11" y="105"/>
                    <a:pt x="11" y="105"/>
                  </a:cubicBezTo>
                  <a:cubicBezTo>
                    <a:pt x="4" y="106"/>
                    <a:pt x="0" y="109"/>
                    <a:pt x="0" y="114"/>
                  </a:cubicBezTo>
                  <a:cubicBezTo>
                    <a:pt x="0" y="119"/>
                    <a:pt x="4" y="122"/>
                    <a:pt x="11" y="123"/>
                  </a:cubicBezTo>
                  <a:cubicBezTo>
                    <a:pt x="11" y="134"/>
                    <a:pt x="11" y="134"/>
                    <a:pt x="11" y="134"/>
                  </a:cubicBezTo>
                  <a:cubicBezTo>
                    <a:pt x="4" y="135"/>
                    <a:pt x="0" y="139"/>
                    <a:pt x="0" y="143"/>
                  </a:cubicBezTo>
                  <a:cubicBezTo>
                    <a:pt x="0" y="148"/>
                    <a:pt x="4" y="152"/>
                    <a:pt x="11" y="153"/>
                  </a:cubicBezTo>
                  <a:cubicBezTo>
                    <a:pt x="11" y="163"/>
                    <a:pt x="11" y="163"/>
                    <a:pt x="11" y="163"/>
                  </a:cubicBezTo>
                  <a:cubicBezTo>
                    <a:pt x="4" y="164"/>
                    <a:pt x="0" y="168"/>
                    <a:pt x="0" y="173"/>
                  </a:cubicBezTo>
                  <a:cubicBezTo>
                    <a:pt x="0" y="177"/>
                    <a:pt x="4" y="181"/>
                    <a:pt x="11" y="182"/>
                  </a:cubicBezTo>
                  <a:cubicBezTo>
                    <a:pt x="11" y="193"/>
                    <a:pt x="11" y="193"/>
                    <a:pt x="11" y="193"/>
                  </a:cubicBezTo>
                  <a:cubicBezTo>
                    <a:pt x="4" y="194"/>
                    <a:pt x="0" y="197"/>
                    <a:pt x="0" y="202"/>
                  </a:cubicBezTo>
                  <a:cubicBezTo>
                    <a:pt x="0" y="207"/>
                    <a:pt x="4" y="210"/>
                    <a:pt x="11" y="211"/>
                  </a:cubicBezTo>
                  <a:cubicBezTo>
                    <a:pt x="11" y="221"/>
                    <a:pt x="11" y="221"/>
                    <a:pt x="11" y="221"/>
                  </a:cubicBezTo>
                  <a:cubicBezTo>
                    <a:pt x="11" y="223"/>
                    <a:pt x="12" y="225"/>
                    <a:pt x="15" y="225"/>
                  </a:cubicBezTo>
                  <a:cubicBezTo>
                    <a:pt x="160" y="225"/>
                    <a:pt x="160" y="225"/>
                    <a:pt x="160" y="225"/>
                  </a:cubicBezTo>
                  <a:cubicBezTo>
                    <a:pt x="182" y="225"/>
                    <a:pt x="200" y="207"/>
                    <a:pt x="200" y="185"/>
                  </a:cubicBezTo>
                  <a:cubicBezTo>
                    <a:pt x="200" y="40"/>
                    <a:pt x="200" y="40"/>
                    <a:pt x="200" y="40"/>
                  </a:cubicBezTo>
                  <a:cubicBezTo>
                    <a:pt x="200" y="18"/>
                    <a:pt x="182" y="0"/>
                    <a:pt x="160" y="0"/>
                  </a:cubicBezTo>
                  <a:close/>
                  <a:moveTo>
                    <a:pt x="8" y="26"/>
                  </a:moveTo>
                  <a:cubicBezTo>
                    <a:pt x="9" y="26"/>
                    <a:pt x="9" y="25"/>
                    <a:pt x="11" y="25"/>
                  </a:cubicBezTo>
                  <a:cubicBezTo>
                    <a:pt x="11" y="27"/>
                    <a:pt x="11" y="27"/>
                    <a:pt x="11" y="27"/>
                  </a:cubicBezTo>
                  <a:cubicBezTo>
                    <a:pt x="9" y="27"/>
                    <a:pt x="9" y="26"/>
                    <a:pt x="8" y="26"/>
                  </a:cubicBezTo>
                  <a:close/>
                  <a:moveTo>
                    <a:pt x="8" y="55"/>
                  </a:moveTo>
                  <a:cubicBezTo>
                    <a:pt x="9" y="55"/>
                    <a:pt x="9" y="54"/>
                    <a:pt x="11" y="54"/>
                  </a:cubicBezTo>
                  <a:cubicBezTo>
                    <a:pt x="11" y="56"/>
                    <a:pt x="11" y="56"/>
                    <a:pt x="11" y="56"/>
                  </a:cubicBezTo>
                  <a:cubicBezTo>
                    <a:pt x="9" y="56"/>
                    <a:pt x="9" y="56"/>
                    <a:pt x="8" y="55"/>
                  </a:cubicBezTo>
                  <a:close/>
                  <a:moveTo>
                    <a:pt x="8" y="85"/>
                  </a:moveTo>
                  <a:cubicBezTo>
                    <a:pt x="9" y="84"/>
                    <a:pt x="9" y="84"/>
                    <a:pt x="11" y="83"/>
                  </a:cubicBezTo>
                  <a:cubicBezTo>
                    <a:pt x="11" y="86"/>
                    <a:pt x="11" y="86"/>
                    <a:pt x="11" y="86"/>
                  </a:cubicBezTo>
                  <a:cubicBezTo>
                    <a:pt x="9" y="85"/>
                    <a:pt x="9" y="85"/>
                    <a:pt x="8" y="85"/>
                  </a:cubicBezTo>
                  <a:close/>
                  <a:moveTo>
                    <a:pt x="8" y="114"/>
                  </a:moveTo>
                  <a:cubicBezTo>
                    <a:pt x="9" y="114"/>
                    <a:pt x="9" y="113"/>
                    <a:pt x="11" y="113"/>
                  </a:cubicBezTo>
                  <a:cubicBezTo>
                    <a:pt x="11" y="115"/>
                    <a:pt x="11" y="115"/>
                    <a:pt x="11" y="115"/>
                  </a:cubicBezTo>
                  <a:cubicBezTo>
                    <a:pt x="9" y="115"/>
                    <a:pt x="9" y="114"/>
                    <a:pt x="8" y="114"/>
                  </a:cubicBezTo>
                  <a:close/>
                  <a:moveTo>
                    <a:pt x="8" y="143"/>
                  </a:moveTo>
                  <a:cubicBezTo>
                    <a:pt x="9" y="143"/>
                    <a:pt x="9" y="142"/>
                    <a:pt x="11" y="142"/>
                  </a:cubicBezTo>
                  <a:cubicBezTo>
                    <a:pt x="11" y="144"/>
                    <a:pt x="11" y="144"/>
                    <a:pt x="11" y="144"/>
                  </a:cubicBezTo>
                  <a:cubicBezTo>
                    <a:pt x="9" y="144"/>
                    <a:pt x="9" y="144"/>
                    <a:pt x="8" y="143"/>
                  </a:cubicBezTo>
                  <a:close/>
                  <a:moveTo>
                    <a:pt x="8" y="173"/>
                  </a:moveTo>
                  <a:cubicBezTo>
                    <a:pt x="9" y="172"/>
                    <a:pt x="9" y="172"/>
                    <a:pt x="11" y="171"/>
                  </a:cubicBezTo>
                  <a:cubicBezTo>
                    <a:pt x="11" y="174"/>
                    <a:pt x="11" y="174"/>
                    <a:pt x="11" y="174"/>
                  </a:cubicBezTo>
                  <a:cubicBezTo>
                    <a:pt x="9" y="173"/>
                    <a:pt x="9" y="173"/>
                    <a:pt x="8" y="173"/>
                  </a:cubicBezTo>
                  <a:close/>
                  <a:moveTo>
                    <a:pt x="8" y="202"/>
                  </a:moveTo>
                  <a:cubicBezTo>
                    <a:pt x="9" y="202"/>
                    <a:pt x="9" y="201"/>
                    <a:pt x="11" y="201"/>
                  </a:cubicBezTo>
                  <a:cubicBezTo>
                    <a:pt x="11" y="203"/>
                    <a:pt x="11" y="203"/>
                    <a:pt x="11" y="203"/>
                  </a:cubicBezTo>
                  <a:cubicBezTo>
                    <a:pt x="9" y="203"/>
                    <a:pt x="9" y="202"/>
                    <a:pt x="8" y="202"/>
                  </a:cubicBezTo>
                  <a:close/>
                  <a:moveTo>
                    <a:pt x="192" y="185"/>
                  </a:moveTo>
                  <a:cubicBezTo>
                    <a:pt x="192" y="202"/>
                    <a:pt x="177" y="217"/>
                    <a:pt x="160" y="217"/>
                  </a:cubicBezTo>
                  <a:cubicBezTo>
                    <a:pt x="19" y="217"/>
                    <a:pt x="19" y="217"/>
                    <a:pt x="19" y="217"/>
                  </a:cubicBezTo>
                  <a:cubicBezTo>
                    <a:pt x="19" y="201"/>
                    <a:pt x="19" y="201"/>
                    <a:pt x="19" y="201"/>
                  </a:cubicBezTo>
                  <a:cubicBezTo>
                    <a:pt x="20" y="201"/>
                    <a:pt x="20" y="202"/>
                    <a:pt x="21" y="202"/>
                  </a:cubicBezTo>
                  <a:cubicBezTo>
                    <a:pt x="21" y="203"/>
                    <a:pt x="22" y="203"/>
                    <a:pt x="21" y="205"/>
                  </a:cubicBezTo>
                  <a:cubicBezTo>
                    <a:pt x="29" y="207"/>
                    <a:pt x="29" y="207"/>
                    <a:pt x="29" y="207"/>
                  </a:cubicBezTo>
                  <a:cubicBezTo>
                    <a:pt x="30" y="203"/>
                    <a:pt x="29" y="200"/>
                    <a:pt x="27" y="198"/>
                  </a:cubicBezTo>
                  <a:cubicBezTo>
                    <a:pt x="26" y="195"/>
                    <a:pt x="22" y="193"/>
                    <a:pt x="19" y="193"/>
                  </a:cubicBezTo>
                  <a:cubicBezTo>
                    <a:pt x="19" y="172"/>
                    <a:pt x="19" y="172"/>
                    <a:pt x="19" y="172"/>
                  </a:cubicBezTo>
                  <a:cubicBezTo>
                    <a:pt x="20" y="172"/>
                    <a:pt x="20" y="172"/>
                    <a:pt x="21" y="173"/>
                  </a:cubicBezTo>
                  <a:cubicBezTo>
                    <a:pt x="21" y="173"/>
                    <a:pt x="22" y="174"/>
                    <a:pt x="21" y="175"/>
                  </a:cubicBezTo>
                  <a:cubicBezTo>
                    <a:pt x="29" y="178"/>
                    <a:pt x="29" y="178"/>
                    <a:pt x="29" y="178"/>
                  </a:cubicBezTo>
                  <a:cubicBezTo>
                    <a:pt x="30" y="173"/>
                    <a:pt x="29" y="170"/>
                    <a:pt x="27" y="168"/>
                  </a:cubicBezTo>
                  <a:cubicBezTo>
                    <a:pt x="26" y="166"/>
                    <a:pt x="22" y="164"/>
                    <a:pt x="19" y="163"/>
                  </a:cubicBezTo>
                  <a:cubicBezTo>
                    <a:pt x="19" y="142"/>
                    <a:pt x="19" y="142"/>
                    <a:pt x="19" y="142"/>
                  </a:cubicBezTo>
                  <a:cubicBezTo>
                    <a:pt x="20" y="143"/>
                    <a:pt x="20" y="143"/>
                    <a:pt x="21" y="144"/>
                  </a:cubicBezTo>
                  <a:cubicBezTo>
                    <a:pt x="21" y="144"/>
                    <a:pt x="22" y="145"/>
                    <a:pt x="21" y="146"/>
                  </a:cubicBezTo>
                  <a:cubicBezTo>
                    <a:pt x="29" y="148"/>
                    <a:pt x="29" y="148"/>
                    <a:pt x="29" y="148"/>
                  </a:cubicBezTo>
                  <a:cubicBezTo>
                    <a:pt x="30" y="144"/>
                    <a:pt x="29" y="141"/>
                    <a:pt x="27" y="139"/>
                  </a:cubicBezTo>
                  <a:cubicBezTo>
                    <a:pt x="26" y="136"/>
                    <a:pt x="22" y="135"/>
                    <a:pt x="19" y="134"/>
                  </a:cubicBezTo>
                  <a:cubicBezTo>
                    <a:pt x="19" y="113"/>
                    <a:pt x="19" y="113"/>
                    <a:pt x="19" y="113"/>
                  </a:cubicBezTo>
                  <a:cubicBezTo>
                    <a:pt x="20" y="113"/>
                    <a:pt x="20" y="114"/>
                    <a:pt x="21" y="114"/>
                  </a:cubicBezTo>
                  <a:cubicBezTo>
                    <a:pt x="21" y="115"/>
                    <a:pt x="22" y="115"/>
                    <a:pt x="21" y="117"/>
                  </a:cubicBezTo>
                  <a:cubicBezTo>
                    <a:pt x="29" y="119"/>
                    <a:pt x="29" y="119"/>
                    <a:pt x="29" y="119"/>
                  </a:cubicBezTo>
                  <a:cubicBezTo>
                    <a:pt x="30" y="115"/>
                    <a:pt x="29" y="111"/>
                    <a:pt x="27" y="110"/>
                  </a:cubicBezTo>
                  <a:cubicBezTo>
                    <a:pt x="26" y="107"/>
                    <a:pt x="22" y="105"/>
                    <a:pt x="19" y="105"/>
                  </a:cubicBezTo>
                  <a:cubicBezTo>
                    <a:pt x="19" y="83"/>
                    <a:pt x="19" y="83"/>
                    <a:pt x="19" y="83"/>
                  </a:cubicBezTo>
                  <a:cubicBezTo>
                    <a:pt x="20" y="84"/>
                    <a:pt x="20" y="84"/>
                    <a:pt x="21" y="85"/>
                  </a:cubicBezTo>
                  <a:cubicBezTo>
                    <a:pt x="21" y="85"/>
                    <a:pt x="22" y="86"/>
                    <a:pt x="21" y="87"/>
                  </a:cubicBezTo>
                  <a:cubicBezTo>
                    <a:pt x="29" y="90"/>
                    <a:pt x="29" y="90"/>
                    <a:pt x="29" y="90"/>
                  </a:cubicBezTo>
                  <a:cubicBezTo>
                    <a:pt x="30" y="85"/>
                    <a:pt x="29" y="82"/>
                    <a:pt x="27" y="80"/>
                  </a:cubicBezTo>
                  <a:cubicBezTo>
                    <a:pt x="26" y="78"/>
                    <a:pt x="22" y="76"/>
                    <a:pt x="19" y="75"/>
                  </a:cubicBezTo>
                  <a:cubicBezTo>
                    <a:pt x="19" y="54"/>
                    <a:pt x="19" y="54"/>
                    <a:pt x="19" y="54"/>
                  </a:cubicBezTo>
                  <a:cubicBezTo>
                    <a:pt x="20" y="54"/>
                    <a:pt x="20" y="55"/>
                    <a:pt x="21" y="56"/>
                  </a:cubicBezTo>
                  <a:cubicBezTo>
                    <a:pt x="21" y="56"/>
                    <a:pt x="22" y="56"/>
                    <a:pt x="21" y="58"/>
                  </a:cubicBezTo>
                  <a:cubicBezTo>
                    <a:pt x="29" y="60"/>
                    <a:pt x="29" y="60"/>
                    <a:pt x="29" y="60"/>
                  </a:cubicBezTo>
                  <a:cubicBezTo>
                    <a:pt x="30" y="56"/>
                    <a:pt x="29" y="53"/>
                    <a:pt x="27" y="51"/>
                  </a:cubicBezTo>
                  <a:cubicBezTo>
                    <a:pt x="26" y="48"/>
                    <a:pt x="22" y="47"/>
                    <a:pt x="19" y="46"/>
                  </a:cubicBezTo>
                  <a:cubicBezTo>
                    <a:pt x="19" y="25"/>
                    <a:pt x="19" y="25"/>
                    <a:pt x="19" y="25"/>
                  </a:cubicBezTo>
                  <a:cubicBezTo>
                    <a:pt x="20" y="25"/>
                    <a:pt x="20" y="26"/>
                    <a:pt x="21" y="26"/>
                  </a:cubicBezTo>
                  <a:cubicBezTo>
                    <a:pt x="21" y="26"/>
                    <a:pt x="22" y="27"/>
                    <a:pt x="21" y="29"/>
                  </a:cubicBezTo>
                  <a:cubicBezTo>
                    <a:pt x="29" y="31"/>
                    <a:pt x="29" y="31"/>
                    <a:pt x="29" y="31"/>
                  </a:cubicBezTo>
                  <a:cubicBezTo>
                    <a:pt x="30" y="27"/>
                    <a:pt x="29" y="23"/>
                    <a:pt x="27" y="22"/>
                  </a:cubicBezTo>
                  <a:cubicBezTo>
                    <a:pt x="26" y="19"/>
                    <a:pt x="22" y="17"/>
                    <a:pt x="19" y="16"/>
                  </a:cubicBezTo>
                  <a:cubicBezTo>
                    <a:pt x="19" y="8"/>
                    <a:pt x="19" y="8"/>
                    <a:pt x="19" y="8"/>
                  </a:cubicBezTo>
                  <a:cubicBezTo>
                    <a:pt x="160" y="8"/>
                    <a:pt x="160" y="8"/>
                    <a:pt x="160" y="8"/>
                  </a:cubicBezTo>
                  <a:cubicBezTo>
                    <a:pt x="177" y="8"/>
                    <a:pt x="192" y="22"/>
                    <a:pt x="192" y="40"/>
                  </a:cubicBezTo>
                  <a:lnTo>
                    <a:pt x="192" y="18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1253" fontAlgn="auto">
                <a:spcBef>
                  <a:spcPts val="0"/>
                </a:spcBef>
                <a:spcAft>
                  <a:spcPts val="0"/>
                </a:spcAft>
              </a:pPr>
              <a:endParaRPr lang="en-US" sz="1800">
                <a:solidFill>
                  <a:srgbClr val="FFFFFF"/>
                </a:solidFill>
                <a:latin typeface="Segoe UI"/>
                <a:cs typeface="+mn-cs"/>
              </a:endParaRPr>
            </a:p>
          </p:txBody>
        </p:sp>
      </p:grpSp>
      <p:grpSp>
        <p:nvGrpSpPr>
          <p:cNvPr id="37" name="Teal Tile"/>
          <p:cNvGrpSpPr/>
          <p:nvPr userDrawn="1"/>
        </p:nvGrpSpPr>
        <p:grpSpPr>
          <a:xfrm>
            <a:off x="762616" y="4682834"/>
            <a:ext cx="994669" cy="1325880"/>
            <a:chOff x="1020317" y="4686638"/>
            <a:chExt cx="1325880" cy="1325880"/>
          </a:xfrm>
        </p:grpSpPr>
        <p:sp>
          <p:nvSpPr>
            <p:cNvPr id="38" name="Rectangle 37"/>
            <p:cNvSpPr/>
            <p:nvPr/>
          </p:nvSpPr>
          <p:spPr bwMode="auto">
            <a:xfrm>
              <a:off x="1020317" y="4686638"/>
              <a:ext cx="1325880" cy="1325880"/>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39" name="Freeform 13"/>
            <p:cNvSpPr>
              <a:spLocks noEditPoints="1"/>
            </p:cNvSpPr>
            <p:nvPr/>
          </p:nvSpPr>
          <p:spPr bwMode="auto">
            <a:xfrm>
              <a:off x="1455948" y="4930478"/>
              <a:ext cx="454618" cy="838200"/>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defTabSz="911253" fontAlgn="auto">
                <a:spcBef>
                  <a:spcPts val="0"/>
                </a:spcBef>
                <a:spcAft>
                  <a:spcPts val="0"/>
                </a:spcAft>
              </a:pPr>
              <a:endParaRPr lang="en-US" sz="1800">
                <a:solidFill>
                  <a:srgbClr val="FFFFFF"/>
                </a:solidFill>
                <a:latin typeface="Segoe UI"/>
                <a:cs typeface="+mn-cs"/>
              </a:endParaRPr>
            </a:p>
          </p:txBody>
        </p:sp>
      </p:grpSp>
      <p:grpSp>
        <p:nvGrpSpPr>
          <p:cNvPr id="5" name="Green Tile"/>
          <p:cNvGrpSpPr/>
          <p:nvPr userDrawn="1"/>
        </p:nvGrpSpPr>
        <p:grpSpPr>
          <a:xfrm>
            <a:off x="1886080" y="4682834"/>
            <a:ext cx="994669" cy="1325880"/>
            <a:chOff x="2514069" y="4682828"/>
            <a:chExt cx="1325880" cy="1325880"/>
          </a:xfrm>
        </p:grpSpPr>
        <p:sp>
          <p:nvSpPr>
            <p:cNvPr id="41" name="Rectangle 40"/>
            <p:cNvSpPr/>
            <p:nvPr/>
          </p:nvSpPr>
          <p:spPr bwMode="auto">
            <a:xfrm>
              <a:off x="2514069" y="4682828"/>
              <a:ext cx="1325880" cy="1325880"/>
            </a:xfrm>
            <a:prstGeom prst="rect">
              <a:avLst/>
            </a:prstGeom>
            <a:solidFill>
              <a:schemeClr val="accent5"/>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46" name="Freeform 73"/>
            <p:cNvSpPr>
              <a:spLocks noEditPoints="1"/>
            </p:cNvSpPr>
            <p:nvPr userDrawn="1"/>
          </p:nvSpPr>
          <p:spPr bwMode="auto">
            <a:xfrm>
              <a:off x="2757463" y="5062311"/>
              <a:ext cx="839092" cy="702557"/>
            </a:xfrm>
            <a:custGeom>
              <a:avLst/>
              <a:gdLst>
                <a:gd name="T0" fmla="*/ 339 w 411"/>
                <a:gd name="T1" fmla="*/ 344 h 344"/>
                <a:gd name="T2" fmla="*/ 334 w 411"/>
                <a:gd name="T3" fmla="*/ 342 h 344"/>
                <a:gd name="T4" fmla="*/ 270 w 411"/>
                <a:gd name="T5" fmla="*/ 277 h 344"/>
                <a:gd name="T6" fmla="*/ 74 w 411"/>
                <a:gd name="T7" fmla="*/ 277 h 344"/>
                <a:gd name="T8" fmla="*/ 0 w 411"/>
                <a:gd name="T9" fmla="*/ 203 h 344"/>
                <a:gd name="T10" fmla="*/ 0 w 411"/>
                <a:gd name="T11" fmla="*/ 74 h 344"/>
                <a:gd name="T12" fmla="*/ 74 w 411"/>
                <a:gd name="T13" fmla="*/ 0 h 344"/>
                <a:gd name="T14" fmla="*/ 338 w 411"/>
                <a:gd name="T15" fmla="*/ 0 h 344"/>
                <a:gd name="T16" fmla="*/ 411 w 411"/>
                <a:gd name="T17" fmla="*/ 74 h 344"/>
                <a:gd name="T18" fmla="*/ 411 w 411"/>
                <a:gd name="T19" fmla="*/ 203 h 344"/>
                <a:gd name="T20" fmla="*/ 347 w 411"/>
                <a:gd name="T21" fmla="*/ 277 h 344"/>
                <a:gd name="T22" fmla="*/ 347 w 411"/>
                <a:gd name="T23" fmla="*/ 337 h 344"/>
                <a:gd name="T24" fmla="*/ 342 w 411"/>
                <a:gd name="T25" fmla="*/ 344 h 344"/>
                <a:gd name="T26" fmla="*/ 339 w 411"/>
                <a:gd name="T27" fmla="*/ 344 h 344"/>
                <a:gd name="T28" fmla="*/ 74 w 411"/>
                <a:gd name="T29" fmla="*/ 15 h 344"/>
                <a:gd name="T30" fmla="*/ 14 w 411"/>
                <a:gd name="T31" fmla="*/ 74 h 344"/>
                <a:gd name="T32" fmla="*/ 14 w 411"/>
                <a:gd name="T33" fmla="*/ 203 h 344"/>
                <a:gd name="T34" fmla="*/ 74 w 411"/>
                <a:gd name="T35" fmla="*/ 262 h 344"/>
                <a:gd name="T36" fmla="*/ 273 w 411"/>
                <a:gd name="T37" fmla="*/ 262 h 344"/>
                <a:gd name="T38" fmla="*/ 278 w 411"/>
                <a:gd name="T39" fmla="*/ 264 h 344"/>
                <a:gd name="T40" fmla="*/ 332 w 411"/>
                <a:gd name="T41" fmla="*/ 319 h 344"/>
                <a:gd name="T42" fmla="*/ 332 w 411"/>
                <a:gd name="T43" fmla="*/ 270 h 344"/>
                <a:gd name="T44" fmla="*/ 339 w 411"/>
                <a:gd name="T45" fmla="*/ 262 h 344"/>
                <a:gd name="T46" fmla="*/ 397 w 411"/>
                <a:gd name="T47" fmla="*/ 203 h 344"/>
                <a:gd name="T48" fmla="*/ 397 w 411"/>
                <a:gd name="T49" fmla="*/ 74 h 344"/>
                <a:gd name="T50" fmla="*/ 338 w 411"/>
                <a:gd name="T51" fmla="*/ 15 h 344"/>
                <a:gd name="T52" fmla="*/ 74 w 411"/>
                <a:gd name="T53" fmla="*/ 1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11" h="344">
                  <a:moveTo>
                    <a:pt x="339" y="344"/>
                  </a:moveTo>
                  <a:cubicBezTo>
                    <a:pt x="337" y="344"/>
                    <a:pt x="336" y="343"/>
                    <a:pt x="334" y="342"/>
                  </a:cubicBezTo>
                  <a:cubicBezTo>
                    <a:pt x="270" y="277"/>
                    <a:pt x="270" y="277"/>
                    <a:pt x="270" y="277"/>
                  </a:cubicBezTo>
                  <a:cubicBezTo>
                    <a:pt x="74" y="277"/>
                    <a:pt x="74" y="277"/>
                    <a:pt x="74" y="277"/>
                  </a:cubicBezTo>
                  <a:cubicBezTo>
                    <a:pt x="33" y="277"/>
                    <a:pt x="0" y="244"/>
                    <a:pt x="0" y="203"/>
                  </a:cubicBezTo>
                  <a:cubicBezTo>
                    <a:pt x="0" y="74"/>
                    <a:pt x="0" y="74"/>
                    <a:pt x="0" y="74"/>
                  </a:cubicBezTo>
                  <a:cubicBezTo>
                    <a:pt x="0" y="33"/>
                    <a:pt x="33" y="0"/>
                    <a:pt x="74" y="0"/>
                  </a:cubicBezTo>
                  <a:cubicBezTo>
                    <a:pt x="338" y="0"/>
                    <a:pt x="338" y="0"/>
                    <a:pt x="338" y="0"/>
                  </a:cubicBezTo>
                  <a:cubicBezTo>
                    <a:pt x="378" y="0"/>
                    <a:pt x="411" y="33"/>
                    <a:pt x="411" y="74"/>
                  </a:cubicBezTo>
                  <a:cubicBezTo>
                    <a:pt x="411" y="203"/>
                    <a:pt x="411" y="203"/>
                    <a:pt x="411" y="203"/>
                  </a:cubicBezTo>
                  <a:cubicBezTo>
                    <a:pt x="411" y="242"/>
                    <a:pt x="384" y="273"/>
                    <a:pt x="347" y="277"/>
                  </a:cubicBezTo>
                  <a:cubicBezTo>
                    <a:pt x="347" y="337"/>
                    <a:pt x="347" y="337"/>
                    <a:pt x="347" y="337"/>
                  </a:cubicBezTo>
                  <a:cubicBezTo>
                    <a:pt x="347" y="340"/>
                    <a:pt x="345" y="342"/>
                    <a:pt x="342" y="344"/>
                  </a:cubicBezTo>
                  <a:cubicBezTo>
                    <a:pt x="341" y="344"/>
                    <a:pt x="340" y="344"/>
                    <a:pt x="339" y="344"/>
                  </a:cubicBezTo>
                  <a:close/>
                  <a:moveTo>
                    <a:pt x="74" y="15"/>
                  </a:moveTo>
                  <a:cubicBezTo>
                    <a:pt x="41" y="15"/>
                    <a:pt x="14" y="41"/>
                    <a:pt x="14" y="74"/>
                  </a:cubicBezTo>
                  <a:cubicBezTo>
                    <a:pt x="14" y="203"/>
                    <a:pt x="14" y="203"/>
                    <a:pt x="14" y="203"/>
                  </a:cubicBezTo>
                  <a:cubicBezTo>
                    <a:pt x="14" y="236"/>
                    <a:pt x="41" y="262"/>
                    <a:pt x="74" y="262"/>
                  </a:cubicBezTo>
                  <a:cubicBezTo>
                    <a:pt x="273" y="262"/>
                    <a:pt x="273" y="262"/>
                    <a:pt x="273" y="262"/>
                  </a:cubicBezTo>
                  <a:cubicBezTo>
                    <a:pt x="275" y="262"/>
                    <a:pt x="277" y="263"/>
                    <a:pt x="278" y="264"/>
                  </a:cubicBezTo>
                  <a:cubicBezTo>
                    <a:pt x="332" y="319"/>
                    <a:pt x="332" y="319"/>
                    <a:pt x="332" y="319"/>
                  </a:cubicBezTo>
                  <a:cubicBezTo>
                    <a:pt x="332" y="270"/>
                    <a:pt x="332" y="270"/>
                    <a:pt x="332" y="270"/>
                  </a:cubicBezTo>
                  <a:cubicBezTo>
                    <a:pt x="332" y="266"/>
                    <a:pt x="335" y="262"/>
                    <a:pt x="339" y="262"/>
                  </a:cubicBezTo>
                  <a:cubicBezTo>
                    <a:pt x="371" y="262"/>
                    <a:pt x="397" y="236"/>
                    <a:pt x="397" y="203"/>
                  </a:cubicBezTo>
                  <a:cubicBezTo>
                    <a:pt x="397" y="74"/>
                    <a:pt x="397" y="74"/>
                    <a:pt x="397" y="74"/>
                  </a:cubicBezTo>
                  <a:cubicBezTo>
                    <a:pt x="397" y="41"/>
                    <a:pt x="370" y="15"/>
                    <a:pt x="338" y="15"/>
                  </a:cubicBezTo>
                  <a:lnTo>
                    <a:pt x="74" y="15"/>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defTabSz="911253" fontAlgn="auto">
                <a:spcBef>
                  <a:spcPts val="0"/>
                </a:spcBef>
                <a:spcAft>
                  <a:spcPts val="0"/>
                </a:spcAft>
              </a:pPr>
              <a:endParaRPr lang="en-US" sz="1800">
                <a:solidFill>
                  <a:srgbClr val="FFFFFF"/>
                </a:solidFill>
                <a:latin typeface="Segoe UI"/>
                <a:cs typeface="+mn-cs"/>
              </a:endParaRPr>
            </a:p>
          </p:txBody>
        </p:sp>
      </p:grpSp>
      <p:sp useBgFill="1">
        <p:nvSpPr>
          <p:cNvPr id="43" name="Top Mask"/>
          <p:cNvSpPr/>
          <p:nvPr userDrawn="1"/>
        </p:nvSpPr>
        <p:spPr bwMode="auto">
          <a:xfrm>
            <a:off x="0" y="26"/>
            <a:ext cx="9144000" cy="151447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useBgFill="1">
        <p:nvSpPr>
          <p:cNvPr id="44" name="Right Mask"/>
          <p:cNvSpPr/>
          <p:nvPr userDrawn="1"/>
        </p:nvSpPr>
        <p:spPr bwMode="auto">
          <a:xfrm>
            <a:off x="8381803" y="1630833"/>
            <a:ext cx="762198" cy="4154983"/>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ctrTitle"/>
          </p:nvPr>
        </p:nvSpPr>
        <p:spPr>
          <a:xfrm>
            <a:off x="3136906" y="3231974"/>
            <a:ext cx="5040038" cy="1232464"/>
          </a:xfrm>
        </p:spPr>
        <p:txBody>
          <a:bodyPr anchor="ctr">
            <a:noAutofit/>
          </a:bodyPr>
          <a:lstStyle>
            <a:lvl1pPr algn="l" defTabSz="911253" rtl="0" eaLnBrk="1" latinLnBrk="0" hangingPunct="1">
              <a:lnSpc>
                <a:spcPct val="90000"/>
              </a:lnSpc>
              <a:spcBef>
                <a:spcPct val="0"/>
              </a:spcBef>
              <a:buNone/>
              <a:defRPr lang="en-US" sz="4000" b="1" kern="1200" cap="none" spc="-100" baseline="0" dirty="0">
                <a:ln w="3175">
                  <a:noFill/>
                </a:ln>
                <a:solidFill>
                  <a:schemeClr val="accent1">
                    <a:alpha val="99000"/>
                  </a:schemeClr>
                </a:solidFill>
                <a:effectLst/>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3136910" y="5029251"/>
            <a:ext cx="5154369" cy="463255"/>
          </a:xfrm>
        </p:spPr>
        <p:txBody>
          <a:bodyPr>
            <a:noAutofit/>
          </a:bodyPr>
          <a:lstStyle>
            <a:lvl1pPr marL="0" indent="0" algn="l" defTabSz="911253" rtl="0" eaLnBrk="1" latinLnBrk="0" hangingPunct="1">
              <a:lnSpc>
                <a:spcPct val="90000"/>
              </a:lnSpc>
              <a:spcBef>
                <a:spcPts val="0"/>
              </a:spcBef>
              <a:buSzPct val="105000"/>
              <a:buFontTx/>
              <a:buNone/>
              <a:defRPr lang="en-US" sz="1600" kern="1200" dirty="0">
                <a:solidFill>
                  <a:schemeClr val="bg1">
                    <a:alpha val="99000"/>
                  </a:schemeClr>
                </a:solidFill>
                <a:latin typeface="Segoe UI" pitchFamily="34" charset="0"/>
                <a:ea typeface="Segoe UI" pitchFamily="34" charset="0"/>
                <a:cs typeface="Segoe UI" pitchFamily="34" charset="0"/>
              </a:defRPr>
            </a:lvl1pPr>
            <a:lvl2pPr marL="455632" indent="0" algn="ctr">
              <a:buNone/>
              <a:defRPr>
                <a:solidFill>
                  <a:schemeClr val="tx1">
                    <a:tint val="75000"/>
                  </a:schemeClr>
                </a:solidFill>
              </a:defRPr>
            </a:lvl2pPr>
            <a:lvl3pPr marL="911253" indent="0" algn="ctr">
              <a:buNone/>
              <a:defRPr>
                <a:solidFill>
                  <a:schemeClr val="tx1">
                    <a:tint val="75000"/>
                  </a:schemeClr>
                </a:solidFill>
              </a:defRPr>
            </a:lvl3pPr>
            <a:lvl4pPr marL="1366893" indent="0" algn="ctr">
              <a:buNone/>
              <a:defRPr>
                <a:solidFill>
                  <a:schemeClr val="tx1">
                    <a:tint val="75000"/>
                  </a:schemeClr>
                </a:solidFill>
              </a:defRPr>
            </a:lvl4pPr>
            <a:lvl5pPr marL="1822515" indent="0" algn="ctr">
              <a:buNone/>
              <a:defRPr>
                <a:solidFill>
                  <a:schemeClr val="tx1">
                    <a:tint val="75000"/>
                  </a:schemeClr>
                </a:solidFill>
              </a:defRPr>
            </a:lvl5pPr>
            <a:lvl6pPr marL="2278144" indent="0" algn="ctr">
              <a:buNone/>
              <a:defRPr>
                <a:solidFill>
                  <a:schemeClr val="tx1">
                    <a:tint val="75000"/>
                  </a:schemeClr>
                </a:solidFill>
              </a:defRPr>
            </a:lvl6pPr>
            <a:lvl7pPr marL="2733775" indent="0" algn="ctr">
              <a:buNone/>
              <a:defRPr>
                <a:solidFill>
                  <a:schemeClr val="tx1">
                    <a:tint val="75000"/>
                  </a:schemeClr>
                </a:solidFill>
              </a:defRPr>
            </a:lvl7pPr>
            <a:lvl8pPr marL="3189402" indent="0" algn="ctr">
              <a:buNone/>
              <a:defRPr>
                <a:solidFill>
                  <a:schemeClr val="tx1">
                    <a:tint val="75000"/>
                  </a:schemeClr>
                </a:solidFill>
              </a:defRPr>
            </a:lvl8pPr>
            <a:lvl9pPr marL="3645037" indent="0" algn="ctr">
              <a:buNone/>
              <a:defRPr>
                <a:solidFill>
                  <a:schemeClr val="tx1">
                    <a:tint val="75000"/>
                  </a:schemeClr>
                </a:solidFill>
              </a:defRPr>
            </a:lvl9pPr>
          </a:lstStyle>
          <a:p>
            <a:r>
              <a:rPr lang="en-US" smtClean="0"/>
              <a:t>Click to edit Master subtitle style</a:t>
            </a:r>
            <a:endParaRPr lang="en-US" dirty="0"/>
          </a:p>
        </p:txBody>
      </p:sp>
      <p:sp useBgFill="1">
        <p:nvSpPr>
          <p:cNvPr id="45" name="Bottom Mask"/>
          <p:cNvSpPr/>
          <p:nvPr userDrawn="1"/>
        </p:nvSpPr>
        <p:spPr bwMode="auto">
          <a:xfrm>
            <a:off x="5" y="6010326"/>
            <a:ext cx="9144001" cy="84772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Tree>
    <p:extLst>
      <p:ext uri="{BB962C8B-B14F-4D97-AF65-F5344CB8AC3E}">
        <p14:creationId xmlns:p14="http://schemas.microsoft.com/office/powerpoint/2010/main" val="1014814198"/>
      </p:ext>
    </p:extLst>
  </p:cSld>
  <p:clrMapOvr>
    <a:masterClrMapping/>
  </p:clrMapOvr>
  <p:transition>
    <p:fade/>
  </p:transition>
  <p:timing>
    <p:tnLst>
      <p:par>
        <p:cTn id="1" dur="indefinite" restart="never" nodeType="tmRoot"/>
      </p:par>
    </p:tn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preserve="1" userDrawn="1">
  <p:cSld name="Demo,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Tile"/>
          <p:cNvSpPr/>
          <p:nvPr userDrawn="1"/>
        </p:nvSpPr>
        <p:spPr bwMode="auto">
          <a:xfrm>
            <a:off x="3008309" y="3187179"/>
            <a:ext cx="5373499"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6" name="Arrow Bar"/>
          <p:cNvSpPr/>
          <p:nvPr userDrawn="1"/>
        </p:nvSpPr>
        <p:spPr bwMode="auto">
          <a:xfrm>
            <a:off x="3008306" y="1514500"/>
            <a:ext cx="5373499" cy="1499616"/>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7" name="Text Placeholder 6"/>
          <p:cNvSpPr>
            <a:spLocks noGrp="1"/>
          </p:cNvSpPr>
          <p:nvPr>
            <p:ph type="body" sz="quarter" idx="10" hasCustomPrompt="1"/>
          </p:nvPr>
        </p:nvSpPr>
        <p:spPr>
          <a:xfrm>
            <a:off x="3135112" y="1586590"/>
            <a:ext cx="4163389" cy="1378644"/>
          </a:xfrm>
        </p:spPr>
        <p:txBody>
          <a:bodyPr anchor="ctr" anchorCtr="0">
            <a:noAutofit/>
            <a:scene3d>
              <a:camera prst="orthographicFront"/>
              <a:lightRig rig="flat" dir="t"/>
            </a:scene3d>
            <a:sp3d>
              <a:contourClr>
                <a:schemeClr val="tx2"/>
              </a:contourClr>
            </a:sp3d>
          </a:bodyPr>
          <a:lstStyle>
            <a:lvl1pPr marL="0" indent="0" algn="l" defTabSz="911253" rtl="0" eaLnBrk="1" latinLnBrk="0" hangingPunct="1">
              <a:lnSpc>
                <a:spcPct val="90000"/>
              </a:lnSpc>
              <a:spcBef>
                <a:spcPct val="0"/>
              </a:spcBef>
              <a:buFont typeface="Arial" pitchFamily="34" charset="0"/>
              <a:buNone/>
              <a:defRPr lang="en-US" sz="5400" b="1" kern="1200" cap="none" spc="-100"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stStyle>
          <a:p>
            <a:pPr lvl="0"/>
            <a:r>
              <a:rPr lang="en-US" dirty="0" smtClean="0"/>
              <a:t>Demo</a:t>
            </a:r>
          </a:p>
        </p:txBody>
      </p:sp>
      <p:sp useBgFill="1">
        <p:nvSpPr>
          <p:cNvPr id="9" name="Left Mask"/>
          <p:cNvSpPr/>
          <p:nvPr userDrawn="1"/>
        </p:nvSpPr>
        <p:spPr bwMode="auto">
          <a:xfrm>
            <a:off x="0" y="1514500"/>
            <a:ext cx="3008302" cy="1499616"/>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3" name="Subtitle 2"/>
          <p:cNvSpPr>
            <a:spLocks noGrp="1"/>
          </p:cNvSpPr>
          <p:nvPr>
            <p:ph type="subTitle" idx="1"/>
          </p:nvPr>
        </p:nvSpPr>
        <p:spPr>
          <a:xfrm>
            <a:off x="3135107" y="5181633"/>
            <a:ext cx="4959201" cy="461665"/>
          </a:xfrm>
        </p:spPr>
        <p:txBody>
          <a:bodyPr>
            <a:noAutofit/>
          </a:bodyPr>
          <a:lstStyle>
            <a:lvl1pPr marL="0" indent="0" algn="l" defTabSz="911253" rtl="0" eaLnBrk="1" latinLnBrk="0" hangingPunct="1">
              <a:lnSpc>
                <a:spcPct val="90000"/>
              </a:lnSpc>
              <a:spcBef>
                <a:spcPts val="0"/>
              </a:spcBef>
              <a:buSzPct val="105000"/>
              <a:buFontTx/>
              <a:buNone/>
              <a:defRPr lang="en-US" sz="1600" kern="1200" dirty="0">
                <a:solidFill>
                  <a:schemeClr val="bg1">
                    <a:alpha val="99000"/>
                  </a:schemeClr>
                </a:solidFill>
                <a:latin typeface="Segoe UI" pitchFamily="34" charset="0"/>
                <a:ea typeface="Segoe UI" pitchFamily="34" charset="0"/>
                <a:cs typeface="Segoe UI" pitchFamily="34" charset="0"/>
              </a:defRPr>
            </a:lvl1pPr>
            <a:lvl2pPr marL="455632" indent="0" algn="ctr">
              <a:buNone/>
              <a:defRPr>
                <a:solidFill>
                  <a:schemeClr val="tx1">
                    <a:tint val="75000"/>
                  </a:schemeClr>
                </a:solidFill>
              </a:defRPr>
            </a:lvl2pPr>
            <a:lvl3pPr marL="911253" indent="0" algn="ctr">
              <a:buNone/>
              <a:defRPr>
                <a:solidFill>
                  <a:schemeClr val="tx1">
                    <a:tint val="75000"/>
                  </a:schemeClr>
                </a:solidFill>
              </a:defRPr>
            </a:lvl3pPr>
            <a:lvl4pPr marL="1366893" indent="0" algn="ctr">
              <a:buNone/>
              <a:defRPr>
                <a:solidFill>
                  <a:schemeClr val="tx1">
                    <a:tint val="75000"/>
                  </a:schemeClr>
                </a:solidFill>
              </a:defRPr>
            </a:lvl4pPr>
            <a:lvl5pPr marL="1822515" indent="0" algn="ctr">
              <a:buNone/>
              <a:defRPr>
                <a:solidFill>
                  <a:schemeClr val="tx1">
                    <a:tint val="75000"/>
                  </a:schemeClr>
                </a:solidFill>
              </a:defRPr>
            </a:lvl5pPr>
            <a:lvl6pPr marL="2278144" indent="0" algn="ctr">
              <a:buNone/>
              <a:defRPr>
                <a:solidFill>
                  <a:schemeClr val="tx1">
                    <a:tint val="75000"/>
                  </a:schemeClr>
                </a:solidFill>
              </a:defRPr>
            </a:lvl6pPr>
            <a:lvl7pPr marL="2733775" indent="0" algn="ctr">
              <a:buNone/>
              <a:defRPr>
                <a:solidFill>
                  <a:schemeClr val="tx1">
                    <a:tint val="75000"/>
                  </a:schemeClr>
                </a:solidFill>
              </a:defRPr>
            </a:lvl7pPr>
            <a:lvl8pPr marL="3189402" indent="0" algn="ctr">
              <a:buNone/>
              <a:defRPr>
                <a:solidFill>
                  <a:schemeClr val="tx1">
                    <a:tint val="75000"/>
                  </a:schemeClr>
                </a:solidFill>
              </a:defRPr>
            </a:lvl8pPr>
            <a:lvl9pPr marL="3645037" indent="0" algn="ctr">
              <a:buNone/>
              <a:defRPr>
                <a:solidFill>
                  <a:schemeClr val="tx1">
                    <a:tint val="75000"/>
                  </a:schemeClr>
                </a:solidFill>
              </a:defRPr>
            </a:lvl9pPr>
          </a:lstStyle>
          <a:p>
            <a:r>
              <a:rPr lang="en-US" smtClean="0"/>
              <a:t>Click to edit Master subtitle style</a:t>
            </a:r>
            <a:endParaRPr lang="en-US" dirty="0"/>
          </a:p>
        </p:txBody>
      </p:sp>
      <p:sp>
        <p:nvSpPr>
          <p:cNvPr id="10" name="Circle Arrow"/>
          <p:cNvSpPr>
            <a:spLocks noEditPoints="1"/>
          </p:cNvSpPr>
          <p:nvPr userDrawn="1"/>
        </p:nvSpPr>
        <p:spPr bwMode="auto">
          <a:xfrm rot="5400000">
            <a:off x="7358062" y="1978150"/>
            <a:ext cx="841375"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138" tIns="45568" rIns="91138" bIns="45568" numCol="1" anchor="t" anchorCtr="0" compatLnSpc="1">
            <a:prstTxWarp prst="textNoShape">
              <a:avLst/>
            </a:prstTxWarp>
          </a:bodyPr>
          <a:lstStyle/>
          <a:p>
            <a:pPr defTabSz="911253" fontAlgn="auto">
              <a:spcBef>
                <a:spcPts val="0"/>
              </a:spcBef>
              <a:spcAft>
                <a:spcPts val="0"/>
              </a:spcAft>
            </a:pPr>
            <a:endParaRPr lang="en-US" sz="1800">
              <a:solidFill>
                <a:srgbClr val="FFFFFF"/>
              </a:solidFill>
              <a:latin typeface="Segoe UI"/>
              <a:cs typeface="+mn-cs"/>
            </a:endParaRPr>
          </a:p>
        </p:txBody>
      </p:sp>
      <p:sp>
        <p:nvSpPr>
          <p:cNvPr id="11" name="TechEd Tile"/>
          <p:cNvSpPr/>
          <p:nvPr userDrawn="1"/>
        </p:nvSpPr>
        <p:spPr bwMode="auto">
          <a:xfrm>
            <a:off x="766754" y="1514500"/>
            <a:ext cx="2119674"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pic>
        <p:nvPicPr>
          <p:cNvPr id="12" name="TechEd Logo"/>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r="8530"/>
          <a:stretch/>
        </p:blipFill>
        <p:spPr bwMode="auto">
          <a:xfrm>
            <a:off x="1051262" y="1742518"/>
            <a:ext cx="1550658" cy="1043580"/>
          </a:xfrm>
          <a:prstGeom prst="rect">
            <a:avLst/>
          </a:prstGeom>
          <a:noFill/>
          <a:extLst>
            <a:ext uri="{909E8E84-426E-40DD-AFC4-6F175D3DCCD1}">
              <a14:hiddenFill xmlns:a14="http://schemas.microsoft.com/office/drawing/2010/main">
                <a:solidFill>
                  <a:srgbClr val="FFFFFF"/>
                </a:solidFill>
              </a14:hiddenFill>
            </a:ext>
          </a:extLst>
        </p:spPr>
      </p:pic>
      <p:sp useBgFill="1">
        <p:nvSpPr>
          <p:cNvPr id="13" name="Top Mask"/>
          <p:cNvSpPr/>
          <p:nvPr userDrawn="1"/>
        </p:nvSpPr>
        <p:spPr bwMode="auto">
          <a:xfrm>
            <a:off x="0" y="26"/>
            <a:ext cx="9144000" cy="151447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useBgFill="1">
        <p:nvSpPr>
          <p:cNvPr id="14" name="Right Mask"/>
          <p:cNvSpPr/>
          <p:nvPr userDrawn="1"/>
        </p:nvSpPr>
        <p:spPr bwMode="auto">
          <a:xfrm>
            <a:off x="8381803" y="1630833"/>
            <a:ext cx="762198" cy="4154983"/>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grpSp>
        <p:nvGrpSpPr>
          <p:cNvPr id="16" name="Demo Tile"/>
          <p:cNvGrpSpPr/>
          <p:nvPr userDrawn="1"/>
        </p:nvGrpSpPr>
        <p:grpSpPr>
          <a:xfrm>
            <a:off x="763442" y="3187902"/>
            <a:ext cx="2120991" cy="2827252"/>
            <a:chOff x="1022073" y="-1135906"/>
            <a:chExt cx="2827252" cy="2827252"/>
          </a:xfrm>
        </p:grpSpPr>
        <p:sp>
          <p:nvSpPr>
            <p:cNvPr id="17" name="Rectangle 16"/>
            <p:cNvSpPr/>
            <p:nvPr/>
          </p:nvSpPr>
          <p:spPr bwMode="auto">
            <a:xfrm>
              <a:off x="1022073" y="-1135906"/>
              <a:ext cx="2827252" cy="2827252"/>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18" name="Light bulb Icon"/>
            <p:cNvSpPr>
              <a:spLocks noEditPoints="1"/>
            </p:cNvSpPr>
            <p:nvPr/>
          </p:nvSpPr>
          <p:spPr bwMode="auto">
            <a:xfrm>
              <a:off x="1945077" y="-620805"/>
              <a:ext cx="979488" cy="1797050"/>
            </a:xfrm>
            <a:custGeom>
              <a:avLst/>
              <a:gdLst>
                <a:gd name="T0" fmla="*/ 18 w 122"/>
                <a:gd name="T1" fmla="*/ 137 h 224"/>
                <a:gd name="T2" fmla="*/ 105 w 122"/>
                <a:gd name="T3" fmla="*/ 22 h 224"/>
                <a:gd name="T4" fmla="*/ 119 w 122"/>
                <a:gd name="T5" fmla="*/ 29 h 224"/>
                <a:gd name="T6" fmla="*/ 119 w 122"/>
                <a:gd name="T7" fmla="*/ 41 h 224"/>
                <a:gd name="T8" fmla="*/ 17 w 122"/>
                <a:gd name="T9" fmla="*/ 75 h 224"/>
                <a:gd name="T10" fmla="*/ 14 w 122"/>
                <a:gd name="T11" fmla="*/ 76 h 224"/>
                <a:gd name="T12" fmla="*/ 2 w 122"/>
                <a:gd name="T13" fmla="*/ 64 h 224"/>
                <a:gd name="T14" fmla="*/ 10 w 122"/>
                <a:gd name="T15" fmla="*/ 50 h 224"/>
                <a:gd name="T16" fmla="*/ 8 w 122"/>
                <a:gd name="T17" fmla="*/ 58 h 224"/>
                <a:gd name="T18" fmla="*/ 9 w 122"/>
                <a:gd name="T19" fmla="*/ 66 h 224"/>
                <a:gd name="T20" fmla="*/ 14 w 122"/>
                <a:gd name="T21" fmla="*/ 70 h 224"/>
                <a:gd name="T22" fmla="*/ 111 w 122"/>
                <a:gd name="T23" fmla="*/ 41 h 224"/>
                <a:gd name="T24" fmla="*/ 115 w 122"/>
                <a:gd name="T25" fmla="*/ 35 h 224"/>
                <a:gd name="T26" fmla="*/ 108 w 122"/>
                <a:gd name="T27" fmla="*/ 27 h 224"/>
                <a:gd name="T28" fmla="*/ 12 w 122"/>
                <a:gd name="T29" fmla="*/ 56 h 224"/>
                <a:gd name="T30" fmla="*/ 10 w 122"/>
                <a:gd name="T31" fmla="*/ 16 h 224"/>
                <a:gd name="T32" fmla="*/ 73 w 122"/>
                <a:gd name="T33" fmla="*/ 9 h 224"/>
                <a:gd name="T34" fmla="*/ 67 w 122"/>
                <a:gd name="T35" fmla="*/ 27 h 224"/>
                <a:gd name="T36" fmla="*/ 14 w 122"/>
                <a:gd name="T37" fmla="*/ 42 h 224"/>
                <a:gd name="T38" fmla="*/ 2 w 122"/>
                <a:gd name="T39" fmla="*/ 31 h 224"/>
                <a:gd name="T40" fmla="*/ 9 w 122"/>
                <a:gd name="T41" fmla="*/ 32 h 224"/>
                <a:gd name="T42" fmla="*/ 16 w 122"/>
                <a:gd name="T43" fmla="*/ 36 h 224"/>
                <a:gd name="T44" fmla="*/ 69 w 122"/>
                <a:gd name="T45" fmla="*/ 14 h 224"/>
                <a:gd name="T46" fmla="*/ 63 w 122"/>
                <a:gd name="T47" fmla="*/ 7 h 224"/>
                <a:gd name="T48" fmla="*/ 12 w 122"/>
                <a:gd name="T49" fmla="*/ 22 h 224"/>
                <a:gd name="T50" fmla="*/ 113 w 122"/>
                <a:gd name="T51" fmla="*/ 114 h 224"/>
                <a:gd name="T52" fmla="*/ 99 w 122"/>
                <a:gd name="T53" fmla="*/ 124 h 224"/>
                <a:gd name="T54" fmla="*/ 110 w 122"/>
                <a:gd name="T55" fmla="*/ 137 h 224"/>
                <a:gd name="T56" fmla="*/ 87 w 122"/>
                <a:gd name="T57" fmla="*/ 208 h 224"/>
                <a:gd name="T58" fmla="*/ 74 w 122"/>
                <a:gd name="T59" fmla="*/ 224 h 224"/>
                <a:gd name="T60" fmla="*/ 41 w 122"/>
                <a:gd name="T61" fmla="*/ 213 h 224"/>
                <a:gd name="T62" fmla="*/ 18 w 122"/>
                <a:gd name="T63" fmla="*/ 187 h 224"/>
                <a:gd name="T64" fmla="*/ 29 w 122"/>
                <a:gd name="T65" fmla="*/ 137 h 224"/>
                <a:gd name="T66" fmla="*/ 23 w 122"/>
                <a:gd name="T67" fmla="*/ 113 h 224"/>
                <a:gd name="T68" fmla="*/ 10 w 122"/>
                <a:gd name="T69" fmla="*/ 109 h 224"/>
                <a:gd name="T70" fmla="*/ 2 w 122"/>
                <a:gd name="T71" fmla="*/ 98 h 224"/>
                <a:gd name="T72" fmla="*/ 3 w 122"/>
                <a:gd name="T73" fmla="*/ 89 h 224"/>
                <a:gd name="T74" fmla="*/ 105 w 122"/>
                <a:gd name="T75" fmla="*/ 55 h 224"/>
                <a:gd name="T76" fmla="*/ 120 w 122"/>
                <a:gd name="T77" fmla="*/ 66 h 224"/>
                <a:gd name="T78" fmla="*/ 113 w 122"/>
                <a:gd name="T79" fmla="*/ 81 h 224"/>
                <a:gd name="T80" fmla="*/ 56 w 122"/>
                <a:gd name="T81" fmla="*/ 105 h 224"/>
                <a:gd name="T82" fmla="*/ 72 w 122"/>
                <a:gd name="T83" fmla="*/ 137 h 224"/>
                <a:gd name="T84" fmla="*/ 82 w 122"/>
                <a:gd name="T85" fmla="*/ 95 h 224"/>
                <a:gd name="T86" fmla="*/ 119 w 122"/>
                <a:gd name="T87" fmla="*/ 96 h 224"/>
                <a:gd name="T88" fmla="*/ 113 w 122"/>
                <a:gd name="T89" fmla="*/ 114 h 224"/>
                <a:gd name="T90" fmla="*/ 111 w 122"/>
                <a:gd name="T91" fmla="*/ 75 h 224"/>
                <a:gd name="T92" fmla="*/ 115 w 122"/>
                <a:gd name="T93" fmla="*/ 68 h 224"/>
                <a:gd name="T94" fmla="*/ 108 w 122"/>
                <a:gd name="T95" fmla="*/ 61 h 224"/>
                <a:gd name="T96" fmla="*/ 25 w 122"/>
                <a:gd name="T97" fmla="*/ 86 h 224"/>
                <a:gd name="T98" fmla="*/ 12 w 122"/>
                <a:gd name="T99" fmla="*/ 89 h 224"/>
                <a:gd name="T100" fmla="*/ 8 w 122"/>
                <a:gd name="T101" fmla="*/ 92 h 224"/>
                <a:gd name="T102" fmla="*/ 8 w 122"/>
                <a:gd name="T103" fmla="*/ 96 h 224"/>
                <a:gd name="T104" fmla="*/ 12 w 122"/>
                <a:gd name="T105" fmla="*/ 103 h 224"/>
                <a:gd name="T106" fmla="*/ 25 w 122"/>
                <a:gd name="T107" fmla="*/ 107 h 224"/>
                <a:gd name="T108" fmla="*/ 35 w 122"/>
                <a:gd name="T109" fmla="*/ 120 h 224"/>
                <a:gd name="T110" fmla="*/ 50 w 122"/>
                <a:gd name="T111" fmla="*/ 137 h 224"/>
                <a:gd name="T112" fmla="*/ 48 w 122"/>
                <a:gd name="T113" fmla="*/ 100 h 224"/>
                <a:gd name="T114" fmla="*/ 49 w 122"/>
                <a:gd name="T115" fmla="*/ 93 h 224"/>
                <a:gd name="T116" fmla="*/ 113 w 122"/>
                <a:gd name="T117" fmla="*/ 98 h 224"/>
                <a:gd name="T118" fmla="*/ 84 w 122"/>
                <a:gd name="T119" fmla="*/ 101 h 224"/>
                <a:gd name="T120" fmla="*/ 78 w 122"/>
                <a:gd name="T121" fmla="*/ 137 h 224"/>
                <a:gd name="T122" fmla="*/ 93 w 122"/>
                <a:gd name="T123" fmla="*/ 124 h 224"/>
                <a:gd name="T124" fmla="*/ 111 w 122"/>
                <a:gd name="T125" fmla="*/ 108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2" h="224">
                  <a:moveTo>
                    <a:pt x="18" y="137"/>
                  </a:moveTo>
                  <a:cubicBezTo>
                    <a:pt x="18" y="137"/>
                    <a:pt x="18" y="137"/>
                    <a:pt x="18" y="137"/>
                  </a:cubicBezTo>
                  <a:moveTo>
                    <a:pt x="10" y="50"/>
                  </a:moveTo>
                  <a:cubicBezTo>
                    <a:pt x="105" y="22"/>
                    <a:pt x="105" y="22"/>
                    <a:pt x="105" y="22"/>
                  </a:cubicBezTo>
                  <a:cubicBezTo>
                    <a:pt x="106" y="21"/>
                    <a:pt x="107" y="21"/>
                    <a:pt x="108" y="21"/>
                  </a:cubicBezTo>
                  <a:cubicBezTo>
                    <a:pt x="113" y="21"/>
                    <a:pt x="118" y="24"/>
                    <a:pt x="119" y="29"/>
                  </a:cubicBezTo>
                  <a:cubicBezTo>
                    <a:pt x="120" y="33"/>
                    <a:pt x="120" y="33"/>
                    <a:pt x="120" y="33"/>
                  </a:cubicBezTo>
                  <a:cubicBezTo>
                    <a:pt x="121" y="36"/>
                    <a:pt x="121" y="39"/>
                    <a:pt x="119" y="41"/>
                  </a:cubicBezTo>
                  <a:cubicBezTo>
                    <a:pt x="118" y="44"/>
                    <a:pt x="116" y="46"/>
                    <a:pt x="113" y="47"/>
                  </a:cubicBezTo>
                  <a:cubicBezTo>
                    <a:pt x="17" y="75"/>
                    <a:pt x="17" y="75"/>
                    <a:pt x="17" y="75"/>
                  </a:cubicBezTo>
                  <a:cubicBezTo>
                    <a:pt x="16" y="76"/>
                    <a:pt x="15" y="76"/>
                    <a:pt x="14" y="76"/>
                  </a:cubicBezTo>
                  <a:cubicBezTo>
                    <a:pt x="14" y="76"/>
                    <a:pt x="14" y="76"/>
                    <a:pt x="14" y="76"/>
                  </a:cubicBezTo>
                  <a:cubicBezTo>
                    <a:pt x="9" y="76"/>
                    <a:pt x="5" y="73"/>
                    <a:pt x="3" y="68"/>
                  </a:cubicBezTo>
                  <a:cubicBezTo>
                    <a:pt x="2" y="64"/>
                    <a:pt x="2" y="64"/>
                    <a:pt x="2" y="64"/>
                  </a:cubicBezTo>
                  <a:cubicBezTo>
                    <a:pt x="1" y="61"/>
                    <a:pt x="2" y="58"/>
                    <a:pt x="3" y="56"/>
                  </a:cubicBezTo>
                  <a:cubicBezTo>
                    <a:pt x="5" y="53"/>
                    <a:pt x="7" y="51"/>
                    <a:pt x="10" y="50"/>
                  </a:cubicBezTo>
                  <a:close/>
                  <a:moveTo>
                    <a:pt x="12" y="56"/>
                  </a:moveTo>
                  <a:cubicBezTo>
                    <a:pt x="10" y="56"/>
                    <a:pt x="9" y="57"/>
                    <a:pt x="8" y="58"/>
                  </a:cubicBezTo>
                  <a:cubicBezTo>
                    <a:pt x="8" y="60"/>
                    <a:pt x="8" y="61"/>
                    <a:pt x="8" y="62"/>
                  </a:cubicBezTo>
                  <a:cubicBezTo>
                    <a:pt x="9" y="66"/>
                    <a:pt x="9" y="66"/>
                    <a:pt x="9" y="66"/>
                  </a:cubicBezTo>
                  <a:cubicBezTo>
                    <a:pt x="10" y="68"/>
                    <a:pt x="12" y="70"/>
                    <a:pt x="14" y="70"/>
                  </a:cubicBezTo>
                  <a:cubicBezTo>
                    <a:pt x="14" y="70"/>
                    <a:pt x="14" y="70"/>
                    <a:pt x="14" y="70"/>
                  </a:cubicBezTo>
                  <a:cubicBezTo>
                    <a:pt x="15" y="70"/>
                    <a:pt x="15" y="70"/>
                    <a:pt x="16" y="70"/>
                  </a:cubicBezTo>
                  <a:cubicBezTo>
                    <a:pt x="111" y="41"/>
                    <a:pt x="111" y="41"/>
                    <a:pt x="111" y="41"/>
                  </a:cubicBezTo>
                  <a:cubicBezTo>
                    <a:pt x="112" y="41"/>
                    <a:pt x="113" y="40"/>
                    <a:pt x="114" y="39"/>
                  </a:cubicBezTo>
                  <a:cubicBezTo>
                    <a:pt x="115" y="37"/>
                    <a:pt x="115" y="36"/>
                    <a:pt x="115" y="35"/>
                  </a:cubicBezTo>
                  <a:cubicBezTo>
                    <a:pt x="113" y="31"/>
                    <a:pt x="113" y="31"/>
                    <a:pt x="113" y="31"/>
                  </a:cubicBezTo>
                  <a:cubicBezTo>
                    <a:pt x="113" y="29"/>
                    <a:pt x="111" y="27"/>
                    <a:pt x="108" y="27"/>
                  </a:cubicBezTo>
                  <a:cubicBezTo>
                    <a:pt x="108" y="27"/>
                    <a:pt x="107" y="27"/>
                    <a:pt x="107" y="27"/>
                  </a:cubicBezTo>
                  <a:lnTo>
                    <a:pt x="12" y="56"/>
                  </a:lnTo>
                  <a:close/>
                  <a:moveTo>
                    <a:pt x="2" y="31"/>
                  </a:moveTo>
                  <a:cubicBezTo>
                    <a:pt x="0" y="25"/>
                    <a:pt x="4" y="18"/>
                    <a:pt x="10" y="16"/>
                  </a:cubicBezTo>
                  <a:cubicBezTo>
                    <a:pt x="59" y="1"/>
                    <a:pt x="59" y="1"/>
                    <a:pt x="59" y="1"/>
                  </a:cubicBezTo>
                  <a:cubicBezTo>
                    <a:pt x="65" y="0"/>
                    <a:pt x="72" y="3"/>
                    <a:pt x="73" y="9"/>
                  </a:cubicBezTo>
                  <a:cubicBezTo>
                    <a:pt x="75" y="12"/>
                    <a:pt x="75" y="12"/>
                    <a:pt x="75" y="12"/>
                  </a:cubicBezTo>
                  <a:cubicBezTo>
                    <a:pt x="76" y="18"/>
                    <a:pt x="73" y="25"/>
                    <a:pt x="67" y="27"/>
                  </a:cubicBezTo>
                  <a:cubicBezTo>
                    <a:pt x="18" y="42"/>
                    <a:pt x="18" y="42"/>
                    <a:pt x="18" y="42"/>
                  </a:cubicBezTo>
                  <a:cubicBezTo>
                    <a:pt x="16" y="42"/>
                    <a:pt x="15" y="42"/>
                    <a:pt x="14" y="42"/>
                  </a:cubicBezTo>
                  <a:cubicBezTo>
                    <a:pt x="9" y="42"/>
                    <a:pt x="5" y="39"/>
                    <a:pt x="3" y="34"/>
                  </a:cubicBezTo>
                  <a:lnTo>
                    <a:pt x="2" y="31"/>
                  </a:lnTo>
                  <a:close/>
                  <a:moveTo>
                    <a:pt x="8" y="29"/>
                  </a:moveTo>
                  <a:cubicBezTo>
                    <a:pt x="9" y="32"/>
                    <a:pt x="9" y="32"/>
                    <a:pt x="9" y="32"/>
                  </a:cubicBezTo>
                  <a:cubicBezTo>
                    <a:pt x="10" y="35"/>
                    <a:pt x="12" y="36"/>
                    <a:pt x="14" y="36"/>
                  </a:cubicBezTo>
                  <a:cubicBezTo>
                    <a:pt x="15" y="36"/>
                    <a:pt x="15" y="36"/>
                    <a:pt x="16" y="36"/>
                  </a:cubicBezTo>
                  <a:cubicBezTo>
                    <a:pt x="65" y="21"/>
                    <a:pt x="65" y="21"/>
                    <a:pt x="65" y="21"/>
                  </a:cubicBezTo>
                  <a:cubicBezTo>
                    <a:pt x="68" y="20"/>
                    <a:pt x="70" y="17"/>
                    <a:pt x="69" y="14"/>
                  </a:cubicBezTo>
                  <a:cubicBezTo>
                    <a:pt x="68" y="11"/>
                    <a:pt x="68" y="11"/>
                    <a:pt x="68" y="11"/>
                  </a:cubicBezTo>
                  <a:cubicBezTo>
                    <a:pt x="67" y="8"/>
                    <a:pt x="65" y="7"/>
                    <a:pt x="63" y="7"/>
                  </a:cubicBezTo>
                  <a:cubicBezTo>
                    <a:pt x="62" y="7"/>
                    <a:pt x="62" y="7"/>
                    <a:pt x="61" y="7"/>
                  </a:cubicBezTo>
                  <a:cubicBezTo>
                    <a:pt x="12" y="22"/>
                    <a:pt x="12" y="22"/>
                    <a:pt x="12" y="22"/>
                  </a:cubicBezTo>
                  <a:cubicBezTo>
                    <a:pt x="9" y="23"/>
                    <a:pt x="7" y="26"/>
                    <a:pt x="8" y="29"/>
                  </a:cubicBezTo>
                  <a:close/>
                  <a:moveTo>
                    <a:pt x="113" y="114"/>
                  </a:moveTo>
                  <a:cubicBezTo>
                    <a:pt x="105" y="116"/>
                    <a:pt x="105" y="116"/>
                    <a:pt x="105" y="116"/>
                  </a:cubicBezTo>
                  <a:cubicBezTo>
                    <a:pt x="102" y="117"/>
                    <a:pt x="99" y="121"/>
                    <a:pt x="99" y="124"/>
                  </a:cubicBezTo>
                  <a:cubicBezTo>
                    <a:pt x="99" y="137"/>
                    <a:pt x="99" y="137"/>
                    <a:pt x="99" y="137"/>
                  </a:cubicBezTo>
                  <a:cubicBezTo>
                    <a:pt x="110" y="137"/>
                    <a:pt x="110" y="137"/>
                    <a:pt x="110" y="137"/>
                  </a:cubicBezTo>
                  <a:cubicBezTo>
                    <a:pt x="110" y="187"/>
                    <a:pt x="110" y="187"/>
                    <a:pt x="110" y="187"/>
                  </a:cubicBezTo>
                  <a:cubicBezTo>
                    <a:pt x="110" y="198"/>
                    <a:pt x="100" y="207"/>
                    <a:pt x="87" y="208"/>
                  </a:cubicBezTo>
                  <a:cubicBezTo>
                    <a:pt x="87" y="213"/>
                    <a:pt x="87" y="213"/>
                    <a:pt x="87" y="213"/>
                  </a:cubicBezTo>
                  <a:cubicBezTo>
                    <a:pt x="87" y="219"/>
                    <a:pt x="81" y="224"/>
                    <a:pt x="74" y="224"/>
                  </a:cubicBezTo>
                  <a:cubicBezTo>
                    <a:pt x="54" y="224"/>
                    <a:pt x="54" y="224"/>
                    <a:pt x="54" y="224"/>
                  </a:cubicBezTo>
                  <a:cubicBezTo>
                    <a:pt x="47" y="224"/>
                    <a:pt x="41" y="219"/>
                    <a:pt x="41" y="213"/>
                  </a:cubicBezTo>
                  <a:cubicBezTo>
                    <a:pt x="41" y="208"/>
                    <a:pt x="41" y="208"/>
                    <a:pt x="41" y="208"/>
                  </a:cubicBezTo>
                  <a:cubicBezTo>
                    <a:pt x="28" y="207"/>
                    <a:pt x="18" y="198"/>
                    <a:pt x="18" y="187"/>
                  </a:cubicBezTo>
                  <a:cubicBezTo>
                    <a:pt x="18" y="137"/>
                    <a:pt x="18" y="137"/>
                    <a:pt x="18" y="137"/>
                  </a:cubicBezTo>
                  <a:cubicBezTo>
                    <a:pt x="29" y="137"/>
                    <a:pt x="29" y="137"/>
                    <a:pt x="29" y="137"/>
                  </a:cubicBezTo>
                  <a:cubicBezTo>
                    <a:pt x="29" y="120"/>
                    <a:pt x="29" y="120"/>
                    <a:pt x="29" y="120"/>
                  </a:cubicBezTo>
                  <a:cubicBezTo>
                    <a:pt x="29" y="117"/>
                    <a:pt x="26" y="113"/>
                    <a:pt x="23" y="113"/>
                  </a:cubicBezTo>
                  <a:cubicBezTo>
                    <a:pt x="12" y="109"/>
                    <a:pt x="12" y="109"/>
                    <a:pt x="12" y="109"/>
                  </a:cubicBezTo>
                  <a:cubicBezTo>
                    <a:pt x="10" y="109"/>
                    <a:pt x="10" y="109"/>
                    <a:pt x="10" y="109"/>
                  </a:cubicBezTo>
                  <a:cubicBezTo>
                    <a:pt x="7" y="108"/>
                    <a:pt x="4" y="105"/>
                    <a:pt x="3" y="102"/>
                  </a:cubicBezTo>
                  <a:cubicBezTo>
                    <a:pt x="2" y="98"/>
                    <a:pt x="2" y="98"/>
                    <a:pt x="2" y="98"/>
                  </a:cubicBezTo>
                  <a:cubicBezTo>
                    <a:pt x="2" y="97"/>
                    <a:pt x="2" y="97"/>
                    <a:pt x="2" y="96"/>
                  </a:cubicBezTo>
                  <a:cubicBezTo>
                    <a:pt x="2" y="94"/>
                    <a:pt x="2" y="91"/>
                    <a:pt x="3" y="89"/>
                  </a:cubicBezTo>
                  <a:cubicBezTo>
                    <a:pt x="5" y="87"/>
                    <a:pt x="7" y="85"/>
                    <a:pt x="10" y="84"/>
                  </a:cubicBezTo>
                  <a:cubicBezTo>
                    <a:pt x="105" y="55"/>
                    <a:pt x="105" y="55"/>
                    <a:pt x="105" y="55"/>
                  </a:cubicBezTo>
                  <a:cubicBezTo>
                    <a:pt x="111" y="54"/>
                    <a:pt x="118" y="57"/>
                    <a:pt x="119" y="63"/>
                  </a:cubicBezTo>
                  <a:cubicBezTo>
                    <a:pt x="120" y="66"/>
                    <a:pt x="120" y="66"/>
                    <a:pt x="120" y="66"/>
                  </a:cubicBezTo>
                  <a:cubicBezTo>
                    <a:pt x="121" y="69"/>
                    <a:pt x="121" y="72"/>
                    <a:pt x="119" y="75"/>
                  </a:cubicBezTo>
                  <a:cubicBezTo>
                    <a:pt x="118" y="78"/>
                    <a:pt x="116" y="80"/>
                    <a:pt x="113" y="81"/>
                  </a:cubicBezTo>
                  <a:cubicBezTo>
                    <a:pt x="54" y="98"/>
                    <a:pt x="54" y="98"/>
                    <a:pt x="54" y="98"/>
                  </a:cubicBezTo>
                  <a:cubicBezTo>
                    <a:pt x="55" y="100"/>
                    <a:pt x="56" y="103"/>
                    <a:pt x="56" y="105"/>
                  </a:cubicBezTo>
                  <a:cubicBezTo>
                    <a:pt x="56" y="137"/>
                    <a:pt x="56" y="137"/>
                    <a:pt x="56" y="137"/>
                  </a:cubicBezTo>
                  <a:cubicBezTo>
                    <a:pt x="72" y="137"/>
                    <a:pt x="72" y="137"/>
                    <a:pt x="72" y="137"/>
                  </a:cubicBezTo>
                  <a:cubicBezTo>
                    <a:pt x="72" y="109"/>
                    <a:pt x="72" y="109"/>
                    <a:pt x="72" y="109"/>
                  </a:cubicBezTo>
                  <a:cubicBezTo>
                    <a:pt x="72" y="103"/>
                    <a:pt x="77" y="97"/>
                    <a:pt x="82" y="95"/>
                  </a:cubicBezTo>
                  <a:cubicBezTo>
                    <a:pt x="105" y="89"/>
                    <a:pt x="105" y="89"/>
                    <a:pt x="105" y="89"/>
                  </a:cubicBezTo>
                  <a:cubicBezTo>
                    <a:pt x="111" y="87"/>
                    <a:pt x="118" y="91"/>
                    <a:pt x="119" y="96"/>
                  </a:cubicBezTo>
                  <a:cubicBezTo>
                    <a:pt x="120" y="100"/>
                    <a:pt x="120" y="100"/>
                    <a:pt x="120" y="100"/>
                  </a:cubicBezTo>
                  <a:cubicBezTo>
                    <a:pt x="122" y="106"/>
                    <a:pt x="119" y="112"/>
                    <a:pt x="113" y="114"/>
                  </a:cubicBezTo>
                  <a:close/>
                  <a:moveTo>
                    <a:pt x="49" y="93"/>
                  </a:moveTo>
                  <a:cubicBezTo>
                    <a:pt x="111" y="75"/>
                    <a:pt x="111" y="75"/>
                    <a:pt x="111" y="75"/>
                  </a:cubicBezTo>
                  <a:cubicBezTo>
                    <a:pt x="112" y="74"/>
                    <a:pt x="113" y="74"/>
                    <a:pt x="114" y="72"/>
                  </a:cubicBezTo>
                  <a:cubicBezTo>
                    <a:pt x="115" y="71"/>
                    <a:pt x="115" y="70"/>
                    <a:pt x="115" y="68"/>
                  </a:cubicBezTo>
                  <a:cubicBezTo>
                    <a:pt x="113" y="65"/>
                    <a:pt x="113" y="65"/>
                    <a:pt x="113" y="65"/>
                  </a:cubicBezTo>
                  <a:cubicBezTo>
                    <a:pt x="113" y="62"/>
                    <a:pt x="111" y="61"/>
                    <a:pt x="108" y="61"/>
                  </a:cubicBezTo>
                  <a:cubicBezTo>
                    <a:pt x="108" y="61"/>
                    <a:pt x="107" y="61"/>
                    <a:pt x="107" y="61"/>
                  </a:cubicBezTo>
                  <a:cubicBezTo>
                    <a:pt x="25" y="86"/>
                    <a:pt x="25" y="86"/>
                    <a:pt x="25" y="86"/>
                  </a:cubicBezTo>
                  <a:cubicBezTo>
                    <a:pt x="13" y="89"/>
                    <a:pt x="13" y="89"/>
                    <a:pt x="13" y="89"/>
                  </a:cubicBezTo>
                  <a:cubicBezTo>
                    <a:pt x="12" y="89"/>
                    <a:pt x="12" y="89"/>
                    <a:pt x="12" y="89"/>
                  </a:cubicBezTo>
                  <a:cubicBezTo>
                    <a:pt x="12" y="90"/>
                    <a:pt x="12" y="90"/>
                    <a:pt x="12" y="90"/>
                  </a:cubicBezTo>
                  <a:cubicBezTo>
                    <a:pt x="10" y="90"/>
                    <a:pt x="9" y="91"/>
                    <a:pt x="8" y="92"/>
                  </a:cubicBezTo>
                  <a:cubicBezTo>
                    <a:pt x="8" y="93"/>
                    <a:pt x="8" y="95"/>
                    <a:pt x="8" y="96"/>
                  </a:cubicBezTo>
                  <a:cubicBezTo>
                    <a:pt x="8" y="96"/>
                    <a:pt x="8" y="96"/>
                    <a:pt x="8" y="96"/>
                  </a:cubicBezTo>
                  <a:cubicBezTo>
                    <a:pt x="9" y="100"/>
                    <a:pt x="9" y="100"/>
                    <a:pt x="9" y="100"/>
                  </a:cubicBezTo>
                  <a:cubicBezTo>
                    <a:pt x="10" y="101"/>
                    <a:pt x="11" y="103"/>
                    <a:pt x="12" y="103"/>
                  </a:cubicBezTo>
                  <a:cubicBezTo>
                    <a:pt x="13" y="103"/>
                    <a:pt x="13" y="103"/>
                    <a:pt x="13" y="103"/>
                  </a:cubicBezTo>
                  <a:cubicBezTo>
                    <a:pt x="25" y="107"/>
                    <a:pt x="25" y="107"/>
                    <a:pt x="25" y="107"/>
                  </a:cubicBezTo>
                  <a:cubicBezTo>
                    <a:pt x="25" y="107"/>
                    <a:pt x="25" y="107"/>
                    <a:pt x="25" y="107"/>
                  </a:cubicBezTo>
                  <a:cubicBezTo>
                    <a:pt x="31" y="109"/>
                    <a:pt x="35" y="115"/>
                    <a:pt x="35" y="120"/>
                  </a:cubicBezTo>
                  <a:cubicBezTo>
                    <a:pt x="35" y="137"/>
                    <a:pt x="35" y="137"/>
                    <a:pt x="35" y="137"/>
                  </a:cubicBezTo>
                  <a:cubicBezTo>
                    <a:pt x="50" y="137"/>
                    <a:pt x="50" y="137"/>
                    <a:pt x="50" y="137"/>
                  </a:cubicBezTo>
                  <a:cubicBezTo>
                    <a:pt x="50" y="105"/>
                    <a:pt x="50" y="105"/>
                    <a:pt x="50" y="105"/>
                  </a:cubicBezTo>
                  <a:cubicBezTo>
                    <a:pt x="50" y="104"/>
                    <a:pt x="49" y="102"/>
                    <a:pt x="48" y="100"/>
                  </a:cubicBezTo>
                  <a:cubicBezTo>
                    <a:pt x="47" y="99"/>
                    <a:pt x="45" y="98"/>
                    <a:pt x="44" y="97"/>
                  </a:cubicBezTo>
                  <a:cubicBezTo>
                    <a:pt x="44" y="97"/>
                    <a:pt x="40" y="96"/>
                    <a:pt x="49" y="93"/>
                  </a:cubicBezTo>
                  <a:close/>
                  <a:moveTo>
                    <a:pt x="115" y="102"/>
                  </a:moveTo>
                  <a:cubicBezTo>
                    <a:pt x="113" y="98"/>
                    <a:pt x="113" y="98"/>
                    <a:pt x="113" y="98"/>
                  </a:cubicBezTo>
                  <a:cubicBezTo>
                    <a:pt x="113" y="95"/>
                    <a:pt x="110" y="94"/>
                    <a:pt x="107" y="95"/>
                  </a:cubicBezTo>
                  <a:cubicBezTo>
                    <a:pt x="84" y="101"/>
                    <a:pt x="84" y="101"/>
                    <a:pt x="84" y="101"/>
                  </a:cubicBezTo>
                  <a:cubicBezTo>
                    <a:pt x="81" y="102"/>
                    <a:pt x="78" y="106"/>
                    <a:pt x="78" y="109"/>
                  </a:cubicBezTo>
                  <a:cubicBezTo>
                    <a:pt x="78" y="137"/>
                    <a:pt x="78" y="137"/>
                    <a:pt x="78" y="137"/>
                  </a:cubicBezTo>
                  <a:cubicBezTo>
                    <a:pt x="93" y="137"/>
                    <a:pt x="93" y="137"/>
                    <a:pt x="93" y="137"/>
                  </a:cubicBezTo>
                  <a:cubicBezTo>
                    <a:pt x="93" y="124"/>
                    <a:pt x="93" y="124"/>
                    <a:pt x="93" y="124"/>
                  </a:cubicBezTo>
                  <a:cubicBezTo>
                    <a:pt x="93" y="118"/>
                    <a:pt x="97" y="112"/>
                    <a:pt x="103" y="111"/>
                  </a:cubicBezTo>
                  <a:cubicBezTo>
                    <a:pt x="111" y="108"/>
                    <a:pt x="111" y="108"/>
                    <a:pt x="111" y="108"/>
                  </a:cubicBezTo>
                  <a:cubicBezTo>
                    <a:pt x="114" y="108"/>
                    <a:pt x="115" y="105"/>
                    <a:pt x="115" y="10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1253" fontAlgn="auto">
                <a:spcBef>
                  <a:spcPts val="0"/>
                </a:spcBef>
                <a:spcAft>
                  <a:spcPts val="0"/>
                </a:spcAft>
              </a:pPr>
              <a:endParaRPr lang="en-US" sz="1800">
                <a:solidFill>
                  <a:srgbClr val="FFFFFF"/>
                </a:solidFill>
                <a:latin typeface="Segoe UI"/>
                <a:cs typeface="+mn-cs"/>
              </a:endParaRPr>
            </a:p>
          </p:txBody>
        </p:sp>
      </p:grpSp>
      <p:sp>
        <p:nvSpPr>
          <p:cNvPr id="2" name="Title 1"/>
          <p:cNvSpPr>
            <a:spLocks noGrp="1"/>
          </p:cNvSpPr>
          <p:nvPr>
            <p:ph type="ctrTitle"/>
          </p:nvPr>
        </p:nvSpPr>
        <p:spPr>
          <a:xfrm>
            <a:off x="3135107" y="3187160"/>
            <a:ext cx="4959201" cy="1523494"/>
          </a:xfrm>
        </p:spPr>
        <p:txBody>
          <a:bodyPr anchor="ctr" anchorCtr="0">
            <a:noAutofit/>
          </a:bodyPr>
          <a:lstStyle>
            <a:lvl1pPr algn="l" defTabSz="911253" rtl="0" eaLnBrk="1" latinLnBrk="0" hangingPunct="1">
              <a:lnSpc>
                <a:spcPct val="90000"/>
              </a:lnSpc>
              <a:spcBef>
                <a:spcPct val="0"/>
              </a:spcBef>
              <a:buNone/>
              <a:defRPr lang="en-US" sz="4000" b="1" kern="1200" cap="none" spc="-100" baseline="0" dirty="0">
                <a:ln w="3175">
                  <a:noFill/>
                </a:ln>
                <a:solidFill>
                  <a:schemeClr val="accent6">
                    <a:alpha val="99000"/>
                  </a:schemeClr>
                </a:solidFill>
                <a:effectLst/>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useBgFill="1">
        <p:nvSpPr>
          <p:cNvPr id="15" name="Bottom Mask"/>
          <p:cNvSpPr/>
          <p:nvPr userDrawn="1"/>
        </p:nvSpPr>
        <p:spPr bwMode="auto">
          <a:xfrm>
            <a:off x="3008312" y="6010326"/>
            <a:ext cx="6135697" cy="84772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Tree>
    <p:extLst>
      <p:ext uri="{BB962C8B-B14F-4D97-AF65-F5344CB8AC3E}">
        <p14:creationId xmlns:p14="http://schemas.microsoft.com/office/powerpoint/2010/main" val="1323239543"/>
      </p:ext>
    </p:extLst>
  </p:cSld>
  <p:clrMapOvr>
    <a:masterClrMapping/>
  </p:clrMapOvr>
  <p:transition>
    <p:fade/>
  </p:transition>
  <p:timing>
    <p:tnLst>
      <p:par>
        <p:cTn id="1" dur="indefinite" restart="never" nodeType="tmRoot"/>
      </p:par>
    </p:tn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userDrawn="1">
  <p:cSld name="Video,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Tile"/>
          <p:cNvSpPr/>
          <p:nvPr userDrawn="1"/>
        </p:nvSpPr>
        <p:spPr bwMode="auto">
          <a:xfrm>
            <a:off x="3008309" y="3187179"/>
            <a:ext cx="5373499"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6" name="Arrow Bar"/>
          <p:cNvSpPr/>
          <p:nvPr userDrawn="1"/>
        </p:nvSpPr>
        <p:spPr bwMode="auto">
          <a:xfrm>
            <a:off x="3008306" y="1514500"/>
            <a:ext cx="5373499" cy="1499616"/>
          </a:xfrm>
          <a:prstGeom prst="rect">
            <a:avLst/>
          </a:prstGeom>
          <a:solidFill>
            <a:schemeClr val="accent5"/>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7" name="Text Placeholder 6"/>
          <p:cNvSpPr>
            <a:spLocks noGrp="1"/>
          </p:cNvSpPr>
          <p:nvPr>
            <p:ph type="body" sz="quarter" idx="10" hasCustomPrompt="1"/>
          </p:nvPr>
        </p:nvSpPr>
        <p:spPr>
          <a:xfrm>
            <a:off x="3135112" y="1586590"/>
            <a:ext cx="4163389" cy="1378644"/>
          </a:xfrm>
        </p:spPr>
        <p:txBody>
          <a:bodyPr anchor="ctr" anchorCtr="0">
            <a:noAutofit/>
            <a:scene3d>
              <a:camera prst="orthographicFront"/>
              <a:lightRig rig="flat" dir="t"/>
            </a:scene3d>
            <a:sp3d>
              <a:contourClr>
                <a:schemeClr val="tx2"/>
              </a:contourClr>
            </a:sp3d>
          </a:bodyPr>
          <a:lstStyle>
            <a:lvl1pPr marL="0" indent="0" algn="l" defTabSz="911253" rtl="0" eaLnBrk="1" latinLnBrk="0" hangingPunct="1">
              <a:lnSpc>
                <a:spcPct val="90000"/>
              </a:lnSpc>
              <a:spcBef>
                <a:spcPct val="0"/>
              </a:spcBef>
              <a:buFont typeface="Arial" pitchFamily="34" charset="0"/>
              <a:buNone/>
              <a:defRPr lang="en-US" sz="5400" b="1" kern="1200" cap="none" spc="-100"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stStyle>
          <a:p>
            <a:pPr lvl="0"/>
            <a:r>
              <a:rPr lang="en-US" dirty="0" smtClean="0"/>
              <a:t>Video</a:t>
            </a:r>
          </a:p>
        </p:txBody>
      </p:sp>
      <p:sp useBgFill="1">
        <p:nvSpPr>
          <p:cNvPr id="9" name="Left Mask"/>
          <p:cNvSpPr/>
          <p:nvPr userDrawn="1"/>
        </p:nvSpPr>
        <p:spPr bwMode="auto">
          <a:xfrm>
            <a:off x="0" y="1514500"/>
            <a:ext cx="3008302" cy="1499616"/>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3" name="Subtitle 2"/>
          <p:cNvSpPr>
            <a:spLocks noGrp="1"/>
          </p:cNvSpPr>
          <p:nvPr>
            <p:ph type="subTitle" idx="1"/>
          </p:nvPr>
        </p:nvSpPr>
        <p:spPr>
          <a:xfrm>
            <a:off x="3135107" y="5181633"/>
            <a:ext cx="4959201" cy="461665"/>
          </a:xfrm>
        </p:spPr>
        <p:txBody>
          <a:bodyPr>
            <a:noAutofit/>
          </a:bodyPr>
          <a:lstStyle>
            <a:lvl1pPr marL="0" indent="0" algn="l" defTabSz="911253" rtl="0" eaLnBrk="1" latinLnBrk="0" hangingPunct="1">
              <a:lnSpc>
                <a:spcPct val="90000"/>
              </a:lnSpc>
              <a:spcBef>
                <a:spcPts val="0"/>
              </a:spcBef>
              <a:buSzPct val="105000"/>
              <a:buFontTx/>
              <a:buNone/>
              <a:defRPr lang="en-US" sz="1600" kern="1200" dirty="0">
                <a:solidFill>
                  <a:schemeClr val="bg1">
                    <a:alpha val="99000"/>
                  </a:schemeClr>
                </a:solidFill>
                <a:latin typeface="Segoe UI" pitchFamily="34" charset="0"/>
                <a:ea typeface="Segoe UI" pitchFamily="34" charset="0"/>
                <a:cs typeface="Segoe UI" pitchFamily="34" charset="0"/>
              </a:defRPr>
            </a:lvl1pPr>
            <a:lvl2pPr marL="455632" indent="0" algn="ctr">
              <a:buNone/>
              <a:defRPr>
                <a:solidFill>
                  <a:schemeClr val="tx1">
                    <a:tint val="75000"/>
                  </a:schemeClr>
                </a:solidFill>
              </a:defRPr>
            </a:lvl2pPr>
            <a:lvl3pPr marL="911253" indent="0" algn="ctr">
              <a:buNone/>
              <a:defRPr>
                <a:solidFill>
                  <a:schemeClr val="tx1">
                    <a:tint val="75000"/>
                  </a:schemeClr>
                </a:solidFill>
              </a:defRPr>
            </a:lvl3pPr>
            <a:lvl4pPr marL="1366893" indent="0" algn="ctr">
              <a:buNone/>
              <a:defRPr>
                <a:solidFill>
                  <a:schemeClr val="tx1">
                    <a:tint val="75000"/>
                  </a:schemeClr>
                </a:solidFill>
              </a:defRPr>
            </a:lvl4pPr>
            <a:lvl5pPr marL="1822515" indent="0" algn="ctr">
              <a:buNone/>
              <a:defRPr>
                <a:solidFill>
                  <a:schemeClr val="tx1">
                    <a:tint val="75000"/>
                  </a:schemeClr>
                </a:solidFill>
              </a:defRPr>
            </a:lvl5pPr>
            <a:lvl6pPr marL="2278144" indent="0" algn="ctr">
              <a:buNone/>
              <a:defRPr>
                <a:solidFill>
                  <a:schemeClr val="tx1">
                    <a:tint val="75000"/>
                  </a:schemeClr>
                </a:solidFill>
              </a:defRPr>
            </a:lvl6pPr>
            <a:lvl7pPr marL="2733775" indent="0" algn="ctr">
              <a:buNone/>
              <a:defRPr>
                <a:solidFill>
                  <a:schemeClr val="tx1">
                    <a:tint val="75000"/>
                  </a:schemeClr>
                </a:solidFill>
              </a:defRPr>
            </a:lvl7pPr>
            <a:lvl8pPr marL="3189402" indent="0" algn="ctr">
              <a:buNone/>
              <a:defRPr>
                <a:solidFill>
                  <a:schemeClr val="tx1">
                    <a:tint val="75000"/>
                  </a:schemeClr>
                </a:solidFill>
              </a:defRPr>
            </a:lvl8pPr>
            <a:lvl9pPr marL="3645037" indent="0" algn="ctr">
              <a:buNone/>
              <a:defRPr>
                <a:solidFill>
                  <a:schemeClr val="tx1">
                    <a:tint val="75000"/>
                  </a:schemeClr>
                </a:solidFill>
              </a:defRPr>
            </a:lvl9pPr>
          </a:lstStyle>
          <a:p>
            <a:r>
              <a:rPr lang="en-US" smtClean="0"/>
              <a:t>Click to edit Master subtitle style</a:t>
            </a:r>
            <a:endParaRPr lang="en-US" dirty="0"/>
          </a:p>
        </p:txBody>
      </p:sp>
      <p:sp>
        <p:nvSpPr>
          <p:cNvPr id="10" name="Circle Arrow"/>
          <p:cNvSpPr>
            <a:spLocks noEditPoints="1"/>
          </p:cNvSpPr>
          <p:nvPr userDrawn="1"/>
        </p:nvSpPr>
        <p:spPr bwMode="auto">
          <a:xfrm rot="5400000">
            <a:off x="7358062" y="1978150"/>
            <a:ext cx="841375"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138" tIns="45568" rIns="91138" bIns="45568" numCol="1" anchor="t" anchorCtr="0" compatLnSpc="1">
            <a:prstTxWarp prst="textNoShape">
              <a:avLst/>
            </a:prstTxWarp>
          </a:bodyPr>
          <a:lstStyle/>
          <a:p>
            <a:pPr defTabSz="911253" fontAlgn="auto">
              <a:spcBef>
                <a:spcPts val="0"/>
              </a:spcBef>
              <a:spcAft>
                <a:spcPts val="0"/>
              </a:spcAft>
            </a:pPr>
            <a:endParaRPr lang="en-US" sz="1800">
              <a:solidFill>
                <a:srgbClr val="FFFFFF"/>
              </a:solidFill>
              <a:latin typeface="Segoe UI"/>
              <a:cs typeface="+mn-cs"/>
            </a:endParaRPr>
          </a:p>
        </p:txBody>
      </p:sp>
      <p:sp>
        <p:nvSpPr>
          <p:cNvPr id="11" name="TechEd Tile"/>
          <p:cNvSpPr/>
          <p:nvPr userDrawn="1"/>
        </p:nvSpPr>
        <p:spPr bwMode="auto">
          <a:xfrm>
            <a:off x="766754" y="1514500"/>
            <a:ext cx="2119674"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pic>
        <p:nvPicPr>
          <p:cNvPr id="12" name="TechEd Logo"/>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r="8530"/>
          <a:stretch/>
        </p:blipFill>
        <p:spPr bwMode="auto">
          <a:xfrm>
            <a:off x="1051262" y="1742518"/>
            <a:ext cx="1550658" cy="1043580"/>
          </a:xfrm>
          <a:prstGeom prst="rect">
            <a:avLst/>
          </a:prstGeom>
          <a:noFill/>
          <a:extLst>
            <a:ext uri="{909E8E84-426E-40DD-AFC4-6F175D3DCCD1}">
              <a14:hiddenFill xmlns:a14="http://schemas.microsoft.com/office/drawing/2010/main">
                <a:solidFill>
                  <a:srgbClr val="FFFFFF"/>
                </a:solidFill>
              </a14:hiddenFill>
            </a:ext>
          </a:extLst>
        </p:spPr>
      </p:pic>
      <p:sp useBgFill="1">
        <p:nvSpPr>
          <p:cNvPr id="13" name="Top Mask"/>
          <p:cNvSpPr/>
          <p:nvPr userDrawn="1"/>
        </p:nvSpPr>
        <p:spPr bwMode="auto">
          <a:xfrm>
            <a:off x="0" y="26"/>
            <a:ext cx="9144000" cy="151447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useBgFill="1">
        <p:nvSpPr>
          <p:cNvPr id="14" name="Right Mask"/>
          <p:cNvSpPr/>
          <p:nvPr userDrawn="1"/>
        </p:nvSpPr>
        <p:spPr bwMode="auto">
          <a:xfrm>
            <a:off x="8381803" y="1630833"/>
            <a:ext cx="762198" cy="4154983"/>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ctrTitle"/>
          </p:nvPr>
        </p:nvSpPr>
        <p:spPr>
          <a:xfrm>
            <a:off x="3135107" y="3187160"/>
            <a:ext cx="4959201" cy="1523494"/>
          </a:xfrm>
        </p:spPr>
        <p:txBody>
          <a:bodyPr anchor="ctr" anchorCtr="0">
            <a:noAutofit/>
          </a:bodyPr>
          <a:lstStyle>
            <a:lvl1pPr algn="l" defTabSz="911253" rtl="0" eaLnBrk="1" latinLnBrk="0" hangingPunct="1">
              <a:lnSpc>
                <a:spcPct val="90000"/>
              </a:lnSpc>
              <a:spcBef>
                <a:spcPct val="0"/>
              </a:spcBef>
              <a:buNone/>
              <a:defRPr lang="en-US" sz="4000" b="1" kern="1200" cap="none" spc="-100" baseline="0" dirty="0">
                <a:ln w="3175">
                  <a:noFill/>
                </a:ln>
                <a:solidFill>
                  <a:schemeClr val="accent5">
                    <a:alpha val="99000"/>
                  </a:schemeClr>
                </a:solidFill>
                <a:effectLst/>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useBgFill="1">
        <p:nvSpPr>
          <p:cNvPr id="15" name="Bottom Mask"/>
          <p:cNvSpPr/>
          <p:nvPr userDrawn="1"/>
        </p:nvSpPr>
        <p:spPr bwMode="auto">
          <a:xfrm>
            <a:off x="3008312" y="6010326"/>
            <a:ext cx="6135697" cy="84772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grpSp>
        <p:nvGrpSpPr>
          <p:cNvPr id="19" name="Green Tile"/>
          <p:cNvGrpSpPr/>
          <p:nvPr userDrawn="1"/>
        </p:nvGrpSpPr>
        <p:grpSpPr>
          <a:xfrm>
            <a:off x="762125" y="3187149"/>
            <a:ext cx="2120991" cy="2827252"/>
            <a:chOff x="-2619354" y="-790581"/>
            <a:chExt cx="2827252" cy="2827252"/>
          </a:xfrm>
        </p:grpSpPr>
        <p:sp>
          <p:nvSpPr>
            <p:cNvPr id="20" name="Rectangle 19"/>
            <p:cNvSpPr/>
            <p:nvPr/>
          </p:nvSpPr>
          <p:spPr bwMode="auto">
            <a:xfrm>
              <a:off x="-2619354" y="-790581"/>
              <a:ext cx="2827252" cy="2827252"/>
            </a:xfrm>
            <a:prstGeom prst="rect">
              <a:avLst/>
            </a:prstGeom>
            <a:solidFill>
              <a:schemeClr val="accent5"/>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21" name="Play Icon"/>
            <p:cNvSpPr>
              <a:spLocks noEditPoints="1"/>
            </p:cNvSpPr>
            <p:nvPr/>
          </p:nvSpPr>
          <p:spPr bwMode="auto">
            <a:xfrm>
              <a:off x="-2097903" y="-269875"/>
              <a:ext cx="1784350" cy="1784350"/>
            </a:xfrm>
            <a:custGeom>
              <a:avLst/>
              <a:gdLst>
                <a:gd name="T0" fmla="*/ 168 w 224"/>
                <a:gd name="T1" fmla="*/ 112 h 224"/>
                <a:gd name="T2" fmla="*/ 86 w 224"/>
                <a:gd name="T3" fmla="*/ 173 h 224"/>
                <a:gd name="T4" fmla="*/ 86 w 224"/>
                <a:gd name="T5" fmla="*/ 50 h 224"/>
                <a:gd name="T6" fmla="*/ 168 w 224"/>
                <a:gd name="T7" fmla="*/ 112 h 224"/>
                <a:gd name="T8" fmla="*/ 168 w 224"/>
                <a:gd name="T9" fmla="*/ 112 h 224"/>
                <a:gd name="T10" fmla="*/ 112 w 224"/>
                <a:gd name="T11" fmla="*/ 0 h 224"/>
                <a:gd name="T12" fmla="*/ 224 w 224"/>
                <a:gd name="T13" fmla="*/ 112 h 224"/>
                <a:gd name="T14" fmla="*/ 112 w 224"/>
                <a:gd name="T15" fmla="*/ 224 h 224"/>
                <a:gd name="T16" fmla="*/ 0 w 224"/>
                <a:gd name="T17" fmla="*/ 112 h 224"/>
                <a:gd name="T18" fmla="*/ 112 w 224"/>
                <a:gd name="T19" fmla="*/ 0 h 224"/>
                <a:gd name="T20" fmla="*/ 112 w 224"/>
                <a:gd name="T21" fmla="*/ 216 h 224"/>
                <a:gd name="T22" fmla="*/ 216 w 224"/>
                <a:gd name="T23" fmla="*/ 112 h 224"/>
                <a:gd name="T24" fmla="*/ 112 w 224"/>
                <a:gd name="T25" fmla="*/ 8 h 224"/>
                <a:gd name="T26" fmla="*/ 8 w 224"/>
                <a:gd name="T27" fmla="*/ 112 h 224"/>
                <a:gd name="T28" fmla="*/ 112 w 224"/>
                <a:gd name="T29" fmla="*/ 216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224">
                  <a:moveTo>
                    <a:pt x="168" y="112"/>
                  </a:moveTo>
                  <a:cubicBezTo>
                    <a:pt x="86" y="173"/>
                    <a:pt x="86" y="173"/>
                    <a:pt x="86" y="173"/>
                  </a:cubicBezTo>
                  <a:cubicBezTo>
                    <a:pt x="86" y="50"/>
                    <a:pt x="86" y="50"/>
                    <a:pt x="86" y="50"/>
                  </a:cubicBezTo>
                  <a:cubicBezTo>
                    <a:pt x="168" y="112"/>
                    <a:pt x="168" y="112"/>
                    <a:pt x="168" y="112"/>
                  </a:cubicBezTo>
                  <a:cubicBezTo>
                    <a:pt x="168" y="112"/>
                    <a:pt x="168" y="112"/>
                    <a:pt x="168" y="112"/>
                  </a:cubicBezTo>
                  <a:close/>
                  <a:moveTo>
                    <a:pt x="112" y="0"/>
                  </a:moveTo>
                  <a:cubicBezTo>
                    <a:pt x="174" y="0"/>
                    <a:pt x="224" y="50"/>
                    <a:pt x="224" y="112"/>
                  </a:cubicBezTo>
                  <a:cubicBezTo>
                    <a:pt x="224" y="174"/>
                    <a:pt x="174" y="224"/>
                    <a:pt x="112" y="224"/>
                  </a:cubicBezTo>
                  <a:cubicBezTo>
                    <a:pt x="51" y="224"/>
                    <a:pt x="0" y="174"/>
                    <a:pt x="0" y="112"/>
                  </a:cubicBezTo>
                  <a:cubicBezTo>
                    <a:pt x="0" y="50"/>
                    <a:pt x="51" y="0"/>
                    <a:pt x="112" y="0"/>
                  </a:cubicBezTo>
                  <a:moveTo>
                    <a:pt x="112" y="216"/>
                  </a:moveTo>
                  <a:cubicBezTo>
                    <a:pt x="170" y="216"/>
                    <a:pt x="216" y="169"/>
                    <a:pt x="216" y="112"/>
                  </a:cubicBezTo>
                  <a:cubicBezTo>
                    <a:pt x="216" y="54"/>
                    <a:pt x="170" y="8"/>
                    <a:pt x="112" y="8"/>
                  </a:cubicBezTo>
                  <a:cubicBezTo>
                    <a:pt x="55" y="8"/>
                    <a:pt x="8" y="54"/>
                    <a:pt x="8" y="112"/>
                  </a:cubicBezTo>
                  <a:cubicBezTo>
                    <a:pt x="8" y="169"/>
                    <a:pt x="55" y="216"/>
                    <a:pt x="112" y="21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1253" fontAlgn="auto">
                <a:spcBef>
                  <a:spcPts val="0"/>
                </a:spcBef>
                <a:spcAft>
                  <a:spcPts val="0"/>
                </a:spcAft>
              </a:pPr>
              <a:endParaRPr lang="en-US" sz="1800">
                <a:solidFill>
                  <a:srgbClr val="FFFFFF"/>
                </a:solidFill>
                <a:latin typeface="Segoe UI"/>
                <a:cs typeface="+mn-cs"/>
              </a:endParaRPr>
            </a:p>
          </p:txBody>
        </p:sp>
      </p:grpSp>
    </p:spTree>
    <p:extLst>
      <p:ext uri="{BB962C8B-B14F-4D97-AF65-F5344CB8AC3E}">
        <p14:creationId xmlns:p14="http://schemas.microsoft.com/office/powerpoint/2010/main" val="384910675"/>
      </p:ext>
    </p:extLst>
  </p:cSld>
  <p:clrMapOvr>
    <a:masterClrMapping/>
  </p:clrMapOvr>
  <p:transition>
    <p:fade/>
  </p:transition>
  <p:timing>
    <p:tnLst>
      <p:par>
        <p:cTn id="1" dur="indefinite" restart="never" nodeType="tmRoot"/>
      </p:par>
    </p:tn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userDrawn="1">
  <p:cSld name="Partner,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Tile"/>
          <p:cNvSpPr/>
          <p:nvPr userDrawn="1"/>
        </p:nvSpPr>
        <p:spPr bwMode="auto">
          <a:xfrm>
            <a:off x="3008309" y="3187179"/>
            <a:ext cx="5373499"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6" name="Arrow Bar"/>
          <p:cNvSpPr/>
          <p:nvPr userDrawn="1"/>
        </p:nvSpPr>
        <p:spPr bwMode="auto">
          <a:xfrm>
            <a:off x="3008306" y="1514500"/>
            <a:ext cx="5373499" cy="1499616"/>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7" name="Text Placeholder 6"/>
          <p:cNvSpPr>
            <a:spLocks noGrp="1"/>
          </p:cNvSpPr>
          <p:nvPr>
            <p:ph type="body" sz="quarter" idx="10" hasCustomPrompt="1"/>
          </p:nvPr>
        </p:nvSpPr>
        <p:spPr>
          <a:xfrm>
            <a:off x="3135112" y="1586590"/>
            <a:ext cx="4163389" cy="1378644"/>
          </a:xfrm>
        </p:spPr>
        <p:txBody>
          <a:bodyPr anchor="ctr" anchorCtr="0">
            <a:noAutofit/>
            <a:scene3d>
              <a:camera prst="orthographicFront"/>
              <a:lightRig rig="flat" dir="t"/>
            </a:scene3d>
            <a:sp3d>
              <a:contourClr>
                <a:schemeClr val="tx2"/>
              </a:contourClr>
            </a:sp3d>
          </a:bodyPr>
          <a:lstStyle>
            <a:lvl1pPr marL="0" indent="0" algn="l" defTabSz="911253" rtl="0" eaLnBrk="1" latinLnBrk="0" hangingPunct="1">
              <a:lnSpc>
                <a:spcPct val="90000"/>
              </a:lnSpc>
              <a:spcBef>
                <a:spcPct val="0"/>
              </a:spcBef>
              <a:buFont typeface="Arial" pitchFamily="34" charset="0"/>
              <a:buNone/>
              <a:defRPr lang="en-US" sz="5400" b="1" kern="1200" cap="none" spc="-100"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stStyle>
          <a:p>
            <a:pPr lvl="0"/>
            <a:r>
              <a:rPr lang="en-US" dirty="0" smtClean="0"/>
              <a:t>Partner</a:t>
            </a:r>
          </a:p>
        </p:txBody>
      </p:sp>
      <p:sp useBgFill="1">
        <p:nvSpPr>
          <p:cNvPr id="9" name="Left Mask"/>
          <p:cNvSpPr/>
          <p:nvPr userDrawn="1"/>
        </p:nvSpPr>
        <p:spPr bwMode="auto">
          <a:xfrm>
            <a:off x="0" y="1514500"/>
            <a:ext cx="3008302" cy="1499616"/>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3" name="Subtitle 2"/>
          <p:cNvSpPr>
            <a:spLocks noGrp="1"/>
          </p:cNvSpPr>
          <p:nvPr>
            <p:ph type="subTitle" idx="1"/>
          </p:nvPr>
        </p:nvSpPr>
        <p:spPr>
          <a:xfrm>
            <a:off x="3135107" y="5181633"/>
            <a:ext cx="4959201" cy="461665"/>
          </a:xfrm>
        </p:spPr>
        <p:txBody>
          <a:bodyPr>
            <a:noAutofit/>
          </a:bodyPr>
          <a:lstStyle>
            <a:lvl1pPr marL="0" indent="0" algn="l" defTabSz="911253" rtl="0" eaLnBrk="1" latinLnBrk="0" hangingPunct="1">
              <a:lnSpc>
                <a:spcPct val="90000"/>
              </a:lnSpc>
              <a:spcBef>
                <a:spcPts val="0"/>
              </a:spcBef>
              <a:buSzPct val="105000"/>
              <a:buFontTx/>
              <a:buNone/>
              <a:defRPr lang="en-US" sz="1600" kern="1200" dirty="0">
                <a:solidFill>
                  <a:schemeClr val="bg1">
                    <a:alpha val="99000"/>
                  </a:schemeClr>
                </a:solidFill>
                <a:latin typeface="Segoe UI" pitchFamily="34" charset="0"/>
                <a:ea typeface="Segoe UI" pitchFamily="34" charset="0"/>
                <a:cs typeface="Segoe UI" pitchFamily="34" charset="0"/>
              </a:defRPr>
            </a:lvl1pPr>
            <a:lvl2pPr marL="455632" indent="0" algn="ctr">
              <a:buNone/>
              <a:defRPr>
                <a:solidFill>
                  <a:schemeClr val="tx1">
                    <a:tint val="75000"/>
                  </a:schemeClr>
                </a:solidFill>
              </a:defRPr>
            </a:lvl2pPr>
            <a:lvl3pPr marL="911253" indent="0" algn="ctr">
              <a:buNone/>
              <a:defRPr>
                <a:solidFill>
                  <a:schemeClr val="tx1">
                    <a:tint val="75000"/>
                  </a:schemeClr>
                </a:solidFill>
              </a:defRPr>
            </a:lvl3pPr>
            <a:lvl4pPr marL="1366893" indent="0" algn="ctr">
              <a:buNone/>
              <a:defRPr>
                <a:solidFill>
                  <a:schemeClr val="tx1">
                    <a:tint val="75000"/>
                  </a:schemeClr>
                </a:solidFill>
              </a:defRPr>
            </a:lvl4pPr>
            <a:lvl5pPr marL="1822515" indent="0" algn="ctr">
              <a:buNone/>
              <a:defRPr>
                <a:solidFill>
                  <a:schemeClr val="tx1">
                    <a:tint val="75000"/>
                  </a:schemeClr>
                </a:solidFill>
              </a:defRPr>
            </a:lvl5pPr>
            <a:lvl6pPr marL="2278144" indent="0" algn="ctr">
              <a:buNone/>
              <a:defRPr>
                <a:solidFill>
                  <a:schemeClr val="tx1">
                    <a:tint val="75000"/>
                  </a:schemeClr>
                </a:solidFill>
              </a:defRPr>
            </a:lvl6pPr>
            <a:lvl7pPr marL="2733775" indent="0" algn="ctr">
              <a:buNone/>
              <a:defRPr>
                <a:solidFill>
                  <a:schemeClr val="tx1">
                    <a:tint val="75000"/>
                  </a:schemeClr>
                </a:solidFill>
              </a:defRPr>
            </a:lvl7pPr>
            <a:lvl8pPr marL="3189402" indent="0" algn="ctr">
              <a:buNone/>
              <a:defRPr>
                <a:solidFill>
                  <a:schemeClr val="tx1">
                    <a:tint val="75000"/>
                  </a:schemeClr>
                </a:solidFill>
              </a:defRPr>
            </a:lvl8pPr>
            <a:lvl9pPr marL="3645037" indent="0" algn="ctr">
              <a:buNone/>
              <a:defRPr>
                <a:solidFill>
                  <a:schemeClr val="tx1">
                    <a:tint val="75000"/>
                  </a:schemeClr>
                </a:solidFill>
              </a:defRPr>
            </a:lvl9pPr>
          </a:lstStyle>
          <a:p>
            <a:r>
              <a:rPr lang="en-US" smtClean="0"/>
              <a:t>Click to edit Master subtitle style</a:t>
            </a:r>
            <a:endParaRPr lang="en-US" dirty="0"/>
          </a:p>
        </p:txBody>
      </p:sp>
      <p:sp>
        <p:nvSpPr>
          <p:cNvPr id="10" name="Circle Arrow"/>
          <p:cNvSpPr>
            <a:spLocks noEditPoints="1"/>
          </p:cNvSpPr>
          <p:nvPr userDrawn="1"/>
        </p:nvSpPr>
        <p:spPr bwMode="auto">
          <a:xfrm rot="5400000">
            <a:off x="7358062" y="1978150"/>
            <a:ext cx="841375"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138" tIns="45568" rIns="91138" bIns="45568" numCol="1" anchor="t" anchorCtr="0" compatLnSpc="1">
            <a:prstTxWarp prst="textNoShape">
              <a:avLst/>
            </a:prstTxWarp>
          </a:bodyPr>
          <a:lstStyle/>
          <a:p>
            <a:pPr defTabSz="911253" fontAlgn="auto">
              <a:spcBef>
                <a:spcPts val="0"/>
              </a:spcBef>
              <a:spcAft>
                <a:spcPts val="0"/>
              </a:spcAft>
            </a:pPr>
            <a:endParaRPr lang="en-US" sz="1800">
              <a:solidFill>
                <a:srgbClr val="FFFFFF"/>
              </a:solidFill>
              <a:latin typeface="Segoe UI"/>
              <a:cs typeface="+mn-cs"/>
            </a:endParaRPr>
          </a:p>
        </p:txBody>
      </p:sp>
      <p:sp>
        <p:nvSpPr>
          <p:cNvPr id="11" name="TechEd Tile"/>
          <p:cNvSpPr/>
          <p:nvPr userDrawn="1"/>
        </p:nvSpPr>
        <p:spPr bwMode="auto">
          <a:xfrm>
            <a:off x="766754" y="1514500"/>
            <a:ext cx="2119674"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pic>
        <p:nvPicPr>
          <p:cNvPr id="12" name="TechEd Logo"/>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r="8530"/>
          <a:stretch/>
        </p:blipFill>
        <p:spPr bwMode="auto">
          <a:xfrm>
            <a:off x="1051262" y="1742518"/>
            <a:ext cx="1550658" cy="1043580"/>
          </a:xfrm>
          <a:prstGeom prst="rect">
            <a:avLst/>
          </a:prstGeom>
          <a:noFill/>
          <a:extLst>
            <a:ext uri="{909E8E84-426E-40DD-AFC4-6F175D3DCCD1}">
              <a14:hiddenFill xmlns:a14="http://schemas.microsoft.com/office/drawing/2010/main">
                <a:solidFill>
                  <a:srgbClr val="FFFFFF"/>
                </a:solidFill>
              </a14:hiddenFill>
            </a:ext>
          </a:extLst>
        </p:spPr>
      </p:pic>
      <p:sp useBgFill="1">
        <p:nvSpPr>
          <p:cNvPr id="13" name="Top Mask"/>
          <p:cNvSpPr/>
          <p:nvPr userDrawn="1"/>
        </p:nvSpPr>
        <p:spPr bwMode="auto">
          <a:xfrm>
            <a:off x="0" y="26"/>
            <a:ext cx="9144000" cy="151447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useBgFill="1">
        <p:nvSpPr>
          <p:cNvPr id="14" name="Right Mask"/>
          <p:cNvSpPr/>
          <p:nvPr userDrawn="1"/>
        </p:nvSpPr>
        <p:spPr bwMode="auto">
          <a:xfrm>
            <a:off x="8381803" y="1630833"/>
            <a:ext cx="762198" cy="4154983"/>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ctrTitle"/>
          </p:nvPr>
        </p:nvSpPr>
        <p:spPr>
          <a:xfrm>
            <a:off x="3135107" y="3187160"/>
            <a:ext cx="4959201" cy="1523494"/>
          </a:xfrm>
        </p:spPr>
        <p:txBody>
          <a:bodyPr anchor="ctr" anchorCtr="0">
            <a:noAutofit/>
          </a:bodyPr>
          <a:lstStyle>
            <a:lvl1pPr algn="l" defTabSz="911253" rtl="0" eaLnBrk="1" latinLnBrk="0" hangingPunct="1">
              <a:lnSpc>
                <a:spcPct val="90000"/>
              </a:lnSpc>
              <a:spcBef>
                <a:spcPct val="0"/>
              </a:spcBef>
              <a:buNone/>
              <a:defRPr lang="en-US" sz="4000" b="1" kern="1200" cap="none" spc="-100" baseline="0" dirty="0">
                <a:ln w="3175">
                  <a:noFill/>
                </a:ln>
                <a:solidFill>
                  <a:schemeClr val="accent1">
                    <a:alpha val="99000"/>
                  </a:schemeClr>
                </a:solidFill>
                <a:effectLst/>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useBgFill="1">
        <p:nvSpPr>
          <p:cNvPr id="15" name="Bottom Mask"/>
          <p:cNvSpPr/>
          <p:nvPr userDrawn="1"/>
        </p:nvSpPr>
        <p:spPr bwMode="auto">
          <a:xfrm>
            <a:off x="3008312" y="6010326"/>
            <a:ext cx="6135697" cy="84772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grpSp>
        <p:nvGrpSpPr>
          <p:cNvPr id="17" name="Blue Tile"/>
          <p:cNvGrpSpPr/>
          <p:nvPr userDrawn="1"/>
        </p:nvGrpSpPr>
        <p:grpSpPr>
          <a:xfrm>
            <a:off x="762125" y="3189726"/>
            <a:ext cx="2120991" cy="2827252"/>
            <a:chOff x="1071620" y="3044261"/>
            <a:chExt cx="1325880" cy="1325880"/>
          </a:xfrm>
        </p:grpSpPr>
        <p:sp>
          <p:nvSpPr>
            <p:cNvPr id="18" name="Rectangle 17"/>
            <p:cNvSpPr/>
            <p:nvPr/>
          </p:nvSpPr>
          <p:spPr bwMode="auto">
            <a:xfrm>
              <a:off x="1071620" y="3044261"/>
              <a:ext cx="1325880" cy="1325880"/>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22" name="Freeform 13"/>
            <p:cNvSpPr>
              <a:spLocks noEditPoints="1"/>
            </p:cNvSpPr>
            <p:nvPr/>
          </p:nvSpPr>
          <p:spPr bwMode="auto">
            <a:xfrm>
              <a:off x="1316254" y="3284926"/>
              <a:ext cx="836612" cy="841375"/>
            </a:xfrm>
            <a:custGeom>
              <a:avLst/>
              <a:gdLst>
                <a:gd name="T0" fmla="*/ 183 w 223"/>
                <a:gd name="T1" fmla="*/ 108 h 224"/>
                <a:gd name="T2" fmla="*/ 154 w 223"/>
                <a:gd name="T3" fmla="*/ 120 h 224"/>
                <a:gd name="T4" fmla="*/ 135 w 223"/>
                <a:gd name="T5" fmla="*/ 101 h 224"/>
                <a:gd name="T6" fmla="*/ 154 w 223"/>
                <a:gd name="T7" fmla="*/ 59 h 224"/>
                <a:gd name="T8" fmla="*/ 96 w 223"/>
                <a:gd name="T9" fmla="*/ 0 h 224"/>
                <a:gd name="T10" fmla="*/ 37 w 223"/>
                <a:gd name="T11" fmla="*/ 59 h 224"/>
                <a:gd name="T12" fmla="*/ 64 w 223"/>
                <a:gd name="T13" fmla="*/ 107 h 224"/>
                <a:gd name="T14" fmla="*/ 52 w 223"/>
                <a:gd name="T15" fmla="*/ 145 h 224"/>
                <a:gd name="T16" fmla="*/ 41 w 223"/>
                <a:gd name="T17" fmla="*/ 143 h 224"/>
                <a:gd name="T18" fmla="*/ 0 w 223"/>
                <a:gd name="T19" fmla="*/ 183 h 224"/>
                <a:gd name="T20" fmla="*/ 41 w 223"/>
                <a:gd name="T21" fmla="*/ 224 h 224"/>
                <a:gd name="T22" fmla="*/ 81 w 223"/>
                <a:gd name="T23" fmla="*/ 183 h 224"/>
                <a:gd name="T24" fmla="*/ 60 w 223"/>
                <a:gd name="T25" fmla="*/ 148 h 224"/>
                <a:gd name="T26" fmla="*/ 71 w 223"/>
                <a:gd name="T27" fmla="*/ 111 h 224"/>
                <a:gd name="T28" fmla="*/ 96 w 223"/>
                <a:gd name="T29" fmla="*/ 117 h 224"/>
                <a:gd name="T30" fmla="*/ 129 w 223"/>
                <a:gd name="T31" fmla="*/ 106 h 224"/>
                <a:gd name="T32" fmla="*/ 149 w 223"/>
                <a:gd name="T33" fmla="*/ 126 h 224"/>
                <a:gd name="T34" fmla="*/ 143 w 223"/>
                <a:gd name="T35" fmla="*/ 148 h 224"/>
                <a:gd name="T36" fmla="*/ 183 w 223"/>
                <a:gd name="T37" fmla="*/ 189 h 224"/>
                <a:gd name="T38" fmla="*/ 223 w 223"/>
                <a:gd name="T39" fmla="*/ 148 h 224"/>
                <a:gd name="T40" fmla="*/ 183 w 223"/>
                <a:gd name="T41" fmla="*/ 108 h 224"/>
                <a:gd name="T42" fmla="*/ 73 w 223"/>
                <a:gd name="T43" fmla="*/ 183 h 224"/>
                <a:gd name="T44" fmla="*/ 41 w 223"/>
                <a:gd name="T45" fmla="*/ 216 h 224"/>
                <a:gd name="T46" fmla="*/ 8 w 223"/>
                <a:gd name="T47" fmla="*/ 183 h 224"/>
                <a:gd name="T48" fmla="*/ 41 w 223"/>
                <a:gd name="T49" fmla="*/ 151 h 224"/>
                <a:gd name="T50" fmla="*/ 73 w 223"/>
                <a:gd name="T51" fmla="*/ 183 h 224"/>
                <a:gd name="T52" fmla="*/ 45 w 223"/>
                <a:gd name="T53" fmla="*/ 59 h 224"/>
                <a:gd name="T54" fmla="*/ 96 w 223"/>
                <a:gd name="T55" fmla="*/ 8 h 224"/>
                <a:gd name="T56" fmla="*/ 146 w 223"/>
                <a:gd name="T57" fmla="*/ 59 h 224"/>
                <a:gd name="T58" fmla="*/ 96 w 223"/>
                <a:gd name="T59" fmla="*/ 109 h 224"/>
                <a:gd name="T60" fmla="*/ 45 w 223"/>
                <a:gd name="T61" fmla="*/ 59 h 224"/>
                <a:gd name="T62" fmla="*/ 183 w 223"/>
                <a:gd name="T63" fmla="*/ 181 h 224"/>
                <a:gd name="T64" fmla="*/ 151 w 223"/>
                <a:gd name="T65" fmla="*/ 148 h 224"/>
                <a:gd name="T66" fmla="*/ 183 w 223"/>
                <a:gd name="T67" fmla="*/ 116 h 224"/>
                <a:gd name="T68" fmla="*/ 215 w 223"/>
                <a:gd name="T69" fmla="*/ 148 h 224"/>
                <a:gd name="T70" fmla="*/ 183 w 223"/>
                <a:gd name="T71" fmla="*/ 181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3" h="224">
                  <a:moveTo>
                    <a:pt x="183" y="108"/>
                  </a:moveTo>
                  <a:cubicBezTo>
                    <a:pt x="172" y="108"/>
                    <a:pt x="162" y="113"/>
                    <a:pt x="154" y="120"/>
                  </a:cubicBezTo>
                  <a:cubicBezTo>
                    <a:pt x="135" y="101"/>
                    <a:pt x="135" y="101"/>
                    <a:pt x="135" y="101"/>
                  </a:cubicBezTo>
                  <a:cubicBezTo>
                    <a:pt x="147" y="90"/>
                    <a:pt x="154" y="75"/>
                    <a:pt x="154" y="59"/>
                  </a:cubicBezTo>
                  <a:cubicBezTo>
                    <a:pt x="154" y="26"/>
                    <a:pt x="128" y="0"/>
                    <a:pt x="96" y="0"/>
                  </a:cubicBezTo>
                  <a:cubicBezTo>
                    <a:pt x="64" y="0"/>
                    <a:pt x="37" y="26"/>
                    <a:pt x="37" y="59"/>
                  </a:cubicBezTo>
                  <a:cubicBezTo>
                    <a:pt x="37" y="79"/>
                    <a:pt x="48" y="97"/>
                    <a:pt x="64" y="107"/>
                  </a:cubicBezTo>
                  <a:cubicBezTo>
                    <a:pt x="52" y="145"/>
                    <a:pt x="52" y="145"/>
                    <a:pt x="52" y="145"/>
                  </a:cubicBezTo>
                  <a:cubicBezTo>
                    <a:pt x="49" y="144"/>
                    <a:pt x="45" y="143"/>
                    <a:pt x="41" y="143"/>
                  </a:cubicBezTo>
                  <a:cubicBezTo>
                    <a:pt x="18" y="143"/>
                    <a:pt x="0" y="161"/>
                    <a:pt x="0" y="183"/>
                  </a:cubicBezTo>
                  <a:cubicBezTo>
                    <a:pt x="0" y="206"/>
                    <a:pt x="18" y="224"/>
                    <a:pt x="41" y="224"/>
                  </a:cubicBezTo>
                  <a:cubicBezTo>
                    <a:pt x="63" y="224"/>
                    <a:pt x="81" y="206"/>
                    <a:pt x="81" y="183"/>
                  </a:cubicBezTo>
                  <a:cubicBezTo>
                    <a:pt x="81" y="168"/>
                    <a:pt x="72" y="155"/>
                    <a:pt x="60" y="148"/>
                  </a:cubicBezTo>
                  <a:cubicBezTo>
                    <a:pt x="71" y="111"/>
                    <a:pt x="71" y="111"/>
                    <a:pt x="71" y="111"/>
                  </a:cubicBezTo>
                  <a:cubicBezTo>
                    <a:pt x="78" y="115"/>
                    <a:pt x="87" y="117"/>
                    <a:pt x="96" y="117"/>
                  </a:cubicBezTo>
                  <a:cubicBezTo>
                    <a:pt x="108" y="117"/>
                    <a:pt x="120" y="113"/>
                    <a:pt x="129" y="106"/>
                  </a:cubicBezTo>
                  <a:cubicBezTo>
                    <a:pt x="149" y="126"/>
                    <a:pt x="149" y="126"/>
                    <a:pt x="149" y="126"/>
                  </a:cubicBezTo>
                  <a:cubicBezTo>
                    <a:pt x="145" y="133"/>
                    <a:pt x="143" y="140"/>
                    <a:pt x="143" y="148"/>
                  </a:cubicBezTo>
                  <a:cubicBezTo>
                    <a:pt x="143" y="171"/>
                    <a:pt x="161" y="189"/>
                    <a:pt x="183" y="189"/>
                  </a:cubicBezTo>
                  <a:cubicBezTo>
                    <a:pt x="205" y="189"/>
                    <a:pt x="223" y="171"/>
                    <a:pt x="223" y="148"/>
                  </a:cubicBezTo>
                  <a:cubicBezTo>
                    <a:pt x="223" y="126"/>
                    <a:pt x="205" y="108"/>
                    <a:pt x="183" y="108"/>
                  </a:cubicBezTo>
                  <a:close/>
                  <a:moveTo>
                    <a:pt x="73" y="183"/>
                  </a:moveTo>
                  <a:cubicBezTo>
                    <a:pt x="73" y="201"/>
                    <a:pt x="58" y="216"/>
                    <a:pt x="41" y="216"/>
                  </a:cubicBezTo>
                  <a:cubicBezTo>
                    <a:pt x="23" y="216"/>
                    <a:pt x="8" y="201"/>
                    <a:pt x="8" y="183"/>
                  </a:cubicBezTo>
                  <a:cubicBezTo>
                    <a:pt x="8" y="166"/>
                    <a:pt x="23" y="151"/>
                    <a:pt x="41" y="151"/>
                  </a:cubicBezTo>
                  <a:cubicBezTo>
                    <a:pt x="58" y="151"/>
                    <a:pt x="73" y="166"/>
                    <a:pt x="73" y="183"/>
                  </a:cubicBezTo>
                  <a:close/>
                  <a:moveTo>
                    <a:pt x="45" y="59"/>
                  </a:moveTo>
                  <a:cubicBezTo>
                    <a:pt x="45" y="31"/>
                    <a:pt x="68" y="8"/>
                    <a:pt x="96" y="8"/>
                  </a:cubicBezTo>
                  <a:cubicBezTo>
                    <a:pt x="123" y="8"/>
                    <a:pt x="146" y="31"/>
                    <a:pt x="146" y="59"/>
                  </a:cubicBezTo>
                  <a:cubicBezTo>
                    <a:pt x="146" y="86"/>
                    <a:pt x="123" y="109"/>
                    <a:pt x="96" y="109"/>
                  </a:cubicBezTo>
                  <a:cubicBezTo>
                    <a:pt x="68" y="109"/>
                    <a:pt x="45" y="86"/>
                    <a:pt x="45" y="59"/>
                  </a:cubicBezTo>
                  <a:close/>
                  <a:moveTo>
                    <a:pt x="183" y="181"/>
                  </a:moveTo>
                  <a:cubicBezTo>
                    <a:pt x="165" y="181"/>
                    <a:pt x="151" y="166"/>
                    <a:pt x="151" y="148"/>
                  </a:cubicBezTo>
                  <a:cubicBezTo>
                    <a:pt x="151" y="130"/>
                    <a:pt x="165" y="116"/>
                    <a:pt x="183" y="116"/>
                  </a:cubicBezTo>
                  <a:cubicBezTo>
                    <a:pt x="201" y="116"/>
                    <a:pt x="215" y="130"/>
                    <a:pt x="215" y="148"/>
                  </a:cubicBezTo>
                  <a:cubicBezTo>
                    <a:pt x="215" y="166"/>
                    <a:pt x="201" y="181"/>
                    <a:pt x="183" y="18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1253" fontAlgn="auto">
                <a:spcBef>
                  <a:spcPts val="0"/>
                </a:spcBef>
                <a:spcAft>
                  <a:spcPts val="0"/>
                </a:spcAft>
              </a:pPr>
              <a:endParaRPr lang="en-US" sz="1800">
                <a:solidFill>
                  <a:srgbClr val="FFFFFF"/>
                </a:solidFill>
                <a:latin typeface="Segoe UI"/>
                <a:cs typeface="+mn-cs"/>
              </a:endParaRPr>
            </a:p>
          </p:txBody>
        </p:sp>
      </p:grpSp>
    </p:spTree>
    <p:extLst>
      <p:ext uri="{BB962C8B-B14F-4D97-AF65-F5344CB8AC3E}">
        <p14:creationId xmlns:p14="http://schemas.microsoft.com/office/powerpoint/2010/main" val="3798132950"/>
      </p:ext>
    </p:extLst>
  </p:cSld>
  <p:clrMapOvr>
    <a:masterClrMapping/>
  </p:clrMapOvr>
  <p:transition>
    <p:fade/>
  </p:transition>
  <p:timing>
    <p:tnLst>
      <p:par>
        <p:cTn id="1" dur="indefinite" restart="never" nodeType="tmRoot"/>
      </p:par>
    </p:tn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preserve="1" userDrawn="1">
  <p:cSld name="Customer,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Tile"/>
          <p:cNvSpPr/>
          <p:nvPr userDrawn="1"/>
        </p:nvSpPr>
        <p:spPr bwMode="auto">
          <a:xfrm>
            <a:off x="3008309" y="3187179"/>
            <a:ext cx="5373499"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6" name="Arrow Bar"/>
          <p:cNvSpPr/>
          <p:nvPr userDrawn="1"/>
        </p:nvSpPr>
        <p:spPr bwMode="auto">
          <a:xfrm>
            <a:off x="3008306" y="1514500"/>
            <a:ext cx="5373499" cy="1499616"/>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7" name="Text Placeholder 6"/>
          <p:cNvSpPr>
            <a:spLocks noGrp="1"/>
          </p:cNvSpPr>
          <p:nvPr>
            <p:ph type="body" sz="quarter" idx="10" hasCustomPrompt="1"/>
          </p:nvPr>
        </p:nvSpPr>
        <p:spPr>
          <a:xfrm>
            <a:off x="3135112" y="1586590"/>
            <a:ext cx="4163389" cy="1378644"/>
          </a:xfrm>
        </p:spPr>
        <p:txBody>
          <a:bodyPr anchor="ctr" anchorCtr="0">
            <a:noAutofit/>
            <a:scene3d>
              <a:camera prst="orthographicFront"/>
              <a:lightRig rig="flat" dir="t"/>
            </a:scene3d>
            <a:sp3d>
              <a:contourClr>
                <a:schemeClr val="tx2"/>
              </a:contourClr>
            </a:sp3d>
          </a:bodyPr>
          <a:lstStyle>
            <a:lvl1pPr marL="0" indent="0" algn="l" defTabSz="911253" rtl="0" eaLnBrk="1" latinLnBrk="0" hangingPunct="1">
              <a:lnSpc>
                <a:spcPct val="90000"/>
              </a:lnSpc>
              <a:spcBef>
                <a:spcPct val="0"/>
              </a:spcBef>
              <a:buFont typeface="Arial" pitchFamily="34" charset="0"/>
              <a:buNone/>
              <a:defRPr lang="en-US" sz="5400" b="1" kern="1200" cap="none" spc="-100"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stStyle>
          <a:p>
            <a:pPr lvl="0"/>
            <a:r>
              <a:rPr lang="en-US" dirty="0" smtClean="0"/>
              <a:t>Customer</a:t>
            </a:r>
          </a:p>
        </p:txBody>
      </p:sp>
      <p:sp useBgFill="1">
        <p:nvSpPr>
          <p:cNvPr id="9" name="Left Mask"/>
          <p:cNvSpPr/>
          <p:nvPr userDrawn="1"/>
        </p:nvSpPr>
        <p:spPr bwMode="auto">
          <a:xfrm>
            <a:off x="0" y="1514500"/>
            <a:ext cx="3008302" cy="1499616"/>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3" name="Subtitle 2"/>
          <p:cNvSpPr>
            <a:spLocks noGrp="1"/>
          </p:cNvSpPr>
          <p:nvPr>
            <p:ph type="subTitle" idx="1"/>
          </p:nvPr>
        </p:nvSpPr>
        <p:spPr>
          <a:xfrm>
            <a:off x="3135107" y="5181633"/>
            <a:ext cx="4959201" cy="461665"/>
          </a:xfrm>
        </p:spPr>
        <p:txBody>
          <a:bodyPr>
            <a:noAutofit/>
          </a:bodyPr>
          <a:lstStyle>
            <a:lvl1pPr marL="0" indent="0" algn="l" defTabSz="911253" rtl="0" eaLnBrk="1" latinLnBrk="0" hangingPunct="1">
              <a:lnSpc>
                <a:spcPct val="90000"/>
              </a:lnSpc>
              <a:spcBef>
                <a:spcPts val="0"/>
              </a:spcBef>
              <a:buSzPct val="105000"/>
              <a:buFontTx/>
              <a:buNone/>
              <a:defRPr lang="en-US" sz="1600" kern="1200" dirty="0">
                <a:solidFill>
                  <a:schemeClr val="bg1">
                    <a:alpha val="99000"/>
                  </a:schemeClr>
                </a:solidFill>
                <a:latin typeface="Segoe UI" pitchFamily="34" charset="0"/>
                <a:ea typeface="Segoe UI" pitchFamily="34" charset="0"/>
                <a:cs typeface="Segoe UI" pitchFamily="34" charset="0"/>
              </a:defRPr>
            </a:lvl1pPr>
            <a:lvl2pPr marL="455632" indent="0" algn="ctr">
              <a:buNone/>
              <a:defRPr>
                <a:solidFill>
                  <a:schemeClr val="tx1">
                    <a:tint val="75000"/>
                  </a:schemeClr>
                </a:solidFill>
              </a:defRPr>
            </a:lvl2pPr>
            <a:lvl3pPr marL="911253" indent="0" algn="ctr">
              <a:buNone/>
              <a:defRPr>
                <a:solidFill>
                  <a:schemeClr val="tx1">
                    <a:tint val="75000"/>
                  </a:schemeClr>
                </a:solidFill>
              </a:defRPr>
            </a:lvl3pPr>
            <a:lvl4pPr marL="1366893" indent="0" algn="ctr">
              <a:buNone/>
              <a:defRPr>
                <a:solidFill>
                  <a:schemeClr val="tx1">
                    <a:tint val="75000"/>
                  </a:schemeClr>
                </a:solidFill>
              </a:defRPr>
            </a:lvl4pPr>
            <a:lvl5pPr marL="1822515" indent="0" algn="ctr">
              <a:buNone/>
              <a:defRPr>
                <a:solidFill>
                  <a:schemeClr val="tx1">
                    <a:tint val="75000"/>
                  </a:schemeClr>
                </a:solidFill>
              </a:defRPr>
            </a:lvl5pPr>
            <a:lvl6pPr marL="2278144" indent="0" algn="ctr">
              <a:buNone/>
              <a:defRPr>
                <a:solidFill>
                  <a:schemeClr val="tx1">
                    <a:tint val="75000"/>
                  </a:schemeClr>
                </a:solidFill>
              </a:defRPr>
            </a:lvl6pPr>
            <a:lvl7pPr marL="2733775" indent="0" algn="ctr">
              <a:buNone/>
              <a:defRPr>
                <a:solidFill>
                  <a:schemeClr val="tx1">
                    <a:tint val="75000"/>
                  </a:schemeClr>
                </a:solidFill>
              </a:defRPr>
            </a:lvl7pPr>
            <a:lvl8pPr marL="3189402" indent="0" algn="ctr">
              <a:buNone/>
              <a:defRPr>
                <a:solidFill>
                  <a:schemeClr val="tx1">
                    <a:tint val="75000"/>
                  </a:schemeClr>
                </a:solidFill>
              </a:defRPr>
            </a:lvl8pPr>
            <a:lvl9pPr marL="3645037" indent="0" algn="ctr">
              <a:buNone/>
              <a:defRPr>
                <a:solidFill>
                  <a:schemeClr val="tx1">
                    <a:tint val="75000"/>
                  </a:schemeClr>
                </a:solidFill>
              </a:defRPr>
            </a:lvl9pPr>
          </a:lstStyle>
          <a:p>
            <a:r>
              <a:rPr lang="en-US" smtClean="0"/>
              <a:t>Click to edit Master subtitle style</a:t>
            </a:r>
            <a:endParaRPr lang="en-US" dirty="0"/>
          </a:p>
        </p:txBody>
      </p:sp>
      <p:sp>
        <p:nvSpPr>
          <p:cNvPr id="10" name="Circle Arrow"/>
          <p:cNvSpPr>
            <a:spLocks noEditPoints="1"/>
          </p:cNvSpPr>
          <p:nvPr userDrawn="1"/>
        </p:nvSpPr>
        <p:spPr bwMode="auto">
          <a:xfrm rot="5400000">
            <a:off x="7358062" y="1978150"/>
            <a:ext cx="841375"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138" tIns="45568" rIns="91138" bIns="45568" numCol="1" anchor="t" anchorCtr="0" compatLnSpc="1">
            <a:prstTxWarp prst="textNoShape">
              <a:avLst/>
            </a:prstTxWarp>
          </a:bodyPr>
          <a:lstStyle/>
          <a:p>
            <a:pPr defTabSz="911253" fontAlgn="auto">
              <a:spcBef>
                <a:spcPts val="0"/>
              </a:spcBef>
              <a:spcAft>
                <a:spcPts val="0"/>
              </a:spcAft>
            </a:pPr>
            <a:endParaRPr lang="en-US" sz="1800">
              <a:solidFill>
                <a:srgbClr val="FFFFFF"/>
              </a:solidFill>
              <a:latin typeface="Segoe UI"/>
              <a:cs typeface="+mn-cs"/>
            </a:endParaRPr>
          </a:p>
        </p:txBody>
      </p:sp>
      <p:sp>
        <p:nvSpPr>
          <p:cNvPr id="11" name="TechEd Tile"/>
          <p:cNvSpPr/>
          <p:nvPr userDrawn="1"/>
        </p:nvSpPr>
        <p:spPr bwMode="auto">
          <a:xfrm>
            <a:off x="766754" y="1514500"/>
            <a:ext cx="2119674"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pic>
        <p:nvPicPr>
          <p:cNvPr id="12" name="TechEd Logo"/>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r="8530"/>
          <a:stretch/>
        </p:blipFill>
        <p:spPr bwMode="auto">
          <a:xfrm>
            <a:off x="1051262" y="1742518"/>
            <a:ext cx="1550658" cy="1043580"/>
          </a:xfrm>
          <a:prstGeom prst="rect">
            <a:avLst/>
          </a:prstGeom>
          <a:noFill/>
          <a:extLst>
            <a:ext uri="{909E8E84-426E-40DD-AFC4-6F175D3DCCD1}">
              <a14:hiddenFill xmlns:a14="http://schemas.microsoft.com/office/drawing/2010/main">
                <a:solidFill>
                  <a:srgbClr val="FFFFFF"/>
                </a:solidFill>
              </a14:hiddenFill>
            </a:ext>
          </a:extLst>
        </p:spPr>
      </p:pic>
      <p:sp useBgFill="1">
        <p:nvSpPr>
          <p:cNvPr id="13" name="Top Mask"/>
          <p:cNvSpPr/>
          <p:nvPr userDrawn="1"/>
        </p:nvSpPr>
        <p:spPr bwMode="auto">
          <a:xfrm>
            <a:off x="0" y="26"/>
            <a:ext cx="9144000" cy="151447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useBgFill="1">
        <p:nvSpPr>
          <p:cNvPr id="14" name="Right Mask"/>
          <p:cNvSpPr/>
          <p:nvPr userDrawn="1"/>
        </p:nvSpPr>
        <p:spPr bwMode="auto">
          <a:xfrm>
            <a:off x="8381803" y="1630833"/>
            <a:ext cx="762198" cy="4154983"/>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ctrTitle"/>
          </p:nvPr>
        </p:nvSpPr>
        <p:spPr>
          <a:xfrm>
            <a:off x="3135107" y="3187160"/>
            <a:ext cx="4959201" cy="1523494"/>
          </a:xfrm>
        </p:spPr>
        <p:txBody>
          <a:bodyPr anchor="ctr" anchorCtr="0">
            <a:noAutofit/>
          </a:bodyPr>
          <a:lstStyle>
            <a:lvl1pPr algn="l" defTabSz="911253" rtl="0" eaLnBrk="1" latinLnBrk="0" hangingPunct="1">
              <a:lnSpc>
                <a:spcPct val="90000"/>
              </a:lnSpc>
              <a:spcBef>
                <a:spcPct val="0"/>
              </a:spcBef>
              <a:buNone/>
              <a:defRPr lang="en-US" sz="4000" b="1" kern="1200" cap="none" spc="-100" baseline="0" dirty="0">
                <a:ln w="3175">
                  <a:noFill/>
                </a:ln>
                <a:solidFill>
                  <a:schemeClr val="accent2">
                    <a:alpha val="99000"/>
                  </a:schemeClr>
                </a:solidFill>
                <a:effectLst/>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useBgFill="1">
        <p:nvSpPr>
          <p:cNvPr id="15" name="Bottom Mask"/>
          <p:cNvSpPr/>
          <p:nvPr userDrawn="1"/>
        </p:nvSpPr>
        <p:spPr bwMode="auto">
          <a:xfrm>
            <a:off x="3008312" y="6010326"/>
            <a:ext cx="6135697" cy="84772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grpSp>
        <p:nvGrpSpPr>
          <p:cNvPr id="19" name="Purple Tile"/>
          <p:cNvGrpSpPr/>
          <p:nvPr userDrawn="1"/>
        </p:nvGrpSpPr>
        <p:grpSpPr>
          <a:xfrm>
            <a:off x="763442" y="3187149"/>
            <a:ext cx="2120991" cy="2827252"/>
            <a:chOff x="1022073" y="-1624298"/>
            <a:chExt cx="2827252" cy="2827252"/>
          </a:xfrm>
        </p:grpSpPr>
        <p:sp>
          <p:nvSpPr>
            <p:cNvPr id="20" name="Rectangle 19"/>
            <p:cNvSpPr/>
            <p:nvPr/>
          </p:nvSpPr>
          <p:spPr bwMode="auto">
            <a:xfrm>
              <a:off x="1022073" y="-1624298"/>
              <a:ext cx="2827252" cy="2827252"/>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21" name="Freeform 8"/>
            <p:cNvSpPr>
              <a:spLocks noEditPoints="1"/>
            </p:cNvSpPr>
            <p:nvPr/>
          </p:nvSpPr>
          <p:spPr bwMode="auto">
            <a:xfrm>
              <a:off x="1537798" y="-867430"/>
              <a:ext cx="1792288" cy="1501775"/>
            </a:xfrm>
            <a:custGeom>
              <a:avLst/>
              <a:gdLst>
                <a:gd name="T0" fmla="*/ 184 w 223"/>
                <a:gd name="T1" fmla="*/ 187 h 187"/>
                <a:gd name="T2" fmla="*/ 181 w 223"/>
                <a:gd name="T3" fmla="*/ 186 h 187"/>
                <a:gd name="T4" fmla="*/ 146 w 223"/>
                <a:gd name="T5" fmla="*/ 151 h 187"/>
                <a:gd name="T6" fmla="*/ 40 w 223"/>
                <a:gd name="T7" fmla="*/ 151 h 187"/>
                <a:gd name="T8" fmla="*/ 0 w 223"/>
                <a:gd name="T9" fmla="*/ 111 h 187"/>
                <a:gd name="T10" fmla="*/ 0 w 223"/>
                <a:gd name="T11" fmla="*/ 40 h 187"/>
                <a:gd name="T12" fmla="*/ 40 w 223"/>
                <a:gd name="T13" fmla="*/ 0 h 187"/>
                <a:gd name="T14" fmla="*/ 183 w 223"/>
                <a:gd name="T15" fmla="*/ 0 h 187"/>
                <a:gd name="T16" fmla="*/ 223 w 223"/>
                <a:gd name="T17" fmla="*/ 40 h 187"/>
                <a:gd name="T18" fmla="*/ 223 w 223"/>
                <a:gd name="T19" fmla="*/ 111 h 187"/>
                <a:gd name="T20" fmla="*/ 188 w 223"/>
                <a:gd name="T21" fmla="*/ 150 h 187"/>
                <a:gd name="T22" fmla="*/ 188 w 223"/>
                <a:gd name="T23" fmla="*/ 183 h 187"/>
                <a:gd name="T24" fmla="*/ 185 w 223"/>
                <a:gd name="T25" fmla="*/ 187 h 187"/>
                <a:gd name="T26" fmla="*/ 184 w 223"/>
                <a:gd name="T27" fmla="*/ 187 h 187"/>
                <a:gd name="T28" fmla="*/ 40 w 223"/>
                <a:gd name="T29" fmla="*/ 8 h 187"/>
                <a:gd name="T30" fmla="*/ 8 w 223"/>
                <a:gd name="T31" fmla="*/ 40 h 187"/>
                <a:gd name="T32" fmla="*/ 8 w 223"/>
                <a:gd name="T33" fmla="*/ 111 h 187"/>
                <a:gd name="T34" fmla="*/ 40 w 223"/>
                <a:gd name="T35" fmla="*/ 143 h 187"/>
                <a:gd name="T36" fmla="*/ 148 w 223"/>
                <a:gd name="T37" fmla="*/ 143 h 187"/>
                <a:gd name="T38" fmla="*/ 151 w 223"/>
                <a:gd name="T39" fmla="*/ 144 h 187"/>
                <a:gd name="T40" fmla="*/ 180 w 223"/>
                <a:gd name="T41" fmla="*/ 173 h 187"/>
                <a:gd name="T42" fmla="*/ 180 w 223"/>
                <a:gd name="T43" fmla="*/ 147 h 187"/>
                <a:gd name="T44" fmla="*/ 184 w 223"/>
                <a:gd name="T45" fmla="*/ 143 h 187"/>
                <a:gd name="T46" fmla="*/ 215 w 223"/>
                <a:gd name="T47" fmla="*/ 111 h 187"/>
                <a:gd name="T48" fmla="*/ 215 w 223"/>
                <a:gd name="T49" fmla="*/ 40 h 187"/>
                <a:gd name="T50" fmla="*/ 183 w 223"/>
                <a:gd name="T51" fmla="*/ 8 h 187"/>
                <a:gd name="T52" fmla="*/ 40 w 223"/>
                <a:gd name="T53" fmla="*/ 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3" h="187">
                  <a:moveTo>
                    <a:pt x="184" y="187"/>
                  </a:moveTo>
                  <a:cubicBezTo>
                    <a:pt x="183" y="187"/>
                    <a:pt x="182" y="187"/>
                    <a:pt x="181" y="186"/>
                  </a:cubicBezTo>
                  <a:cubicBezTo>
                    <a:pt x="146" y="151"/>
                    <a:pt x="146" y="151"/>
                    <a:pt x="146" y="151"/>
                  </a:cubicBezTo>
                  <a:cubicBezTo>
                    <a:pt x="40" y="151"/>
                    <a:pt x="40" y="151"/>
                    <a:pt x="40" y="151"/>
                  </a:cubicBezTo>
                  <a:cubicBezTo>
                    <a:pt x="18" y="151"/>
                    <a:pt x="0" y="133"/>
                    <a:pt x="0" y="111"/>
                  </a:cubicBezTo>
                  <a:cubicBezTo>
                    <a:pt x="0" y="40"/>
                    <a:pt x="0" y="40"/>
                    <a:pt x="0" y="40"/>
                  </a:cubicBezTo>
                  <a:cubicBezTo>
                    <a:pt x="0" y="18"/>
                    <a:pt x="18" y="0"/>
                    <a:pt x="40" y="0"/>
                  </a:cubicBezTo>
                  <a:cubicBezTo>
                    <a:pt x="183" y="0"/>
                    <a:pt x="183" y="0"/>
                    <a:pt x="183" y="0"/>
                  </a:cubicBezTo>
                  <a:cubicBezTo>
                    <a:pt x="205" y="0"/>
                    <a:pt x="223" y="18"/>
                    <a:pt x="223" y="40"/>
                  </a:cubicBezTo>
                  <a:cubicBezTo>
                    <a:pt x="223" y="111"/>
                    <a:pt x="223" y="111"/>
                    <a:pt x="223" y="111"/>
                  </a:cubicBezTo>
                  <a:cubicBezTo>
                    <a:pt x="223" y="132"/>
                    <a:pt x="208" y="148"/>
                    <a:pt x="188" y="150"/>
                  </a:cubicBezTo>
                  <a:cubicBezTo>
                    <a:pt x="188" y="183"/>
                    <a:pt x="188" y="183"/>
                    <a:pt x="188" y="183"/>
                  </a:cubicBezTo>
                  <a:cubicBezTo>
                    <a:pt x="188" y="185"/>
                    <a:pt x="187" y="186"/>
                    <a:pt x="185" y="187"/>
                  </a:cubicBezTo>
                  <a:cubicBezTo>
                    <a:pt x="185" y="187"/>
                    <a:pt x="184" y="187"/>
                    <a:pt x="184" y="187"/>
                  </a:cubicBezTo>
                  <a:moveTo>
                    <a:pt x="40" y="8"/>
                  </a:moveTo>
                  <a:cubicBezTo>
                    <a:pt x="22" y="8"/>
                    <a:pt x="8" y="23"/>
                    <a:pt x="8" y="40"/>
                  </a:cubicBezTo>
                  <a:cubicBezTo>
                    <a:pt x="8" y="111"/>
                    <a:pt x="8" y="111"/>
                    <a:pt x="8" y="111"/>
                  </a:cubicBezTo>
                  <a:cubicBezTo>
                    <a:pt x="8" y="128"/>
                    <a:pt x="22" y="143"/>
                    <a:pt x="40" y="143"/>
                  </a:cubicBezTo>
                  <a:cubicBezTo>
                    <a:pt x="148" y="143"/>
                    <a:pt x="148" y="143"/>
                    <a:pt x="148" y="143"/>
                  </a:cubicBezTo>
                  <a:cubicBezTo>
                    <a:pt x="149" y="143"/>
                    <a:pt x="150" y="143"/>
                    <a:pt x="151" y="144"/>
                  </a:cubicBezTo>
                  <a:cubicBezTo>
                    <a:pt x="180" y="173"/>
                    <a:pt x="180" y="173"/>
                    <a:pt x="180" y="173"/>
                  </a:cubicBezTo>
                  <a:cubicBezTo>
                    <a:pt x="180" y="147"/>
                    <a:pt x="180" y="147"/>
                    <a:pt x="180" y="147"/>
                  </a:cubicBezTo>
                  <a:cubicBezTo>
                    <a:pt x="180" y="144"/>
                    <a:pt x="182" y="143"/>
                    <a:pt x="184" y="143"/>
                  </a:cubicBezTo>
                  <a:cubicBezTo>
                    <a:pt x="201" y="143"/>
                    <a:pt x="215" y="129"/>
                    <a:pt x="215" y="111"/>
                  </a:cubicBezTo>
                  <a:cubicBezTo>
                    <a:pt x="215" y="40"/>
                    <a:pt x="215" y="40"/>
                    <a:pt x="215" y="40"/>
                  </a:cubicBezTo>
                  <a:cubicBezTo>
                    <a:pt x="215" y="23"/>
                    <a:pt x="200" y="8"/>
                    <a:pt x="183" y="8"/>
                  </a:cubicBezTo>
                  <a:lnTo>
                    <a:pt x="40"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1253" fontAlgn="auto">
                <a:spcBef>
                  <a:spcPts val="0"/>
                </a:spcBef>
                <a:spcAft>
                  <a:spcPts val="0"/>
                </a:spcAft>
              </a:pPr>
              <a:endParaRPr lang="en-US" sz="1800">
                <a:solidFill>
                  <a:srgbClr val="FFFFFF"/>
                </a:solidFill>
                <a:latin typeface="Segoe UI"/>
                <a:cs typeface="+mn-cs"/>
              </a:endParaRPr>
            </a:p>
          </p:txBody>
        </p:sp>
      </p:grpSp>
    </p:spTree>
    <p:extLst>
      <p:ext uri="{BB962C8B-B14F-4D97-AF65-F5344CB8AC3E}">
        <p14:creationId xmlns:p14="http://schemas.microsoft.com/office/powerpoint/2010/main" val="1126517727"/>
      </p:ext>
    </p:extLst>
  </p:cSld>
  <p:clrMapOvr>
    <a:masterClrMapping/>
  </p:clrMapOvr>
  <p:transition>
    <p:fade/>
  </p:transition>
  <p:timing>
    <p:tnLst>
      <p:par>
        <p:cTn id="1" dur="indefinite" restart="never" nodeType="tmRoot"/>
      </p:par>
    </p:tn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preserve="1" userDrawn="1">
  <p:cSld name="Announcement,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Tile"/>
          <p:cNvSpPr/>
          <p:nvPr userDrawn="1"/>
        </p:nvSpPr>
        <p:spPr bwMode="auto">
          <a:xfrm>
            <a:off x="3008309" y="3187179"/>
            <a:ext cx="5373499"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6" name="Arrow Bar"/>
          <p:cNvSpPr/>
          <p:nvPr userDrawn="1"/>
        </p:nvSpPr>
        <p:spPr bwMode="auto">
          <a:xfrm>
            <a:off x="3008306" y="1514500"/>
            <a:ext cx="5373499" cy="1499616"/>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7" name="Text Placeholder 6"/>
          <p:cNvSpPr>
            <a:spLocks noGrp="1"/>
          </p:cNvSpPr>
          <p:nvPr>
            <p:ph type="body" sz="quarter" idx="10" hasCustomPrompt="1"/>
          </p:nvPr>
        </p:nvSpPr>
        <p:spPr>
          <a:xfrm>
            <a:off x="3135112" y="1586590"/>
            <a:ext cx="4163389" cy="1378644"/>
          </a:xfrm>
        </p:spPr>
        <p:txBody>
          <a:bodyPr anchor="ctr" anchorCtr="0">
            <a:noAutofit/>
            <a:scene3d>
              <a:camera prst="orthographicFront"/>
              <a:lightRig rig="flat" dir="t"/>
            </a:scene3d>
            <a:sp3d>
              <a:contourClr>
                <a:schemeClr val="tx2"/>
              </a:contourClr>
            </a:sp3d>
          </a:bodyPr>
          <a:lstStyle>
            <a:lvl1pPr marL="0" indent="0" algn="l" defTabSz="911253" rtl="0" eaLnBrk="1" latinLnBrk="0" hangingPunct="1">
              <a:lnSpc>
                <a:spcPct val="90000"/>
              </a:lnSpc>
              <a:spcBef>
                <a:spcPct val="0"/>
              </a:spcBef>
              <a:buFont typeface="Arial" pitchFamily="34" charset="0"/>
              <a:buNone/>
              <a:defRPr lang="en-US" sz="5400" b="1" kern="1200" cap="none" spc="-100"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stStyle>
          <a:p>
            <a:pPr lvl="0"/>
            <a:r>
              <a:rPr lang="en-US" dirty="0" smtClean="0"/>
              <a:t>Announcement</a:t>
            </a:r>
          </a:p>
        </p:txBody>
      </p:sp>
      <p:sp useBgFill="1">
        <p:nvSpPr>
          <p:cNvPr id="9" name="Left Mask"/>
          <p:cNvSpPr/>
          <p:nvPr userDrawn="1"/>
        </p:nvSpPr>
        <p:spPr bwMode="auto">
          <a:xfrm>
            <a:off x="0" y="1514500"/>
            <a:ext cx="3008302" cy="1499616"/>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3" name="Subtitle 2"/>
          <p:cNvSpPr>
            <a:spLocks noGrp="1"/>
          </p:cNvSpPr>
          <p:nvPr>
            <p:ph type="subTitle" idx="1"/>
          </p:nvPr>
        </p:nvSpPr>
        <p:spPr>
          <a:xfrm>
            <a:off x="3135107" y="5181633"/>
            <a:ext cx="4959201" cy="461665"/>
          </a:xfrm>
        </p:spPr>
        <p:txBody>
          <a:bodyPr>
            <a:noAutofit/>
          </a:bodyPr>
          <a:lstStyle>
            <a:lvl1pPr marL="0" indent="0" algn="l" defTabSz="911253" rtl="0" eaLnBrk="1" latinLnBrk="0" hangingPunct="1">
              <a:lnSpc>
                <a:spcPct val="90000"/>
              </a:lnSpc>
              <a:spcBef>
                <a:spcPts val="0"/>
              </a:spcBef>
              <a:buSzPct val="105000"/>
              <a:buFontTx/>
              <a:buNone/>
              <a:defRPr lang="en-US" sz="1600" kern="1200" dirty="0">
                <a:solidFill>
                  <a:schemeClr val="bg1">
                    <a:alpha val="99000"/>
                  </a:schemeClr>
                </a:solidFill>
                <a:latin typeface="Segoe UI" pitchFamily="34" charset="0"/>
                <a:ea typeface="Segoe UI" pitchFamily="34" charset="0"/>
                <a:cs typeface="Segoe UI" pitchFamily="34" charset="0"/>
              </a:defRPr>
            </a:lvl1pPr>
            <a:lvl2pPr marL="455632" indent="0" algn="ctr">
              <a:buNone/>
              <a:defRPr>
                <a:solidFill>
                  <a:schemeClr val="tx1">
                    <a:tint val="75000"/>
                  </a:schemeClr>
                </a:solidFill>
              </a:defRPr>
            </a:lvl2pPr>
            <a:lvl3pPr marL="911253" indent="0" algn="ctr">
              <a:buNone/>
              <a:defRPr>
                <a:solidFill>
                  <a:schemeClr val="tx1">
                    <a:tint val="75000"/>
                  </a:schemeClr>
                </a:solidFill>
              </a:defRPr>
            </a:lvl3pPr>
            <a:lvl4pPr marL="1366893" indent="0" algn="ctr">
              <a:buNone/>
              <a:defRPr>
                <a:solidFill>
                  <a:schemeClr val="tx1">
                    <a:tint val="75000"/>
                  </a:schemeClr>
                </a:solidFill>
              </a:defRPr>
            </a:lvl4pPr>
            <a:lvl5pPr marL="1822515" indent="0" algn="ctr">
              <a:buNone/>
              <a:defRPr>
                <a:solidFill>
                  <a:schemeClr val="tx1">
                    <a:tint val="75000"/>
                  </a:schemeClr>
                </a:solidFill>
              </a:defRPr>
            </a:lvl5pPr>
            <a:lvl6pPr marL="2278144" indent="0" algn="ctr">
              <a:buNone/>
              <a:defRPr>
                <a:solidFill>
                  <a:schemeClr val="tx1">
                    <a:tint val="75000"/>
                  </a:schemeClr>
                </a:solidFill>
              </a:defRPr>
            </a:lvl6pPr>
            <a:lvl7pPr marL="2733775" indent="0" algn="ctr">
              <a:buNone/>
              <a:defRPr>
                <a:solidFill>
                  <a:schemeClr val="tx1">
                    <a:tint val="75000"/>
                  </a:schemeClr>
                </a:solidFill>
              </a:defRPr>
            </a:lvl7pPr>
            <a:lvl8pPr marL="3189402" indent="0" algn="ctr">
              <a:buNone/>
              <a:defRPr>
                <a:solidFill>
                  <a:schemeClr val="tx1">
                    <a:tint val="75000"/>
                  </a:schemeClr>
                </a:solidFill>
              </a:defRPr>
            </a:lvl8pPr>
            <a:lvl9pPr marL="3645037" indent="0" algn="ctr">
              <a:buNone/>
              <a:defRPr>
                <a:solidFill>
                  <a:schemeClr val="tx1">
                    <a:tint val="75000"/>
                  </a:schemeClr>
                </a:solidFill>
              </a:defRPr>
            </a:lvl9pPr>
          </a:lstStyle>
          <a:p>
            <a:r>
              <a:rPr lang="en-US" smtClean="0"/>
              <a:t>Click to edit Master subtitle style</a:t>
            </a:r>
            <a:endParaRPr lang="en-US" dirty="0"/>
          </a:p>
        </p:txBody>
      </p:sp>
      <p:sp>
        <p:nvSpPr>
          <p:cNvPr id="10" name="Circle Arrow"/>
          <p:cNvSpPr>
            <a:spLocks noEditPoints="1"/>
          </p:cNvSpPr>
          <p:nvPr userDrawn="1"/>
        </p:nvSpPr>
        <p:spPr bwMode="auto">
          <a:xfrm rot="5400000">
            <a:off x="7358062" y="1978150"/>
            <a:ext cx="841375"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138" tIns="45568" rIns="91138" bIns="45568" numCol="1" anchor="t" anchorCtr="0" compatLnSpc="1">
            <a:prstTxWarp prst="textNoShape">
              <a:avLst/>
            </a:prstTxWarp>
          </a:bodyPr>
          <a:lstStyle/>
          <a:p>
            <a:pPr defTabSz="911253" fontAlgn="auto">
              <a:spcBef>
                <a:spcPts val="0"/>
              </a:spcBef>
              <a:spcAft>
                <a:spcPts val="0"/>
              </a:spcAft>
            </a:pPr>
            <a:endParaRPr lang="en-US" sz="1800">
              <a:solidFill>
                <a:srgbClr val="FFFFFF"/>
              </a:solidFill>
              <a:latin typeface="Segoe UI"/>
              <a:cs typeface="+mn-cs"/>
            </a:endParaRPr>
          </a:p>
        </p:txBody>
      </p:sp>
      <p:sp>
        <p:nvSpPr>
          <p:cNvPr id="11" name="TechEd Tile"/>
          <p:cNvSpPr/>
          <p:nvPr userDrawn="1"/>
        </p:nvSpPr>
        <p:spPr bwMode="auto">
          <a:xfrm>
            <a:off x="766754" y="1514500"/>
            <a:ext cx="2119674"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pic>
        <p:nvPicPr>
          <p:cNvPr id="12" name="TechEd Logo"/>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r="8530"/>
          <a:stretch/>
        </p:blipFill>
        <p:spPr bwMode="auto">
          <a:xfrm>
            <a:off x="1051262" y="1742518"/>
            <a:ext cx="1550658" cy="1043580"/>
          </a:xfrm>
          <a:prstGeom prst="rect">
            <a:avLst/>
          </a:prstGeom>
          <a:noFill/>
          <a:extLst>
            <a:ext uri="{909E8E84-426E-40DD-AFC4-6F175D3DCCD1}">
              <a14:hiddenFill xmlns:a14="http://schemas.microsoft.com/office/drawing/2010/main">
                <a:solidFill>
                  <a:srgbClr val="FFFFFF"/>
                </a:solidFill>
              </a14:hiddenFill>
            </a:ext>
          </a:extLst>
        </p:spPr>
      </p:pic>
      <p:sp useBgFill="1">
        <p:nvSpPr>
          <p:cNvPr id="13" name="Top Mask"/>
          <p:cNvSpPr/>
          <p:nvPr userDrawn="1"/>
        </p:nvSpPr>
        <p:spPr bwMode="auto">
          <a:xfrm>
            <a:off x="0" y="26"/>
            <a:ext cx="9144000" cy="151447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useBgFill="1">
        <p:nvSpPr>
          <p:cNvPr id="14" name="Right Mask"/>
          <p:cNvSpPr/>
          <p:nvPr userDrawn="1"/>
        </p:nvSpPr>
        <p:spPr bwMode="auto">
          <a:xfrm>
            <a:off x="8381803" y="1630833"/>
            <a:ext cx="762198" cy="4154983"/>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ctrTitle"/>
          </p:nvPr>
        </p:nvSpPr>
        <p:spPr>
          <a:xfrm>
            <a:off x="3135107" y="3187160"/>
            <a:ext cx="4959201" cy="1523494"/>
          </a:xfrm>
        </p:spPr>
        <p:txBody>
          <a:bodyPr anchor="ctr" anchorCtr="0">
            <a:noAutofit/>
          </a:bodyPr>
          <a:lstStyle>
            <a:lvl1pPr algn="l" defTabSz="911253" rtl="0" eaLnBrk="1" latinLnBrk="0" hangingPunct="1">
              <a:lnSpc>
                <a:spcPct val="90000"/>
              </a:lnSpc>
              <a:spcBef>
                <a:spcPct val="0"/>
              </a:spcBef>
              <a:buNone/>
              <a:defRPr lang="en-US" sz="4000" b="1" kern="1200" cap="none" spc="-100" baseline="0" dirty="0">
                <a:ln w="3175">
                  <a:noFill/>
                </a:ln>
                <a:solidFill>
                  <a:schemeClr val="accent3">
                    <a:alpha val="99000"/>
                  </a:schemeClr>
                </a:solidFill>
                <a:effectLst/>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useBgFill="1">
        <p:nvSpPr>
          <p:cNvPr id="15" name="Bottom Mask"/>
          <p:cNvSpPr/>
          <p:nvPr userDrawn="1"/>
        </p:nvSpPr>
        <p:spPr bwMode="auto">
          <a:xfrm>
            <a:off x="3008312" y="6010326"/>
            <a:ext cx="6135697" cy="84772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grpSp>
        <p:nvGrpSpPr>
          <p:cNvPr id="17" name="Orange Tile"/>
          <p:cNvGrpSpPr/>
          <p:nvPr userDrawn="1"/>
        </p:nvGrpSpPr>
        <p:grpSpPr>
          <a:xfrm>
            <a:off x="762125" y="3187501"/>
            <a:ext cx="2120991" cy="2827252"/>
            <a:chOff x="1351800" y="-1084759"/>
            <a:chExt cx="2827252" cy="2827252"/>
          </a:xfrm>
        </p:grpSpPr>
        <p:sp>
          <p:nvSpPr>
            <p:cNvPr id="18" name="Rectangle 17"/>
            <p:cNvSpPr/>
            <p:nvPr/>
          </p:nvSpPr>
          <p:spPr bwMode="auto">
            <a:xfrm>
              <a:off x="1351800" y="-1084759"/>
              <a:ext cx="2827252" cy="2827252"/>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22" name="Freeform 21"/>
            <p:cNvSpPr>
              <a:spLocks noEditPoints="1"/>
            </p:cNvSpPr>
            <p:nvPr/>
          </p:nvSpPr>
          <p:spPr bwMode="auto">
            <a:xfrm>
              <a:off x="2005011" y="-436308"/>
              <a:ext cx="1522413" cy="1530350"/>
            </a:xfrm>
            <a:custGeom>
              <a:avLst/>
              <a:gdLst>
                <a:gd name="T0" fmla="*/ 6 w 187"/>
                <a:gd name="T1" fmla="*/ 188 h 188"/>
                <a:gd name="T2" fmla="*/ 129 w 187"/>
                <a:gd name="T3" fmla="*/ 64 h 188"/>
                <a:gd name="T4" fmla="*/ 180 w 187"/>
                <a:gd name="T5" fmla="*/ 115 h 188"/>
                <a:gd name="T6" fmla="*/ 185 w 187"/>
                <a:gd name="T7" fmla="*/ 116 h 188"/>
                <a:gd name="T8" fmla="*/ 187 w 187"/>
                <a:gd name="T9" fmla="*/ 112 h 188"/>
                <a:gd name="T10" fmla="*/ 187 w 187"/>
                <a:gd name="T11" fmla="*/ 4 h 188"/>
                <a:gd name="T12" fmla="*/ 183 w 187"/>
                <a:gd name="T13" fmla="*/ 0 h 188"/>
                <a:gd name="T14" fmla="*/ 75 w 187"/>
                <a:gd name="T15" fmla="*/ 0 h 188"/>
                <a:gd name="T16" fmla="*/ 71 w 187"/>
                <a:gd name="T17" fmla="*/ 3 h 188"/>
                <a:gd name="T18" fmla="*/ 71 w 187"/>
                <a:gd name="T19" fmla="*/ 4 h 188"/>
                <a:gd name="T20" fmla="*/ 72 w 187"/>
                <a:gd name="T21" fmla="*/ 7 h 188"/>
                <a:gd name="T22" fmla="*/ 123 w 187"/>
                <a:gd name="T23" fmla="*/ 58 h 188"/>
                <a:gd name="T24" fmla="*/ 0 w 187"/>
                <a:gd name="T25" fmla="*/ 182 h 188"/>
                <a:gd name="T26" fmla="*/ 6 w 187"/>
                <a:gd name="T27" fmla="*/ 188 h 188"/>
                <a:gd name="T28" fmla="*/ 179 w 187"/>
                <a:gd name="T29" fmla="*/ 8 h 188"/>
                <a:gd name="T30" fmla="*/ 179 w 187"/>
                <a:gd name="T31" fmla="*/ 103 h 188"/>
                <a:gd name="T32" fmla="*/ 85 w 187"/>
                <a:gd name="T33" fmla="*/ 8 h 188"/>
                <a:gd name="T34" fmla="*/ 179 w 187"/>
                <a:gd name="T35" fmla="*/ 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7" h="188">
                  <a:moveTo>
                    <a:pt x="6" y="188"/>
                  </a:moveTo>
                  <a:cubicBezTo>
                    <a:pt x="129" y="64"/>
                    <a:pt x="129" y="64"/>
                    <a:pt x="129" y="64"/>
                  </a:cubicBezTo>
                  <a:cubicBezTo>
                    <a:pt x="180" y="115"/>
                    <a:pt x="180" y="115"/>
                    <a:pt x="180" y="115"/>
                  </a:cubicBezTo>
                  <a:cubicBezTo>
                    <a:pt x="181" y="116"/>
                    <a:pt x="183" y="117"/>
                    <a:pt x="185" y="116"/>
                  </a:cubicBezTo>
                  <a:cubicBezTo>
                    <a:pt x="186" y="116"/>
                    <a:pt x="187" y="114"/>
                    <a:pt x="187" y="112"/>
                  </a:cubicBezTo>
                  <a:cubicBezTo>
                    <a:pt x="187" y="4"/>
                    <a:pt x="187" y="4"/>
                    <a:pt x="187" y="4"/>
                  </a:cubicBezTo>
                  <a:cubicBezTo>
                    <a:pt x="187" y="2"/>
                    <a:pt x="185" y="0"/>
                    <a:pt x="183" y="0"/>
                  </a:cubicBezTo>
                  <a:cubicBezTo>
                    <a:pt x="75" y="0"/>
                    <a:pt x="75" y="0"/>
                    <a:pt x="75" y="0"/>
                  </a:cubicBezTo>
                  <a:cubicBezTo>
                    <a:pt x="73" y="0"/>
                    <a:pt x="72" y="1"/>
                    <a:pt x="71" y="3"/>
                  </a:cubicBezTo>
                  <a:cubicBezTo>
                    <a:pt x="71" y="3"/>
                    <a:pt x="71" y="4"/>
                    <a:pt x="71" y="4"/>
                  </a:cubicBezTo>
                  <a:cubicBezTo>
                    <a:pt x="71" y="6"/>
                    <a:pt x="71" y="7"/>
                    <a:pt x="72" y="7"/>
                  </a:cubicBezTo>
                  <a:cubicBezTo>
                    <a:pt x="123" y="58"/>
                    <a:pt x="123" y="58"/>
                    <a:pt x="123" y="58"/>
                  </a:cubicBezTo>
                  <a:cubicBezTo>
                    <a:pt x="0" y="182"/>
                    <a:pt x="0" y="182"/>
                    <a:pt x="0" y="182"/>
                  </a:cubicBezTo>
                  <a:lnTo>
                    <a:pt x="6" y="188"/>
                  </a:lnTo>
                  <a:close/>
                  <a:moveTo>
                    <a:pt x="179" y="8"/>
                  </a:moveTo>
                  <a:cubicBezTo>
                    <a:pt x="179" y="103"/>
                    <a:pt x="179" y="103"/>
                    <a:pt x="179" y="103"/>
                  </a:cubicBezTo>
                  <a:cubicBezTo>
                    <a:pt x="85" y="8"/>
                    <a:pt x="85" y="8"/>
                    <a:pt x="85" y="8"/>
                  </a:cubicBezTo>
                  <a:lnTo>
                    <a:pt x="179" y="8"/>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defTabSz="911253" fontAlgn="auto">
                <a:spcBef>
                  <a:spcPts val="0"/>
                </a:spcBef>
                <a:spcAft>
                  <a:spcPts val="0"/>
                </a:spcAft>
              </a:pPr>
              <a:endParaRPr lang="en-US" sz="1800">
                <a:solidFill>
                  <a:srgbClr val="FFFFFF"/>
                </a:solidFill>
                <a:latin typeface="Segoe UI"/>
                <a:cs typeface="+mn-cs"/>
              </a:endParaRPr>
            </a:p>
          </p:txBody>
        </p:sp>
      </p:grpSp>
    </p:spTree>
    <p:extLst>
      <p:ext uri="{BB962C8B-B14F-4D97-AF65-F5344CB8AC3E}">
        <p14:creationId xmlns:p14="http://schemas.microsoft.com/office/powerpoint/2010/main" val="1527131795"/>
      </p:ext>
    </p:extLst>
  </p:cSld>
  <p:clrMapOvr>
    <a:masterClrMapping/>
  </p:clrMapOvr>
  <p:transition>
    <p:fade/>
  </p:transition>
  <p:timing>
    <p:tnLst>
      <p:par>
        <p:cTn id="1" dur="indefinite" restart="never" nodeType="tmRoot"/>
      </p:par>
    </p:tn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preserve="1" userDrawn="1">
  <p:cSld name="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Tile"/>
          <p:cNvSpPr/>
          <p:nvPr userDrawn="1"/>
        </p:nvSpPr>
        <p:spPr bwMode="auto">
          <a:xfrm>
            <a:off x="3008309" y="3187179"/>
            <a:ext cx="5373499"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6" name="Arrow Bar"/>
          <p:cNvSpPr/>
          <p:nvPr userDrawn="1"/>
        </p:nvSpPr>
        <p:spPr bwMode="auto">
          <a:xfrm>
            <a:off x="3008306" y="1514500"/>
            <a:ext cx="5373499" cy="1499616"/>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7" name="Text Placeholder 6"/>
          <p:cNvSpPr>
            <a:spLocks noGrp="1"/>
          </p:cNvSpPr>
          <p:nvPr>
            <p:ph type="body" sz="quarter" idx="10" hasCustomPrompt="1"/>
          </p:nvPr>
        </p:nvSpPr>
        <p:spPr>
          <a:xfrm>
            <a:off x="3135112" y="1586590"/>
            <a:ext cx="4163389" cy="1378644"/>
          </a:xfrm>
        </p:spPr>
        <p:txBody>
          <a:bodyPr anchor="ctr" anchorCtr="0">
            <a:noAutofit/>
            <a:scene3d>
              <a:camera prst="orthographicFront"/>
              <a:lightRig rig="flat" dir="t"/>
            </a:scene3d>
            <a:sp3d>
              <a:contourClr>
                <a:schemeClr val="tx2"/>
              </a:contourClr>
            </a:sp3d>
          </a:bodyPr>
          <a:lstStyle>
            <a:lvl1pPr marL="0" indent="0" algn="l" defTabSz="911253" rtl="0" eaLnBrk="1" latinLnBrk="0" hangingPunct="1">
              <a:lnSpc>
                <a:spcPct val="90000"/>
              </a:lnSpc>
              <a:spcBef>
                <a:spcPct val="0"/>
              </a:spcBef>
              <a:buFont typeface="Arial" pitchFamily="34" charset="0"/>
              <a:buNone/>
              <a:defRPr lang="en-US" sz="5400" b="1" kern="1200" cap="none" spc="-100"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stStyle>
          <a:p>
            <a:pPr lvl="0"/>
            <a:r>
              <a:rPr lang="en-US" dirty="0" smtClean="0"/>
              <a:t>Title</a:t>
            </a:r>
          </a:p>
        </p:txBody>
      </p:sp>
      <p:sp useBgFill="1">
        <p:nvSpPr>
          <p:cNvPr id="9" name="Left Mask"/>
          <p:cNvSpPr/>
          <p:nvPr userDrawn="1"/>
        </p:nvSpPr>
        <p:spPr bwMode="auto">
          <a:xfrm>
            <a:off x="0" y="1514500"/>
            <a:ext cx="3008302" cy="1499616"/>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3" name="Subtitle 2"/>
          <p:cNvSpPr>
            <a:spLocks noGrp="1"/>
          </p:cNvSpPr>
          <p:nvPr>
            <p:ph type="subTitle" idx="1"/>
          </p:nvPr>
        </p:nvSpPr>
        <p:spPr>
          <a:xfrm>
            <a:off x="3135107" y="5181633"/>
            <a:ext cx="4959201" cy="461665"/>
          </a:xfrm>
        </p:spPr>
        <p:txBody>
          <a:bodyPr>
            <a:noAutofit/>
          </a:bodyPr>
          <a:lstStyle>
            <a:lvl1pPr marL="0" indent="0" algn="l" defTabSz="911253" rtl="0" eaLnBrk="1" latinLnBrk="0" hangingPunct="1">
              <a:lnSpc>
                <a:spcPct val="90000"/>
              </a:lnSpc>
              <a:spcBef>
                <a:spcPts val="0"/>
              </a:spcBef>
              <a:buSzPct val="105000"/>
              <a:buFontTx/>
              <a:buNone/>
              <a:defRPr lang="en-US" sz="1600" kern="1200" dirty="0">
                <a:solidFill>
                  <a:schemeClr val="bg1">
                    <a:alpha val="99000"/>
                  </a:schemeClr>
                </a:solidFill>
                <a:latin typeface="Segoe UI" pitchFamily="34" charset="0"/>
                <a:ea typeface="Segoe UI" pitchFamily="34" charset="0"/>
                <a:cs typeface="Segoe UI" pitchFamily="34" charset="0"/>
              </a:defRPr>
            </a:lvl1pPr>
            <a:lvl2pPr marL="455632" indent="0" algn="ctr">
              <a:buNone/>
              <a:defRPr>
                <a:solidFill>
                  <a:schemeClr val="tx1">
                    <a:tint val="75000"/>
                  </a:schemeClr>
                </a:solidFill>
              </a:defRPr>
            </a:lvl2pPr>
            <a:lvl3pPr marL="911253" indent="0" algn="ctr">
              <a:buNone/>
              <a:defRPr>
                <a:solidFill>
                  <a:schemeClr val="tx1">
                    <a:tint val="75000"/>
                  </a:schemeClr>
                </a:solidFill>
              </a:defRPr>
            </a:lvl3pPr>
            <a:lvl4pPr marL="1366893" indent="0" algn="ctr">
              <a:buNone/>
              <a:defRPr>
                <a:solidFill>
                  <a:schemeClr val="tx1">
                    <a:tint val="75000"/>
                  </a:schemeClr>
                </a:solidFill>
              </a:defRPr>
            </a:lvl4pPr>
            <a:lvl5pPr marL="1822515" indent="0" algn="ctr">
              <a:buNone/>
              <a:defRPr>
                <a:solidFill>
                  <a:schemeClr val="tx1">
                    <a:tint val="75000"/>
                  </a:schemeClr>
                </a:solidFill>
              </a:defRPr>
            </a:lvl5pPr>
            <a:lvl6pPr marL="2278144" indent="0" algn="ctr">
              <a:buNone/>
              <a:defRPr>
                <a:solidFill>
                  <a:schemeClr val="tx1">
                    <a:tint val="75000"/>
                  </a:schemeClr>
                </a:solidFill>
              </a:defRPr>
            </a:lvl6pPr>
            <a:lvl7pPr marL="2733775" indent="0" algn="ctr">
              <a:buNone/>
              <a:defRPr>
                <a:solidFill>
                  <a:schemeClr val="tx1">
                    <a:tint val="75000"/>
                  </a:schemeClr>
                </a:solidFill>
              </a:defRPr>
            </a:lvl7pPr>
            <a:lvl8pPr marL="3189402" indent="0" algn="ctr">
              <a:buNone/>
              <a:defRPr>
                <a:solidFill>
                  <a:schemeClr val="tx1">
                    <a:tint val="75000"/>
                  </a:schemeClr>
                </a:solidFill>
              </a:defRPr>
            </a:lvl8pPr>
            <a:lvl9pPr marL="3645037" indent="0" algn="ctr">
              <a:buNone/>
              <a:defRPr>
                <a:solidFill>
                  <a:schemeClr val="tx1">
                    <a:tint val="75000"/>
                  </a:schemeClr>
                </a:solidFill>
              </a:defRPr>
            </a:lvl9pPr>
          </a:lstStyle>
          <a:p>
            <a:r>
              <a:rPr lang="en-US" smtClean="0"/>
              <a:t>Click to edit Master subtitle style</a:t>
            </a:r>
            <a:endParaRPr lang="en-US" dirty="0"/>
          </a:p>
        </p:txBody>
      </p:sp>
      <p:sp>
        <p:nvSpPr>
          <p:cNvPr id="10" name="Circle Arrow"/>
          <p:cNvSpPr>
            <a:spLocks noEditPoints="1"/>
          </p:cNvSpPr>
          <p:nvPr userDrawn="1"/>
        </p:nvSpPr>
        <p:spPr bwMode="auto">
          <a:xfrm rot="5400000">
            <a:off x="7358062" y="1978150"/>
            <a:ext cx="841375"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138" tIns="45568" rIns="91138" bIns="45568" numCol="1" anchor="t" anchorCtr="0" compatLnSpc="1">
            <a:prstTxWarp prst="textNoShape">
              <a:avLst/>
            </a:prstTxWarp>
          </a:bodyPr>
          <a:lstStyle/>
          <a:p>
            <a:pPr defTabSz="911253" fontAlgn="auto">
              <a:spcBef>
                <a:spcPts val="0"/>
              </a:spcBef>
              <a:spcAft>
                <a:spcPts val="0"/>
              </a:spcAft>
            </a:pPr>
            <a:endParaRPr lang="en-US" sz="1800">
              <a:solidFill>
                <a:srgbClr val="FFFFFF"/>
              </a:solidFill>
              <a:latin typeface="Segoe UI"/>
              <a:cs typeface="+mn-cs"/>
            </a:endParaRPr>
          </a:p>
        </p:txBody>
      </p:sp>
      <p:sp>
        <p:nvSpPr>
          <p:cNvPr id="11" name="TechEd Tile"/>
          <p:cNvSpPr/>
          <p:nvPr userDrawn="1"/>
        </p:nvSpPr>
        <p:spPr bwMode="auto">
          <a:xfrm>
            <a:off x="766754" y="1514500"/>
            <a:ext cx="2119674"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pic>
        <p:nvPicPr>
          <p:cNvPr id="12" name="TechEd Logo"/>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r="8530"/>
          <a:stretch/>
        </p:blipFill>
        <p:spPr bwMode="auto">
          <a:xfrm>
            <a:off x="1051262" y="1742518"/>
            <a:ext cx="1550658" cy="1043580"/>
          </a:xfrm>
          <a:prstGeom prst="rect">
            <a:avLst/>
          </a:prstGeom>
          <a:noFill/>
          <a:extLst>
            <a:ext uri="{909E8E84-426E-40DD-AFC4-6F175D3DCCD1}">
              <a14:hiddenFill xmlns:a14="http://schemas.microsoft.com/office/drawing/2010/main">
                <a:solidFill>
                  <a:srgbClr val="FFFFFF"/>
                </a:solidFill>
              </a14:hiddenFill>
            </a:ext>
          </a:extLst>
        </p:spPr>
      </p:pic>
      <p:sp useBgFill="1">
        <p:nvSpPr>
          <p:cNvPr id="13" name="Top Mask"/>
          <p:cNvSpPr/>
          <p:nvPr userDrawn="1"/>
        </p:nvSpPr>
        <p:spPr bwMode="auto">
          <a:xfrm>
            <a:off x="0" y="26"/>
            <a:ext cx="9144000" cy="151447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useBgFill="1">
        <p:nvSpPr>
          <p:cNvPr id="14" name="Right Mask"/>
          <p:cNvSpPr/>
          <p:nvPr userDrawn="1"/>
        </p:nvSpPr>
        <p:spPr bwMode="auto">
          <a:xfrm>
            <a:off x="8381803" y="1630833"/>
            <a:ext cx="762198" cy="4154983"/>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ctrTitle"/>
          </p:nvPr>
        </p:nvSpPr>
        <p:spPr>
          <a:xfrm>
            <a:off x="3135107" y="3187160"/>
            <a:ext cx="4959201" cy="1523494"/>
          </a:xfrm>
        </p:spPr>
        <p:txBody>
          <a:bodyPr anchor="ctr" anchorCtr="0">
            <a:noAutofit/>
          </a:bodyPr>
          <a:lstStyle>
            <a:lvl1pPr algn="l" defTabSz="911253" rtl="0" eaLnBrk="1" latinLnBrk="0" hangingPunct="1">
              <a:lnSpc>
                <a:spcPct val="90000"/>
              </a:lnSpc>
              <a:spcBef>
                <a:spcPct val="0"/>
              </a:spcBef>
              <a:buNone/>
              <a:defRPr lang="en-US" sz="4000" b="1" kern="1200" cap="none" spc="-100" baseline="0" dirty="0">
                <a:ln w="3175">
                  <a:noFill/>
                </a:ln>
                <a:solidFill>
                  <a:schemeClr val="accent4">
                    <a:alpha val="99000"/>
                  </a:schemeClr>
                </a:solidFill>
                <a:effectLst/>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useBgFill="1">
        <p:nvSpPr>
          <p:cNvPr id="15" name="Bottom Mask"/>
          <p:cNvSpPr/>
          <p:nvPr userDrawn="1"/>
        </p:nvSpPr>
        <p:spPr bwMode="auto">
          <a:xfrm>
            <a:off x="3008312" y="6010326"/>
            <a:ext cx="6135697" cy="84772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38" tIns="45568" rIns="91138" bIns="45568" numCol="1" spcCol="0" rtlCol="0" fromWordArt="0" anchor="ctr" anchorCtr="0" forceAA="0" compatLnSpc="1">
            <a:prstTxWarp prst="textNoShape">
              <a:avLst/>
            </a:prstTxWarp>
            <a:noAutofit/>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grpSp>
        <p:nvGrpSpPr>
          <p:cNvPr id="19" name="Teal Tile"/>
          <p:cNvGrpSpPr/>
          <p:nvPr userDrawn="1"/>
        </p:nvGrpSpPr>
        <p:grpSpPr>
          <a:xfrm>
            <a:off x="762125" y="3187149"/>
            <a:ext cx="2120991" cy="2827252"/>
            <a:chOff x="823093" y="-1413626"/>
            <a:chExt cx="2827252" cy="2827252"/>
          </a:xfrm>
        </p:grpSpPr>
        <p:sp>
          <p:nvSpPr>
            <p:cNvPr id="20" name="Rectangle 19"/>
            <p:cNvSpPr/>
            <p:nvPr/>
          </p:nvSpPr>
          <p:spPr bwMode="auto">
            <a:xfrm>
              <a:off x="823093" y="-1413626"/>
              <a:ext cx="2827252" cy="2827252"/>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0990" fontAlgn="auto">
                <a:spcBef>
                  <a:spcPts val="0"/>
                </a:spcBef>
                <a:spcAft>
                  <a:spcPts val="0"/>
                </a:spcAft>
              </a:pPr>
              <a:endParaRPr lang="en-US" sz="2200" dirty="0">
                <a:solidFill>
                  <a:srgbClr val="FFFFFF">
                    <a:lumMod val="20000"/>
                    <a:lumOff val="80000"/>
                    <a:alpha val="99000"/>
                  </a:srgbClr>
                </a:solidFill>
                <a:ea typeface="Segoe UI" pitchFamily="34" charset="0"/>
                <a:cs typeface="Segoe UI" pitchFamily="34" charset="0"/>
              </a:endParaRPr>
            </a:p>
          </p:txBody>
        </p:sp>
        <p:sp>
          <p:nvSpPr>
            <p:cNvPr id="21" name="Freeform 20"/>
            <p:cNvSpPr>
              <a:spLocks noEditPoints="1"/>
            </p:cNvSpPr>
            <p:nvPr/>
          </p:nvSpPr>
          <p:spPr bwMode="auto">
            <a:xfrm>
              <a:off x="1397725" y="-232569"/>
              <a:ext cx="1677988" cy="465138"/>
            </a:xfrm>
            <a:custGeom>
              <a:avLst/>
              <a:gdLst>
                <a:gd name="T0" fmla="*/ 0 w 209"/>
                <a:gd name="T1" fmla="*/ 25 h 58"/>
                <a:gd name="T2" fmla="*/ 20 w 209"/>
                <a:gd name="T3" fmla="*/ 25 h 58"/>
                <a:gd name="T4" fmla="*/ 20 w 209"/>
                <a:gd name="T5" fmla="*/ 33 h 58"/>
                <a:gd name="T6" fmla="*/ 0 w 209"/>
                <a:gd name="T7" fmla="*/ 33 h 58"/>
                <a:gd name="T8" fmla="*/ 0 w 209"/>
                <a:gd name="T9" fmla="*/ 25 h 58"/>
                <a:gd name="T10" fmla="*/ 40 w 209"/>
                <a:gd name="T11" fmla="*/ 33 h 58"/>
                <a:gd name="T12" fmla="*/ 60 w 209"/>
                <a:gd name="T13" fmla="*/ 33 h 58"/>
                <a:gd name="T14" fmla="*/ 60 w 209"/>
                <a:gd name="T15" fmla="*/ 25 h 58"/>
                <a:gd name="T16" fmla="*/ 40 w 209"/>
                <a:gd name="T17" fmla="*/ 25 h 58"/>
                <a:gd name="T18" fmla="*/ 40 w 209"/>
                <a:gd name="T19" fmla="*/ 33 h 58"/>
                <a:gd name="T20" fmla="*/ 120 w 209"/>
                <a:gd name="T21" fmla="*/ 33 h 58"/>
                <a:gd name="T22" fmla="*/ 140 w 209"/>
                <a:gd name="T23" fmla="*/ 33 h 58"/>
                <a:gd name="T24" fmla="*/ 140 w 209"/>
                <a:gd name="T25" fmla="*/ 25 h 58"/>
                <a:gd name="T26" fmla="*/ 120 w 209"/>
                <a:gd name="T27" fmla="*/ 25 h 58"/>
                <a:gd name="T28" fmla="*/ 120 w 209"/>
                <a:gd name="T29" fmla="*/ 33 h 58"/>
                <a:gd name="T30" fmla="*/ 80 w 209"/>
                <a:gd name="T31" fmla="*/ 33 h 58"/>
                <a:gd name="T32" fmla="*/ 100 w 209"/>
                <a:gd name="T33" fmla="*/ 33 h 58"/>
                <a:gd name="T34" fmla="*/ 100 w 209"/>
                <a:gd name="T35" fmla="*/ 25 h 58"/>
                <a:gd name="T36" fmla="*/ 80 w 209"/>
                <a:gd name="T37" fmla="*/ 25 h 58"/>
                <a:gd name="T38" fmla="*/ 80 w 209"/>
                <a:gd name="T39" fmla="*/ 33 h 58"/>
                <a:gd name="T40" fmla="*/ 207 w 209"/>
                <a:gd name="T41" fmla="*/ 26 h 58"/>
                <a:gd name="T42" fmla="*/ 181 w 209"/>
                <a:gd name="T43" fmla="*/ 0 h 58"/>
                <a:gd name="T44" fmla="*/ 175 w 209"/>
                <a:gd name="T45" fmla="*/ 6 h 58"/>
                <a:gd name="T46" fmla="*/ 195 w 209"/>
                <a:gd name="T47" fmla="*/ 25 h 58"/>
                <a:gd name="T48" fmla="*/ 160 w 209"/>
                <a:gd name="T49" fmla="*/ 25 h 58"/>
                <a:gd name="T50" fmla="*/ 160 w 209"/>
                <a:gd name="T51" fmla="*/ 33 h 58"/>
                <a:gd name="T52" fmla="*/ 195 w 209"/>
                <a:gd name="T53" fmla="*/ 33 h 58"/>
                <a:gd name="T54" fmla="*/ 175 w 209"/>
                <a:gd name="T55" fmla="*/ 52 h 58"/>
                <a:gd name="T56" fmla="*/ 181 w 209"/>
                <a:gd name="T57" fmla="*/ 58 h 58"/>
                <a:gd name="T58" fmla="*/ 207 w 209"/>
                <a:gd name="T59" fmla="*/ 32 h 58"/>
                <a:gd name="T60" fmla="*/ 207 w 209"/>
                <a:gd name="T61" fmla="*/ 2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9" h="58">
                  <a:moveTo>
                    <a:pt x="0" y="25"/>
                  </a:moveTo>
                  <a:cubicBezTo>
                    <a:pt x="20" y="25"/>
                    <a:pt x="20" y="25"/>
                    <a:pt x="20" y="25"/>
                  </a:cubicBezTo>
                  <a:cubicBezTo>
                    <a:pt x="20" y="33"/>
                    <a:pt x="20" y="33"/>
                    <a:pt x="20" y="33"/>
                  </a:cubicBezTo>
                  <a:cubicBezTo>
                    <a:pt x="0" y="33"/>
                    <a:pt x="0" y="33"/>
                    <a:pt x="0" y="33"/>
                  </a:cubicBezTo>
                  <a:lnTo>
                    <a:pt x="0" y="25"/>
                  </a:lnTo>
                  <a:close/>
                  <a:moveTo>
                    <a:pt x="40" y="33"/>
                  </a:moveTo>
                  <a:cubicBezTo>
                    <a:pt x="60" y="33"/>
                    <a:pt x="60" y="33"/>
                    <a:pt x="60" y="33"/>
                  </a:cubicBezTo>
                  <a:cubicBezTo>
                    <a:pt x="60" y="25"/>
                    <a:pt x="60" y="25"/>
                    <a:pt x="60" y="25"/>
                  </a:cubicBezTo>
                  <a:cubicBezTo>
                    <a:pt x="40" y="25"/>
                    <a:pt x="40" y="25"/>
                    <a:pt x="40" y="25"/>
                  </a:cubicBezTo>
                  <a:lnTo>
                    <a:pt x="40" y="33"/>
                  </a:lnTo>
                  <a:close/>
                  <a:moveTo>
                    <a:pt x="120" y="33"/>
                  </a:moveTo>
                  <a:cubicBezTo>
                    <a:pt x="140" y="33"/>
                    <a:pt x="140" y="33"/>
                    <a:pt x="140" y="33"/>
                  </a:cubicBezTo>
                  <a:cubicBezTo>
                    <a:pt x="140" y="25"/>
                    <a:pt x="140" y="25"/>
                    <a:pt x="140" y="25"/>
                  </a:cubicBezTo>
                  <a:cubicBezTo>
                    <a:pt x="120" y="25"/>
                    <a:pt x="120" y="25"/>
                    <a:pt x="120" y="25"/>
                  </a:cubicBezTo>
                  <a:lnTo>
                    <a:pt x="120" y="33"/>
                  </a:lnTo>
                  <a:close/>
                  <a:moveTo>
                    <a:pt x="80" y="33"/>
                  </a:moveTo>
                  <a:cubicBezTo>
                    <a:pt x="100" y="33"/>
                    <a:pt x="100" y="33"/>
                    <a:pt x="100" y="33"/>
                  </a:cubicBezTo>
                  <a:cubicBezTo>
                    <a:pt x="100" y="25"/>
                    <a:pt x="100" y="25"/>
                    <a:pt x="100" y="25"/>
                  </a:cubicBezTo>
                  <a:cubicBezTo>
                    <a:pt x="80" y="25"/>
                    <a:pt x="80" y="25"/>
                    <a:pt x="80" y="25"/>
                  </a:cubicBezTo>
                  <a:lnTo>
                    <a:pt x="80" y="33"/>
                  </a:lnTo>
                  <a:close/>
                  <a:moveTo>
                    <a:pt x="207" y="26"/>
                  </a:moveTo>
                  <a:cubicBezTo>
                    <a:pt x="181" y="0"/>
                    <a:pt x="181" y="0"/>
                    <a:pt x="181" y="0"/>
                  </a:cubicBezTo>
                  <a:cubicBezTo>
                    <a:pt x="175" y="6"/>
                    <a:pt x="175" y="6"/>
                    <a:pt x="175" y="6"/>
                  </a:cubicBezTo>
                  <a:cubicBezTo>
                    <a:pt x="195" y="25"/>
                    <a:pt x="195" y="25"/>
                    <a:pt x="195" y="25"/>
                  </a:cubicBezTo>
                  <a:cubicBezTo>
                    <a:pt x="160" y="25"/>
                    <a:pt x="160" y="25"/>
                    <a:pt x="160" y="25"/>
                  </a:cubicBezTo>
                  <a:cubicBezTo>
                    <a:pt x="160" y="33"/>
                    <a:pt x="160" y="33"/>
                    <a:pt x="160" y="33"/>
                  </a:cubicBezTo>
                  <a:cubicBezTo>
                    <a:pt x="195" y="33"/>
                    <a:pt x="195" y="33"/>
                    <a:pt x="195" y="33"/>
                  </a:cubicBezTo>
                  <a:cubicBezTo>
                    <a:pt x="175" y="52"/>
                    <a:pt x="175" y="52"/>
                    <a:pt x="175" y="52"/>
                  </a:cubicBezTo>
                  <a:cubicBezTo>
                    <a:pt x="181" y="58"/>
                    <a:pt x="181" y="58"/>
                    <a:pt x="181" y="58"/>
                  </a:cubicBezTo>
                  <a:cubicBezTo>
                    <a:pt x="207" y="32"/>
                    <a:pt x="207" y="32"/>
                    <a:pt x="207" y="32"/>
                  </a:cubicBezTo>
                  <a:cubicBezTo>
                    <a:pt x="209" y="30"/>
                    <a:pt x="209" y="28"/>
                    <a:pt x="207" y="2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1253" fontAlgn="auto">
                <a:spcBef>
                  <a:spcPts val="0"/>
                </a:spcBef>
                <a:spcAft>
                  <a:spcPts val="0"/>
                </a:spcAft>
              </a:pPr>
              <a:endParaRPr lang="en-US" sz="1800">
                <a:solidFill>
                  <a:srgbClr val="FFFFFF"/>
                </a:solidFill>
                <a:latin typeface="Segoe UI"/>
                <a:cs typeface="+mn-cs"/>
              </a:endParaRPr>
            </a:p>
          </p:txBody>
        </p:sp>
      </p:grpSp>
    </p:spTree>
    <p:extLst>
      <p:ext uri="{BB962C8B-B14F-4D97-AF65-F5344CB8AC3E}">
        <p14:creationId xmlns:p14="http://schemas.microsoft.com/office/powerpoint/2010/main" val="3004762934"/>
      </p:ext>
    </p:extLst>
  </p:cSld>
  <p:clrMapOvr>
    <a:masterClrMapping/>
  </p:clrMapOvr>
  <p:transition>
    <p:fade/>
  </p:transition>
  <p:timing>
    <p:tnLst>
      <p:par>
        <p:cTn id="1" dur="indefinite" restart="never" nodeType="tmRoot"/>
      </p:par>
    </p:tnLst>
  </p:timing>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_Title and Conten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9439" y="228615"/>
            <a:ext cx="8363938"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9" y="1447800"/>
            <a:ext cx="8363938"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20778929"/>
      </p:ext>
    </p:extLst>
  </p:cSld>
  <p:clrMapOvr>
    <a:masterClrMapping/>
  </p:clrMapOvr>
  <p:transition>
    <p:fade/>
  </p:transition>
  <p:timing>
    <p:tnLst>
      <p:par>
        <p:cTn id="1" dur="indefinite" restart="never" nodeType="tmRoot"/>
      </p:par>
    </p:tnLst>
  </p:timing>
</p:sldLayout>
</file>

<file path=ppt/slideLayouts/slideLayout1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389439" y="1447800"/>
            <a:ext cx="8363938" cy="2000548"/>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7605591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26"/>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41"/>
            <a:ext cx="7772400" cy="1500187"/>
          </a:xfrm>
        </p:spPr>
        <p:txBody>
          <a:bodyPr anchor="b"/>
          <a:lstStyle>
            <a:lvl1pPr marL="0" indent="0">
              <a:buNone/>
              <a:defRPr sz="2000"/>
            </a:lvl1pPr>
            <a:lvl2pPr marL="455646" indent="0">
              <a:buNone/>
              <a:defRPr sz="1800"/>
            </a:lvl2pPr>
            <a:lvl3pPr marL="911294" indent="0">
              <a:buNone/>
              <a:defRPr sz="1600"/>
            </a:lvl3pPr>
            <a:lvl4pPr marL="1366949" indent="0">
              <a:buNone/>
              <a:defRPr sz="1400"/>
            </a:lvl4pPr>
            <a:lvl5pPr marL="1822589" indent="0">
              <a:buNone/>
              <a:defRPr sz="1400"/>
            </a:lvl5pPr>
            <a:lvl6pPr marL="2278233" indent="0">
              <a:buNone/>
              <a:defRPr sz="1400"/>
            </a:lvl6pPr>
            <a:lvl7pPr marL="2733885" indent="0">
              <a:buNone/>
              <a:defRPr sz="1400"/>
            </a:lvl7pPr>
            <a:lvl8pPr marL="3189531" indent="0">
              <a:buNone/>
              <a:defRPr sz="1400"/>
            </a:lvl8pPr>
            <a:lvl9pPr marL="3645182" indent="0">
              <a:buNone/>
              <a:defRPr sz="1400"/>
            </a:lvl9pPr>
          </a:lstStyle>
          <a:p>
            <a:pPr lvl="0"/>
            <a:r>
              <a:rPr lang="en-US" smtClean="0"/>
              <a:t>Click to edit Master text styles</a:t>
            </a:r>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389436" y="1447809"/>
            <a:ext cx="4115872" cy="2129814"/>
          </a:xfrm>
        </p:spPr>
        <p:txBody>
          <a:bodyPr/>
          <a:lstStyle>
            <a:lvl1pPr marL="338824" indent="-338824">
              <a:lnSpc>
                <a:spcPct val="90000"/>
              </a:lnSpc>
              <a:defRPr sz="2800"/>
            </a:lvl1pPr>
            <a:lvl2pPr marL="671054" indent="-324318">
              <a:lnSpc>
                <a:spcPct val="90000"/>
              </a:lnSpc>
              <a:defRPr sz="2400"/>
            </a:lvl2pPr>
            <a:lvl3pPr marL="950547" indent="-287406">
              <a:lnSpc>
                <a:spcPct val="90000"/>
              </a:lnSpc>
              <a:defRPr sz="2000"/>
            </a:lvl3pPr>
            <a:lvl4pPr marL="1223443" indent="-272905">
              <a:lnSpc>
                <a:spcPct val="90000"/>
              </a:lnSpc>
              <a:defRPr sz="1800"/>
            </a:lvl4pPr>
            <a:lvl5pPr marL="1510852" indent="-279494">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37502" y="1447809"/>
            <a:ext cx="4115872" cy="2129814"/>
          </a:xfrm>
        </p:spPr>
        <p:txBody>
          <a:bodyPr/>
          <a:lstStyle>
            <a:lvl1pPr marL="346730" indent="-346730">
              <a:lnSpc>
                <a:spcPct val="90000"/>
              </a:lnSpc>
              <a:defRPr sz="2800"/>
            </a:lvl1pPr>
            <a:lvl2pPr marL="671054" indent="-338824">
              <a:lnSpc>
                <a:spcPct val="90000"/>
              </a:lnSpc>
              <a:defRPr sz="2400"/>
            </a:lvl2pPr>
            <a:lvl3pPr marL="958455" indent="-301904">
              <a:lnSpc>
                <a:spcPct val="90000"/>
              </a:lnSpc>
              <a:defRPr sz="2000"/>
            </a:lvl3pPr>
            <a:lvl4pPr marL="1223443" indent="-265000">
              <a:lnSpc>
                <a:spcPct val="90000"/>
              </a:lnSpc>
              <a:defRPr sz="1800"/>
            </a:lvl4pPr>
            <a:lvl5pPr marL="1510852" indent="-272905">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81224684"/>
      </p:ext>
    </p:extLst>
  </p:cSld>
  <p:clrMapOvr>
    <a:masterClrMapping/>
  </p:clrMapOvr>
  <p:transition>
    <p:fade/>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9436" y="1065325"/>
            <a:ext cx="4115872" cy="692497"/>
          </a:xfrm>
        </p:spPr>
        <p:txBody>
          <a:bodyPr anchor="b"/>
          <a:lstStyle>
            <a:lvl1pPr marL="0" indent="0">
              <a:lnSpc>
                <a:spcPct val="90000"/>
              </a:lnSpc>
              <a:spcBef>
                <a:spcPts val="0"/>
              </a:spcBef>
              <a:buNone/>
              <a:defRPr sz="2500" b="1"/>
            </a:lvl1pPr>
            <a:lvl2pPr marL="455632" indent="0">
              <a:buNone/>
              <a:defRPr sz="2000" b="1"/>
            </a:lvl2pPr>
            <a:lvl3pPr marL="911253" indent="0">
              <a:buNone/>
              <a:defRPr sz="1800" b="1"/>
            </a:lvl3pPr>
            <a:lvl4pPr marL="1366893" indent="0">
              <a:buNone/>
              <a:defRPr sz="1600" b="1"/>
            </a:lvl4pPr>
            <a:lvl5pPr marL="1822515" indent="0">
              <a:buNone/>
              <a:defRPr sz="1600" b="1"/>
            </a:lvl5pPr>
            <a:lvl6pPr marL="2278144" indent="0">
              <a:buNone/>
              <a:defRPr sz="1600" b="1"/>
            </a:lvl6pPr>
            <a:lvl7pPr marL="2733775" indent="0">
              <a:buNone/>
              <a:defRPr sz="1600" b="1"/>
            </a:lvl7pPr>
            <a:lvl8pPr marL="3189402" indent="0">
              <a:buNone/>
              <a:defRPr sz="1600" b="1"/>
            </a:lvl8pPr>
            <a:lvl9pPr marL="3645037"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1" y="2133641"/>
            <a:ext cx="4114800" cy="1855893"/>
          </a:xfrm>
        </p:spPr>
        <p:txBody>
          <a:bodyPr/>
          <a:lstStyle>
            <a:lvl1pPr marL="280810" indent="-280810">
              <a:defRPr sz="2300"/>
            </a:lvl1pPr>
            <a:lvl2pPr marL="560306" indent="-265000">
              <a:defRPr sz="2000"/>
            </a:lvl2pPr>
            <a:lvl3pPr marL="810798" indent="-242580">
              <a:defRPr sz="1800"/>
            </a:lvl3pPr>
            <a:lvl4pPr marL="1046771" indent="-228083">
              <a:defRPr sz="1700"/>
            </a:lvl4pPr>
            <a:lvl5pPr marL="1274869" indent="-205663">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37502" y="1065325"/>
            <a:ext cx="4115872" cy="692497"/>
          </a:xfrm>
        </p:spPr>
        <p:txBody>
          <a:bodyPr anchor="b"/>
          <a:lstStyle>
            <a:lvl1pPr marL="0" indent="0">
              <a:lnSpc>
                <a:spcPct val="90000"/>
              </a:lnSpc>
              <a:spcBef>
                <a:spcPts val="0"/>
              </a:spcBef>
              <a:buNone/>
              <a:defRPr sz="2500" b="1"/>
            </a:lvl1pPr>
            <a:lvl2pPr marL="455632" indent="0">
              <a:buNone/>
              <a:defRPr sz="2000" b="1"/>
            </a:lvl2pPr>
            <a:lvl3pPr marL="911253" indent="0">
              <a:buNone/>
              <a:defRPr sz="1800" b="1"/>
            </a:lvl3pPr>
            <a:lvl4pPr marL="1366893" indent="0">
              <a:buNone/>
              <a:defRPr sz="1600" b="1"/>
            </a:lvl4pPr>
            <a:lvl5pPr marL="1822515" indent="0">
              <a:buNone/>
              <a:defRPr sz="1600" b="1"/>
            </a:lvl5pPr>
            <a:lvl6pPr marL="2278144" indent="0">
              <a:buNone/>
              <a:defRPr sz="1600" b="1"/>
            </a:lvl6pPr>
            <a:lvl7pPr marL="2733775" indent="0">
              <a:buNone/>
              <a:defRPr sz="1600" b="1"/>
            </a:lvl7pPr>
            <a:lvl8pPr marL="3189402" indent="0">
              <a:buNone/>
              <a:defRPr sz="1600" b="1"/>
            </a:lvl8pPr>
            <a:lvl9pPr marL="3645037"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37502" y="2133642"/>
            <a:ext cx="4115872" cy="1855893"/>
          </a:xfrm>
        </p:spPr>
        <p:txBody>
          <a:bodyPr/>
          <a:lstStyle>
            <a:lvl1pPr marL="295314" indent="-295314">
              <a:defRPr sz="2300"/>
            </a:lvl1pPr>
            <a:lvl2pPr marL="568213" indent="-272905">
              <a:defRPr sz="2000"/>
            </a:lvl2pPr>
            <a:lvl3pPr marL="818710" indent="-243898">
              <a:defRPr sz="1800"/>
            </a:lvl3pPr>
            <a:lvl4pPr marL="1046771" indent="-235992">
              <a:defRPr sz="1700"/>
            </a:lvl4pPr>
            <a:lvl5pPr marL="1274869" indent="-220173">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41302000"/>
      </p:ext>
    </p:extLst>
  </p:cSld>
  <p:clrMapOvr>
    <a:masterClrMapping/>
  </p:clrMapOvr>
  <p:transition>
    <p:fade/>
  </p:transition>
  <p:timing>
    <p:tnLst>
      <p:par>
        <p:cTn id="1" dur="indefinite" restart="never" nodeType="tmRoot"/>
      </p:par>
    </p:tnLst>
  </p:timing>
</p:sldLayout>
</file>

<file path=ppt/slideLayouts/slideLayout1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1703629102"/>
      </p:ext>
    </p:extLst>
  </p:cSld>
  <p:clrMapOvr>
    <a:masterClrMapping/>
  </p:clrMapOvr>
  <p:transition>
    <p:fade/>
  </p:transition>
  <p:timing>
    <p:tnLst>
      <p:par>
        <p:cTn id="1" dur="indefinite" restart="never" nodeType="tmRoot"/>
      </p:par>
    </p:tnLst>
  </p:timing>
</p:sldLayout>
</file>

<file path=ppt/slideLayouts/slideLayout1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8365828"/>
      </p:ext>
    </p:extLst>
  </p:cSld>
  <p:clrMapOvr>
    <a:masterClrMapping/>
  </p:clrMapOvr>
  <p:transition>
    <p:fade/>
  </p:transition>
  <p:timing>
    <p:tnLst>
      <p:par>
        <p:cTn id="1" dur="indefinite" restart="never" nodeType="tmRoot"/>
      </p:par>
    </p:tnLst>
  </p:timing>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type="blank" preserve="1">
  <p:cSld name="WALKIN - Prints in GRAYSCA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9496598"/>
      </p:ext>
    </p:extLst>
  </p:cSld>
  <p:clrMapOvr>
    <a:masterClrMapping/>
  </p:clrMapOvr>
  <p:transition>
    <p:fade/>
  </p:transition>
  <p:timing>
    <p:tnLst>
      <p:par>
        <p:cTn id="1" dur="indefinite" restart="never" nodeType="tmRoot"/>
      </p:par>
    </p:tnLst>
  </p:timing>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type="blank" preserve="1">
  <p:cSld name="MS_log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9043145"/>
      </p:ext>
    </p:extLst>
  </p:cSld>
  <p:clrMapOvr>
    <a:masterClrMapping/>
  </p:clrMapOvr>
  <p:transition>
    <p:fade/>
  </p:transition>
  <p:timing>
    <p:tnLst>
      <p:par>
        <p:cTn id="1" dur="indefinite" restart="never" nodeType="tmRoot"/>
      </p:par>
    </p:tnLst>
  </p:timing>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9" y="1447800"/>
            <a:ext cx="8363938"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28135758"/>
      </p:ext>
    </p:extLst>
  </p:cSld>
  <p:clrMapOvr>
    <a:masterClrMapping/>
  </p:clrMapOvr>
  <p:transition>
    <p:fade/>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9" y="1447800"/>
            <a:ext cx="8363938"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5" y="6238912"/>
            <a:ext cx="9144001" cy="619125"/>
          </a:xfrm>
          <a:solidFill>
            <a:srgbClr val="FFFF99"/>
          </a:solidFill>
        </p:spPr>
        <p:txBody>
          <a:bodyPr wrap="square" lIns="151880" tIns="75941" rIns="151880" bIns="75941"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666537101"/>
      </p:ext>
    </p:extLst>
  </p:cSld>
  <p:clrMapOvr>
    <a:masterClrMapping/>
  </p:clrMapOvr>
  <p:transition>
    <p:fade/>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userDrawn="1">
  <p:cSld name="Title and  Non-Bulleted Content">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3289032496"/>
              </p:ext>
            </p:extLst>
          </p:nvPr>
        </p:nvGraphicFramePr>
        <p:xfrm>
          <a:off x="1" y="0"/>
          <a:ext cx="119094" cy="158750"/>
        </p:xfrm>
        <a:graphic>
          <a:graphicData uri="http://schemas.openxmlformats.org/presentationml/2006/ole">
            <mc:AlternateContent xmlns:mc="http://schemas.openxmlformats.org/markup-compatibility/2006">
              <mc:Choice xmlns:v="urn:schemas-microsoft-com:vml" Requires="v">
                <p:oleObj spid="_x0000_s2366"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1" y="0"/>
                        <a:ext cx="119094" cy="158750"/>
                      </a:xfrm>
                      <a:prstGeom prst="rect">
                        <a:avLst/>
                      </a:prstGeom>
                    </p:spPr>
                  </p:pic>
                </p:oleObj>
              </mc:Fallback>
            </mc:AlternateContent>
          </a:graphicData>
        </a:graphic>
      </p:graphicFrame>
      <p:sp>
        <p:nvSpPr>
          <p:cNvPr id="2" name="Title 1"/>
          <p:cNvSpPr>
            <a:spLocks noGrp="1"/>
          </p:cNvSpPr>
          <p:nvPr>
            <p:ph type="title"/>
            <p:custDataLst>
              <p:tags r:id="rId3"/>
            </p:custDataLst>
          </p:nvPr>
        </p:nvSpPr>
        <p:spPr>
          <a:xfrm>
            <a:off x="389439" y="228619"/>
            <a:ext cx="8363938" cy="747897"/>
          </a:xfrm>
        </p:spPr>
        <p:txBody>
          <a:bodyPr/>
          <a:lstStyle>
            <a:lvl1pPr algn="l" defTabSz="91125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Segoe UI"/>
              </a:defRPr>
            </a:lvl1pPr>
          </a:lstStyle>
          <a:p>
            <a:r>
              <a:rPr lang="en-US" dirty="0" smtClean="0"/>
              <a:t>Click to edit Master title style</a:t>
            </a:r>
            <a:endParaRPr lang="en-US" dirty="0"/>
          </a:p>
        </p:txBody>
      </p:sp>
      <p:sp>
        <p:nvSpPr>
          <p:cNvPr id="5" name="Text Placeholder 4"/>
          <p:cNvSpPr>
            <a:spLocks noGrp="1"/>
          </p:cNvSpPr>
          <p:nvPr>
            <p:ph type="body" sz="quarter" idx="10"/>
            <p:custDataLst>
              <p:tags r:id="rId4"/>
            </p:custDataLst>
          </p:nvPr>
        </p:nvSpPr>
        <p:spPr>
          <a:xfrm>
            <a:off x="389439" y="1447846"/>
            <a:ext cx="8363938" cy="2035429"/>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6636" indent="-341730">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1730" indent="-341730">
              <a:spcBef>
                <a:spcPts val="0"/>
              </a:spcBef>
              <a:spcAft>
                <a:spcPts val="400"/>
              </a:spcAft>
              <a:buFont typeface="Arial" pitchFamily="34" charset="0"/>
              <a:buChar char="•"/>
              <a:defRPr/>
            </a:lvl5pPr>
            <a:lvl6pPr marL="1029955" indent="-341730">
              <a:buFont typeface="Arial" pitchFamily="34" charset="0"/>
              <a:buChar char="•"/>
              <a:defRPr sz="2400">
                <a:gradFill>
                  <a:gsLst>
                    <a:gs pos="0">
                      <a:srgbClr val="595959"/>
                    </a:gs>
                    <a:gs pos="86000">
                      <a:srgbClr val="595959"/>
                    </a:gs>
                  </a:gsLst>
                  <a:lin ang="5400000" scaled="0"/>
                </a:gradFill>
              </a:defRPr>
            </a:lvl6pPr>
            <a:lvl7pPr marL="1251456" indent="-224658">
              <a:defRPr>
                <a:gradFill>
                  <a:gsLst>
                    <a:gs pos="0">
                      <a:srgbClr val="595959"/>
                    </a:gs>
                    <a:gs pos="86000">
                      <a:srgbClr val="595959"/>
                    </a:gs>
                  </a:gsLst>
                  <a:lin ang="5400000" scaled="0"/>
                </a:gradFill>
              </a:defRPr>
            </a:lvl7pPr>
            <a:lvl8pPr marL="1482435" indent="-230990">
              <a:defRPr>
                <a:gradFill>
                  <a:gsLst>
                    <a:gs pos="0">
                      <a:srgbClr val="595959"/>
                    </a:gs>
                    <a:gs pos="86000">
                      <a:srgbClr val="595959"/>
                    </a:gs>
                  </a:gsLst>
                  <a:lin ang="5400000" scaled="0"/>
                </a:gradFill>
              </a:defRPr>
            </a:lvl8pPr>
          </a:lstStyle>
          <a:p>
            <a:pPr marL="344894" lvl="0" indent="-344894" algn="l" defTabSz="911253" rtl="0" eaLnBrk="1" latinLnBrk="0" hangingPunct="1">
              <a:lnSpc>
                <a:spcPct val="90000"/>
              </a:lnSpc>
              <a:spcBef>
                <a:spcPct val="20000"/>
              </a:spcBef>
              <a:buSzPct val="90000"/>
              <a:buFont typeface="Arial" pitchFamily="34" charset="0"/>
              <a:buChar char="•"/>
            </a:pPr>
            <a:r>
              <a:rPr lang="en-US" dirty="0" smtClean="0"/>
              <a:t>Click to edit Master text styles</a:t>
            </a:r>
          </a:p>
          <a:p>
            <a:pPr marL="344894" lvl="1" indent="-344894" algn="l" defTabSz="911253" rtl="0" eaLnBrk="1" latinLnBrk="0" hangingPunct="1">
              <a:lnSpc>
                <a:spcPct val="90000"/>
              </a:lnSpc>
              <a:spcBef>
                <a:spcPct val="20000"/>
              </a:spcBef>
              <a:buSzPct val="90000"/>
              <a:buFont typeface="Arial" pitchFamily="34" charset="0"/>
              <a:buChar char="•"/>
            </a:pPr>
            <a:r>
              <a:rPr lang="en-US" dirty="0" smtClean="0"/>
              <a:t>Second level</a:t>
            </a:r>
          </a:p>
          <a:p>
            <a:pPr marL="344894" lvl="2" indent="-344894" algn="l" defTabSz="911253" rtl="0" eaLnBrk="1" latinLnBrk="0" hangingPunct="1">
              <a:lnSpc>
                <a:spcPct val="90000"/>
              </a:lnSpc>
              <a:spcBef>
                <a:spcPct val="20000"/>
              </a:spcBef>
              <a:buSzPct val="90000"/>
              <a:buFont typeface="Arial" pitchFamily="34" charset="0"/>
              <a:buChar char="•"/>
            </a:pPr>
            <a:r>
              <a:rPr lang="en-US" dirty="0" smtClean="0"/>
              <a:t>Third level</a:t>
            </a:r>
          </a:p>
          <a:p>
            <a:pPr marL="344894" lvl="3" indent="-344894" algn="l" defTabSz="911253" rtl="0" eaLnBrk="1" latinLnBrk="0" hangingPunct="1">
              <a:lnSpc>
                <a:spcPct val="90000"/>
              </a:lnSpc>
              <a:spcBef>
                <a:spcPct val="20000"/>
              </a:spcBef>
              <a:buSzPct val="90000"/>
              <a:buFont typeface="Arial" pitchFamily="34" charset="0"/>
              <a:buChar char="•"/>
            </a:pPr>
            <a:r>
              <a:rPr lang="en-US" dirty="0" smtClean="0"/>
              <a:t>Fourth level</a:t>
            </a:r>
          </a:p>
          <a:p>
            <a:pPr marL="344894" lvl="4" indent="-344894" algn="l" defTabSz="911253" rtl="0" eaLnBrk="1" latinLnBrk="0" hangingPunct="1">
              <a:lnSpc>
                <a:spcPct val="90000"/>
              </a:lnSpc>
              <a:spcBef>
                <a:spcPct val="20000"/>
              </a:spcBef>
              <a:buSzPct val="90000"/>
              <a:buFont typeface="Arial" pitchFamily="34" charset="0"/>
              <a:buChar char="•"/>
            </a:pPr>
            <a:r>
              <a:rPr lang="en-US" dirty="0" smtClean="0"/>
              <a:t>Fifth level</a:t>
            </a:r>
          </a:p>
        </p:txBody>
      </p:sp>
      <p:pic>
        <p:nvPicPr>
          <p:cNvPr id="4" name="Picture 3"/>
          <p:cNvPicPr>
            <a:picLocks noChangeAspect="1"/>
          </p:cNvPicPr>
          <p:nvPr userDrawn="1">
            <p:custDataLst>
              <p:tags r:id="rId5"/>
            </p:custDataLst>
          </p:nvPr>
        </p:nvPicPr>
        <p:blipFill>
          <a:blip r:embed="rId9" cstate="print">
            <a:duotone>
              <a:prstClr val="black"/>
              <a:schemeClr val="tx2">
                <a:tint val="45000"/>
                <a:satMod val="400000"/>
              </a:schemeClr>
            </a:duotone>
            <a:extLst>
              <a:ext uri="{BEBA8EAE-BF5A-486C-A8C5-ECC9F3942E4B}">
                <a14:imgProps xmlns:a14="http://schemas.microsoft.com/office/drawing/2010/main">
                  <a14:imgLayer r:embed="rId10">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89144" y="6372597"/>
            <a:ext cx="1261769" cy="195501"/>
          </a:xfrm>
          <a:prstGeom prst="rect">
            <a:avLst/>
          </a:prstGeom>
        </p:spPr>
      </p:pic>
    </p:spTree>
    <p:extLst>
      <p:ext uri="{BB962C8B-B14F-4D97-AF65-F5344CB8AC3E}">
        <p14:creationId xmlns:p14="http://schemas.microsoft.com/office/powerpoint/2010/main" val="2652768048"/>
      </p:ext>
    </p:extLst>
  </p:cSld>
  <p:clrMapOvr>
    <a:masterClrMapping/>
  </p:clrMapOvr>
  <p:transition>
    <p:fade/>
  </p:transition>
  <p:timing>
    <p:tnLst>
      <p:par>
        <p:cTn id="1" dur="indefinite" restart="never" nodeType="tmRoot"/>
      </p:par>
    </p:tnLst>
  </p:timing>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6" descr="PPT_image_hand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6214"/>
          </a:xfrm>
          <a:prstGeom prst="rect">
            <a:avLst/>
          </a:prstGeom>
        </p:spPr>
      </p:pic>
      <p:sp>
        <p:nvSpPr>
          <p:cNvPr id="6" name="Freeform 32"/>
          <p:cNvSpPr>
            <a:spLocks noEditPoints="1"/>
          </p:cNvSpPr>
          <p:nvPr/>
        </p:nvSpPr>
        <p:spPr bwMode="auto">
          <a:xfrm>
            <a:off x="8413487" y="214156"/>
            <a:ext cx="599351" cy="129723"/>
          </a:xfrm>
          <a:custGeom>
            <a:avLst/>
            <a:gdLst>
              <a:gd name="T0" fmla="*/ 4053 w 5549"/>
              <a:gd name="T1" fmla="*/ 571 h 901"/>
              <a:gd name="T2" fmla="*/ 4198 w 5549"/>
              <a:gd name="T3" fmla="*/ 714 h 901"/>
              <a:gd name="T4" fmla="*/ 4309 w 5549"/>
              <a:gd name="T5" fmla="*/ 420 h 901"/>
              <a:gd name="T6" fmla="*/ 2725 w 5549"/>
              <a:gd name="T7" fmla="*/ 416 h 901"/>
              <a:gd name="T8" fmla="*/ 2678 w 5549"/>
              <a:gd name="T9" fmla="*/ 707 h 901"/>
              <a:gd name="T10" fmla="*/ 2897 w 5549"/>
              <a:gd name="T11" fmla="*/ 581 h 901"/>
              <a:gd name="T12" fmla="*/ 2818 w 5549"/>
              <a:gd name="T13" fmla="*/ 352 h 901"/>
              <a:gd name="T14" fmla="*/ 5500 w 5549"/>
              <a:gd name="T15" fmla="*/ 271 h 901"/>
              <a:gd name="T16" fmla="*/ 5504 w 5549"/>
              <a:gd name="T17" fmla="*/ 255 h 901"/>
              <a:gd name="T18" fmla="*/ 5502 w 5549"/>
              <a:gd name="T19" fmla="*/ 327 h 901"/>
              <a:gd name="T20" fmla="*/ 5435 w 5549"/>
              <a:gd name="T21" fmla="*/ 248 h 901"/>
              <a:gd name="T22" fmla="*/ 5539 w 5549"/>
              <a:gd name="T23" fmla="*/ 292 h 901"/>
              <a:gd name="T24" fmla="*/ 5477 w 5549"/>
              <a:gd name="T25" fmla="*/ 221 h 901"/>
              <a:gd name="T26" fmla="*/ 5477 w 5549"/>
              <a:gd name="T27" fmla="*/ 364 h 901"/>
              <a:gd name="T28" fmla="*/ 5477 w 5549"/>
              <a:gd name="T29" fmla="*/ 221 h 901"/>
              <a:gd name="T30" fmla="*/ 2032 w 5549"/>
              <a:gd name="T31" fmla="*/ 364 h 901"/>
              <a:gd name="T32" fmla="*/ 1806 w 5549"/>
              <a:gd name="T33" fmla="*/ 455 h 901"/>
              <a:gd name="T34" fmla="*/ 1690 w 5549"/>
              <a:gd name="T35" fmla="*/ 379 h 901"/>
              <a:gd name="T36" fmla="*/ 1572 w 5549"/>
              <a:gd name="T37" fmla="*/ 654 h 901"/>
              <a:gd name="T38" fmla="*/ 1746 w 5549"/>
              <a:gd name="T39" fmla="*/ 672 h 901"/>
              <a:gd name="T40" fmla="*/ 1971 w 5549"/>
              <a:gd name="T41" fmla="*/ 723 h 901"/>
              <a:gd name="T42" fmla="*/ 1611 w 5549"/>
              <a:gd name="T43" fmla="*/ 896 h 901"/>
              <a:gd name="T44" fmla="*/ 1338 w 5549"/>
              <a:gd name="T45" fmla="*/ 627 h 901"/>
              <a:gd name="T46" fmla="*/ 1567 w 5549"/>
              <a:gd name="T47" fmla="*/ 251 h 901"/>
              <a:gd name="T48" fmla="*/ 4470 w 5549"/>
              <a:gd name="T49" fmla="*/ 290 h 901"/>
              <a:gd name="T50" fmla="*/ 4485 w 5549"/>
              <a:gd name="T51" fmla="*/ 692 h 901"/>
              <a:gd name="T52" fmla="*/ 4048 w 5549"/>
              <a:gd name="T53" fmla="*/ 893 h 901"/>
              <a:gd name="T54" fmla="*/ 3810 w 5549"/>
              <a:gd name="T55" fmla="*/ 596 h 901"/>
              <a:gd name="T56" fmla="*/ 4051 w 5549"/>
              <a:gd name="T57" fmla="*/ 239 h 901"/>
              <a:gd name="T58" fmla="*/ 3738 w 5549"/>
              <a:gd name="T59" fmla="*/ 243 h 901"/>
              <a:gd name="T60" fmla="*/ 3810 w 5549"/>
              <a:gd name="T61" fmla="*/ 404 h 901"/>
              <a:gd name="T62" fmla="*/ 3568 w 5549"/>
              <a:gd name="T63" fmla="*/ 351 h 901"/>
              <a:gd name="T64" fmla="*/ 3435 w 5549"/>
              <a:gd name="T65" fmla="*/ 404 h 901"/>
              <a:gd name="T66" fmla="*/ 3715 w 5549"/>
              <a:gd name="T67" fmla="*/ 502 h 901"/>
              <a:gd name="T68" fmla="*/ 3772 w 5549"/>
              <a:gd name="T69" fmla="*/ 723 h 901"/>
              <a:gd name="T70" fmla="*/ 3481 w 5549"/>
              <a:gd name="T71" fmla="*/ 899 h 901"/>
              <a:gd name="T72" fmla="*/ 3109 w 5549"/>
              <a:gd name="T73" fmla="*/ 780 h 901"/>
              <a:gd name="T74" fmla="*/ 2924 w 5549"/>
              <a:gd name="T75" fmla="*/ 850 h 901"/>
              <a:gd name="T76" fmla="*/ 2466 w 5549"/>
              <a:gd name="T77" fmla="*/ 785 h 901"/>
              <a:gd name="T78" fmla="*/ 2446 w 5549"/>
              <a:gd name="T79" fmla="*/ 426 h 901"/>
              <a:gd name="T80" fmla="*/ 2260 w 5549"/>
              <a:gd name="T81" fmla="*/ 645 h 901"/>
              <a:gd name="T82" fmla="*/ 2505 w 5549"/>
              <a:gd name="T83" fmla="*/ 218 h 901"/>
              <a:gd name="T84" fmla="*/ 2863 w 5549"/>
              <a:gd name="T85" fmla="*/ 201 h 901"/>
              <a:gd name="T86" fmla="*/ 3146 w 5549"/>
              <a:gd name="T87" fmla="*/ 467 h 901"/>
              <a:gd name="T88" fmla="*/ 3344 w 5549"/>
              <a:gd name="T89" fmla="*/ 660 h 901"/>
              <a:gd name="T90" fmla="*/ 3452 w 5549"/>
              <a:gd name="T91" fmla="*/ 751 h 901"/>
              <a:gd name="T92" fmla="*/ 3486 w 5549"/>
              <a:gd name="T93" fmla="*/ 627 h 901"/>
              <a:gd name="T94" fmla="*/ 3243 w 5549"/>
              <a:gd name="T95" fmla="*/ 536 h 901"/>
              <a:gd name="T96" fmla="*/ 3290 w 5549"/>
              <a:gd name="T97" fmla="*/ 250 h 901"/>
              <a:gd name="T98" fmla="*/ 5014 w 5549"/>
              <a:gd name="T99" fmla="*/ 10 h 901"/>
              <a:gd name="T100" fmla="*/ 4899 w 5549"/>
              <a:gd name="T101" fmla="*/ 226 h 901"/>
              <a:gd name="T102" fmla="*/ 5157 w 5549"/>
              <a:gd name="T103" fmla="*/ 692 h 901"/>
              <a:gd name="T104" fmla="*/ 5224 w 5549"/>
              <a:gd name="T105" fmla="*/ 872 h 901"/>
              <a:gd name="T106" fmla="*/ 4973 w 5549"/>
              <a:gd name="T107" fmla="*/ 850 h 901"/>
              <a:gd name="T108" fmla="*/ 4766 w 5549"/>
              <a:gd name="T109" fmla="*/ 876 h 901"/>
              <a:gd name="T110" fmla="*/ 4741 w 5549"/>
              <a:gd name="T111" fmla="*/ 64 h 901"/>
              <a:gd name="T112" fmla="*/ 1406 w 5549"/>
              <a:gd name="T113" fmla="*/ 143 h 901"/>
              <a:gd name="T114" fmla="*/ 798 w 5549"/>
              <a:gd name="T115" fmla="*/ 406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49" h="901">
                <a:moveTo>
                  <a:pt x="4214" y="352"/>
                </a:moveTo>
                <a:lnTo>
                  <a:pt x="4189" y="361"/>
                </a:lnTo>
                <a:lnTo>
                  <a:pt x="4164" y="374"/>
                </a:lnTo>
                <a:lnTo>
                  <a:pt x="4142" y="393"/>
                </a:lnTo>
                <a:lnTo>
                  <a:pt x="4120" y="416"/>
                </a:lnTo>
                <a:lnTo>
                  <a:pt x="4102" y="443"/>
                </a:lnTo>
                <a:lnTo>
                  <a:pt x="4085" y="473"/>
                </a:lnTo>
                <a:lnTo>
                  <a:pt x="4071" y="505"/>
                </a:lnTo>
                <a:lnTo>
                  <a:pt x="4061" y="537"/>
                </a:lnTo>
                <a:lnTo>
                  <a:pt x="4053" y="571"/>
                </a:lnTo>
                <a:lnTo>
                  <a:pt x="4049" y="603"/>
                </a:lnTo>
                <a:lnTo>
                  <a:pt x="4049" y="633"/>
                </a:lnTo>
                <a:lnTo>
                  <a:pt x="4053" y="662"/>
                </a:lnTo>
                <a:lnTo>
                  <a:pt x="4061" y="687"/>
                </a:lnTo>
                <a:lnTo>
                  <a:pt x="4075" y="707"/>
                </a:lnTo>
                <a:lnTo>
                  <a:pt x="4093" y="723"/>
                </a:lnTo>
                <a:lnTo>
                  <a:pt x="4117" y="731"/>
                </a:lnTo>
                <a:lnTo>
                  <a:pt x="4145" y="733"/>
                </a:lnTo>
                <a:lnTo>
                  <a:pt x="4172" y="728"/>
                </a:lnTo>
                <a:lnTo>
                  <a:pt x="4198" y="714"/>
                </a:lnTo>
                <a:lnTo>
                  <a:pt x="4221" y="696"/>
                </a:lnTo>
                <a:lnTo>
                  <a:pt x="4243" y="672"/>
                </a:lnTo>
                <a:lnTo>
                  <a:pt x="4263" y="643"/>
                </a:lnTo>
                <a:lnTo>
                  <a:pt x="4278" y="613"/>
                </a:lnTo>
                <a:lnTo>
                  <a:pt x="4293" y="581"/>
                </a:lnTo>
                <a:lnTo>
                  <a:pt x="4304" y="547"/>
                </a:lnTo>
                <a:lnTo>
                  <a:pt x="4310" y="514"/>
                </a:lnTo>
                <a:lnTo>
                  <a:pt x="4314" y="480"/>
                </a:lnTo>
                <a:lnTo>
                  <a:pt x="4312" y="448"/>
                </a:lnTo>
                <a:lnTo>
                  <a:pt x="4309" y="420"/>
                </a:lnTo>
                <a:lnTo>
                  <a:pt x="4299" y="396"/>
                </a:lnTo>
                <a:lnTo>
                  <a:pt x="4285" y="376"/>
                </a:lnTo>
                <a:lnTo>
                  <a:pt x="4265" y="361"/>
                </a:lnTo>
                <a:lnTo>
                  <a:pt x="4241" y="352"/>
                </a:lnTo>
                <a:lnTo>
                  <a:pt x="4214" y="352"/>
                </a:lnTo>
                <a:close/>
                <a:moveTo>
                  <a:pt x="2818" y="352"/>
                </a:moveTo>
                <a:lnTo>
                  <a:pt x="2792" y="361"/>
                </a:lnTo>
                <a:lnTo>
                  <a:pt x="2769" y="374"/>
                </a:lnTo>
                <a:lnTo>
                  <a:pt x="2745" y="393"/>
                </a:lnTo>
                <a:lnTo>
                  <a:pt x="2725" y="416"/>
                </a:lnTo>
                <a:lnTo>
                  <a:pt x="2705" y="443"/>
                </a:lnTo>
                <a:lnTo>
                  <a:pt x="2690" y="473"/>
                </a:lnTo>
                <a:lnTo>
                  <a:pt x="2674" y="505"/>
                </a:lnTo>
                <a:lnTo>
                  <a:pt x="2664" y="537"/>
                </a:lnTo>
                <a:lnTo>
                  <a:pt x="2656" y="571"/>
                </a:lnTo>
                <a:lnTo>
                  <a:pt x="2653" y="603"/>
                </a:lnTo>
                <a:lnTo>
                  <a:pt x="2653" y="633"/>
                </a:lnTo>
                <a:lnTo>
                  <a:pt x="2656" y="662"/>
                </a:lnTo>
                <a:lnTo>
                  <a:pt x="2664" y="687"/>
                </a:lnTo>
                <a:lnTo>
                  <a:pt x="2678" y="707"/>
                </a:lnTo>
                <a:lnTo>
                  <a:pt x="2696" y="723"/>
                </a:lnTo>
                <a:lnTo>
                  <a:pt x="2720" y="731"/>
                </a:lnTo>
                <a:lnTo>
                  <a:pt x="2749" y="733"/>
                </a:lnTo>
                <a:lnTo>
                  <a:pt x="2775" y="728"/>
                </a:lnTo>
                <a:lnTo>
                  <a:pt x="2801" y="714"/>
                </a:lnTo>
                <a:lnTo>
                  <a:pt x="2826" y="696"/>
                </a:lnTo>
                <a:lnTo>
                  <a:pt x="2846" y="672"/>
                </a:lnTo>
                <a:lnTo>
                  <a:pt x="2866" y="643"/>
                </a:lnTo>
                <a:lnTo>
                  <a:pt x="2883" y="613"/>
                </a:lnTo>
                <a:lnTo>
                  <a:pt x="2897" y="581"/>
                </a:lnTo>
                <a:lnTo>
                  <a:pt x="2907" y="547"/>
                </a:lnTo>
                <a:lnTo>
                  <a:pt x="2913" y="514"/>
                </a:lnTo>
                <a:lnTo>
                  <a:pt x="2917" y="480"/>
                </a:lnTo>
                <a:lnTo>
                  <a:pt x="2917" y="448"/>
                </a:lnTo>
                <a:lnTo>
                  <a:pt x="2912" y="420"/>
                </a:lnTo>
                <a:lnTo>
                  <a:pt x="2902" y="396"/>
                </a:lnTo>
                <a:lnTo>
                  <a:pt x="2888" y="376"/>
                </a:lnTo>
                <a:lnTo>
                  <a:pt x="2868" y="361"/>
                </a:lnTo>
                <a:lnTo>
                  <a:pt x="2844" y="352"/>
                </a:lnTo>
                <a:lnTo>
                  <a:pt x="2818" y="352"/>
                </a:lnTo>
                <a:close/>
                <a:moveTo>
                  <a:pt x="5470" y="261"/>
                </a:moveTo>
                <a:lnTo>
                  <a:pt x="5465" y="283"/>
                </a:lnTo>
                <a:lnTo>
                  <a:pt x="5477" y="283"/>
                </a:lnTo>
                <a:lnTo>
                  <a:pt x="5480" y="283"/>
                </a:lnTo>
                <a:lnTo>
                  <a:pt x="5485" y="283"/>
                </a:lnTo>
                <a:lnTo>
                  <a:pt x="5488" y="283"/>
                </a:lnTo>
                <a:lnTo>
                  <a:pt x="5493" y="281"/>
                </a:lnTo>
                <a:lnTo>
                  <a:pt x="5497" y="280"/>
                </a:lnTo>
                <a:lnTo>
                  <a:pt x="5498" y="276"/>
                </a:lnTo>
                <a:lnTo>
                  <a:pt x="5500" y="271"/>
                </a:lnTo>
                <a:lnTo>
                  <a:pt x="5500" y="266"/>
                </a:lnTo>
                <a:lnTo>
                  <a:pt x="5498" y="265"/>
                </a:lnTo>
                <a:lnTo>
                  <a:pt x="5495" y="261"/>
                </a:lnTo>
                <a:lnTo>
                  <a:pt x="5490" y="261"/>
                </a:lnTo>
                <a:lnTo>
                  <a:pt x="5485" y="261"/>
                </a:lnTo>
                <a:lnTo>
                  <a:pt x="5470" y="261"/>
                </a:lnTo>
                <a:close/>
                <a:moveTo>
                  <a:pt x="5488" y="250"/>
                </a:moveTo>
                <a:lnTo>
                  <a:pt x="5495" y="251"/>
                </a:lnTo>
                <a:lnTo>
                  <a:pt x="5500" y="253"/>
                </a:lnTo>
                <a:lnTo>
                  <a:pt x="5504" y="255"/>
                </a:lnTo>
                <a:lnTo>
                  <a:pt x="5507" y="258"/>
                </a:lnTo>
                <a:lnTo>
                  <a:pt x="5509" y="263"/>
                </a:lnTo>
                <a:lnTo>
                  <a:pt x="5510" y="268"/>
                </a:lnTo>
                <a:lnTo>
                  <a:pt x="5510" y="271"/>
                </a:lnTo>
                <a:lnTo>
                  <a:pt x="5509" y="278"/>
                </a:lnTo>
                <a:lnTo>
                  <a:pt x="5505" y="285"/>
                </a:lnTo>
                <a:lnTo>
                  <a:pt x="5500" y="290"/>
                </a:lnTo>
                <a:lnTo>
                  <a:pt x="5495" y="292"/>
                </a:lnTo>
                <a:lnTo>
                  <a:pt x="5488" y="293"/>
                </a:lnTo>
                <a:lnTo>
                  <a:pt x="5502" y="327"/>
                </a:lnTo>
                <a:lnTo>
                  <a:pt x="5488" y="327"/>
                </a:lnTo>
                <a:lnTo>
                  <a:pt x="5477" y="293"/>
                </a:lnTo>
                <a:lnTo>
                  <a:pt x="5463" y="293"/>
                </a:lnTo>
                <a:lnTo>
                  <a:pt x="5455" y="327"/>
                </a:lnTo>
                <a:lnTo>
                  <a:pt x="5443" y="327"/>
                </a:lnTo>
                <a:lnTo>
                  <a:pt x="5460" y="251"/>
                </a:lnTo>
                <a:lnTo>
                  <a:pt x="5488" y="250"/>
                </a:lnTo>
                <a:close/>
                <a:moveTo>
                  <a:pt x="5477" y="231"/>
                </a:moveTo>
                <a:lnTo>
                  <a:pt x="5453" y="236"/>
                </a:lnTo>
                <a:lnTo>
                  <a:pt x="5435" y="248"/>
                </a:lnTo>
                <a:lnTo>
                  <a:pt x="5421" y="268"/>
                </a:lnTo>
                <a:lnTo>
                  <a:pt x="5416" y="292"/>
                </a:lnTo>
                <a:lnTo>
                  <a:pt x="5421" y="315"/>
                </a:lnTo>
                <a:lnTo>
                  <a:pt x="5435" y="335"/>
                </a:lnTo>
                <a:lnTo>
                  <a:pt x="5453" y="349"/>
                </a:lnTo>
                <a:lnTo>
                  <a:pt x="5477" y="352"/>
                </a:lnTo>
                <a:lnTo>
                  <a:pt x="5500" y="349"/>
                </a:lnTo>
                <a:lnTo>
                  <a:pt x="5520" y="335"/>
                </a:lnTo>
                <a:lnTo>
                  <a:pt x="5534" y="315"/>
                </a:lnTo>
                <a:lnTo>
                  <a:pt x="5539" y="292"/>
                </a:lnTo>
                <a:lnTo>
                  <a:pt x="5534" y="268"/>
                </a:lnTo>
                <a:lnTo>
                  <a:pt x="5520" y="248"/>
                </a:lnTo>
                <a:lnTo>
                  <a:pt x="5500" y="236"/>
                </a:lnTo>
                <a:lnTo>
                  <a:pt x="5477" y="231"/>
                </a:lnTo>
                <a:close/>
                <a:moveTo>
                  <a:pt x="1151" y="226"/>
                </a:moveTo>
                <a:lnTo>
                  <a:pt x="1387" y="226"/>
                </a:lnTo>
                <a:lnTo>
                  <a:pt x="1242" y="877"/>
                </a:lnTo>
                <a:lnTo>
                  <a:pt x="1005" y="876"/>
                </a:lnTo>
                <a:lnTo>
                  <a:pt x="1151" y="226"/>
                </a:lnTo>
                <a:close/>
                <a:moveTo>
                  <a:pt x="5477" y="221"/>
                </a:moveTo>
                <a:lnTo>
                  <a:pt x="5500" y="224"/>
                </a:lnTo>
                <a:lnTo>
                  <a:pt x="5519" y="234"/>
                </a:lnTo>
                <a:lnTo>
                  <a:pt x="5535" y="250"/>
                </a:lnTo>
                <a:lnTo>
                  <a:pt x="5546" y="268"/>
                </a:lnTo>
                <a:lnTo>
                  <a:pt x="5549" y="292"/>
                </a:lnTo>
                <a:lnTo>
                  <a:pt x="5546" y="313"/>
                </a:lnTo>
                <a:lnTo>
                  <a:pt x="5535" y="334"/>
                </a:lnTo>
                <a:lnTo>
                  <a:pt x="5519" y="349"/>
                </a:lnTo>
                <a:lnTo>
                  <a:pt x="5500" y="359"/>
                </a:lnTo>
                <a:lnTo>
                  <a:pt x="5477" y="364"/>
                </a:lnTo>
                <a:lnTo>
                  <a:pt x="5455" y="359"/>
                </a:lnTo>
                <a:lnTo>
                  <a:pt x="5435" y="349"/>
                </a:lnTo>
                <a:lnTo>
                  <a:pt x="5419" y="334"/>
                </a:lnTo>
                <a:lnTo>
                  <a:pt x="5409" y="313"/>
                </a:lnTo>
                <a:lnTo>
                  <a:pt x="5406" y="292"/>
                </a:lnTo>
                <a:lnTo>
                  <a:pt x="5409" y="268"/>
                </a:lnTo>
                <a:lnTo>
                  <a:pt x="5419" y="250"/>
                </a:lnTo>
                <a:lnTo>
                  <a:pt x="5435" y="234"/>
                </a:lnTo>
                <a:lnTo>
                  <a:pt x="5455" y="224"/>
                </a:lnTo>
                <a:lnTo>
                  <a:pt x="5477" y="221"/>
                </a:lnTo>
                <a:close/>
                <a:moveTo>
                  <a:pt x="1783" y="209"/>
                </a:moveTo>
                <a:lnTo>
                  <a:pt x="1833" y="214"/>
                </a:lnTo>
                <a:lnTo>
                  <a:pt x="1875" y="224"/>
                </a:lnTo>
                <a:lnTo>
                  <a:pt x="1912" y="238"/>
                </a:lnTo>
                <a:lnTo>
                  <a:pt x="1944" y="255"/>
                </a:lnTo>
                <a:lnTo>
                  <a:pt x="1969" y="275"/>
                </a:lnTo>
                <a:lnTo>
                  <a:pt x="1991" y="295"/>
                </a:lnTo>
                <a:lnTo>
                  <a:pt x="2008" y="319"/>
                </a:lnTo>
                <a:lnTo>
                  <a:pt x="2022" y="340"/>
                </a:lnTo>
                <a:lnTo>
                  <a:pt x="2032" y="364"/>
                </a:lnTo>
                <a:lnTo>
                  <a:pt x="2040" y="386"/>
                </a:lnTo>
                <a:lnTo>
                  <a:pt x="2045" y="408"/>
                </a:lnTo>
                <a:lnTo>
                  <a:pt x="2047" y="426"/>
                </a:lnTo>
                <a:lnTo>
                  <a:pt x="2048" y="443"/>
                </a:lnTo>
                <a:lnTo>
                  <a:pt x="2048" y="455"/>
                </a:lnTo>
                <a:lnTo>
                  <a:pt x="2048" y="465"/>
                </a:lnTo>
                <a:lnTo>
                  <a:pt x="2048" y="470"/>
                </a:lnTo>
                <a:lnTo>
                  <a:pt x="1804" y="470"/>
                </a:lnTo>
                <a:lnTo>
                  <a:pt x="1806" y="463"/>
                </a:lnTo>
                <a:lnTo>
                  <a:pt x="1806" y="455"/>
                </a:lnTo>
                <a:lnTo>
                  <a:pt x="1806" y="441"/>
                </a:lnTo>
                <a:lnTo>
                  <a:pt x="1806" y="428"/>
                </a:lnTo>
                <a:lnTo>
                  <a:pt x="1803" y="413"/>
                </a:lnTo>
                <a:lnTo>
                  <a:pt x="1796" y="398"/>
                </a:lnTo>
                <a:lnTo>
                  <a:pt x="1788" y="384"/>
                </a:lnTo>
                <a:lnTo>
                  <a:pt x="1776" y="374"/>
                </a:lnTo>
                <a:lnTo>
                  <a:pt x="1761" y="366"/>
                </a:lnTo>
                <a:lnTo>
                  <a:pt x="1739" y="364"/>
                </a:lnTo>
                <a:lnTo>
                  <a:pt x="1714" y="369"/>
                </a:lnTo>
                <a:lnTo>
                  <a:pt x="1690" y="379"/>
                </a:lnTo>
                <a:lnTo>
                  <a:pt x="1668" y="396"/>
                </a:lnTo>
                <a:lnTo>
                  <a:pt x="1646" y="418"/>
                </a:lnTo>
                <a:lnTo>
                  <a:pt x="1628" y="441"/>
                </a:lnTo>
                <a:lnTo>
                  <a:pt x="1611" y="470"/>
                </a:lnTo>
                <a:lnTo>
                  <a:pt x="1597" y="500"/>
                </a:lnTo>
                <a:lnTo>
                  <a:pt x="1586" y="532"/>
                </a:lnTo>
                <a:lnTo>
                  <a:pt x="1577" y="564"/>
                </a:lnTo>
                <a:lnTo>
                  <a:pt x="1572" y="596"/>
                </a:lnTo>
                <a:lnTo>
                  <a:pt x="1570" y="625"/>
                </a:lnTo>
                <a:lnTo>
                  <a:pt x="1572" y="654"/>
                </a:lnTo>
                <a:lnTo>
                  <a:pt x="1579" y="679"/>
                </a:lnTo>
                <a:lnTo>
                  <a:pt x="1591" y="699"/>
                </a:lnTo>
                <a:lnTo>
                  <a:pt x="1606" y="716"/>
                </a:lnTo>
                <a:lnTo>
                  <a:pt x="1626" y="728"/>
                </a:lnTo>
                <a:lnTo>
                  <a:pt x="1651" y="731"/>
                </a:lnTo>
                <a:lnTo>
                  <a:pt x="1677" y="728"/>
                </a:lnTo>
                <a:lnTo>
                  <a:pt x="1698" y="719"/>
                </a:lnTo>
                <a:lnTo>
                  <a:pt x="1719" y="706"/>
                </a:lnTo>
                <a:lnTo>
                  <a:pt x="1734" y="689"/>
                </a:lnTo>
                <a:lnTo>
                  <a:pt x="1746" y="672"/>
                </a:lnTo>
                <a:lnTo>
                  <a:pt x="1756" y="657"/>
                </a:lnTo>
                <a:lnTo>
                  <a:pt x="1762" y="645"/>
                </a:lnTo>
                <a:lnTo>
                  <a:pt x="1766" y="638"/>
                </a:lnTo>
                <a:lnTo>
                  <a:pt x="2011" y="638"/>
                </a:lnTo>
                <a:lnTo>
                  <a:pt x="2010" y="642"/>
                </a:lnTo>
                <a:lnTo>
                  <a:pt x="2008" y="650"/>
                </a:lnTo>
                <a:lnTo>
                  <a:pt x="2001" y="664"/>
                </a:lnTo>
                <a:lnTo>
                  <a:pt x="1995" y="680"/>
                </a:lnTo>
                <a:lnTo>
                  <a:pt x="1984" y="701"/>
                </a:lnTo>
                <a:lnTo>
                  <a:pt x="1971" y="723"/>
                </a:lnTo>
                <a:lnTo>
                  <a:pt x="1954" y="746"/>
                </a:lnTo>
                <a:lnTo>
                  <a:pt x="1934" y="771"/>
                </a:lnTo>
                <a:lnTo>
                  <a:pt x="1909" y="795"/>
                </a:lnTo>
                <a:lnTo>
                  <a:pt x="1880" y="819"/>
                </a:lnTo>
                <a:lnTo>
                  <a:pt x="1848" y="840"/>
                </a:lnTo>
                <a:lnTo>
                  <a:pt x="1811" y="859"/>
                </a:lnTo>
                <a:lnTo>
                  <a:pt x="1769" y="874"/>
                </a:lnTo>
                <a:lnTo>
                  <a:pt x="1722" y="888"/>
                </a:lnTo>
                <a:lnTo>
                  <a:pt x="1668" y="894"/>
                </a:lnTo>
                <a:lnTo>
                  <a:pt x="1611" y="896"/>
                </a:lnTo>
                <a:lnTo>
                  <a:pt x="1559" y="891"/>
                </a:lnTo>
                <a:lnTo>
                  <a:pt x="1512" y="879"/>
                </a:lnTo>
                <a:lnTo>
                  <a:pt x="1471" y="862"/>
                </a:lnTo>
                <a:lnTo>
                  <a:pt x="1436" y="840"/>
                </a:lnTo>
                <a:lnTo>
                  <a:pt x="1407" y="813"/>
                </a:lnTo>
                <a:lnTo>
                  <a:pt x="1382" y="781"/>
                </a:lnTo>
                <a:lnTo>
                  <a:pt x="1363" y="746"/>
                </a:lnTo>
                <a:lnTo>
                  <a:pt x="1350" y="707"/>
                </a:lnTo>
                <a:lnTo>
                  <a:pt x="1342" y="669"/>
                </a:lnTo>
                <a:lnTo>
                  <a:pt x="1338" y="627"/>
                </a:lnTo>
                <a:lnTo>
                  <a:pt x="1340" y="583"/>
                </a:lnTo>
                <a:lnTo>
                  <a:pt x="1345" y="539"/>
                </a:lnTo>
                <a:lnTo>
                  <a:pt x="1357" y="497"/>
                </a:lnTo>
                <a:lnTo>
                  <a:pt x="1374" y="455"/>
                </a:lnTo>
                <a:lnTo>
                  <a:pt x="1394" y="413"/>
                </a:lnTo>
                <a:lnTo>
                  <a:pt x="1419" y="374"/>
                </a:lnTo>
                <a:lnTo>
                  <a:pt x="1449" y="339"/>
                </a:lnTo>
                <a:lnTo>
                  <a:pt x="1485" y="305"/>
                </a:lnTo>
                <a:lnTo>
                  <a:pt x="1523" y="276"/>
                </a:lnTo>
                <a:lnTo>
                  <a:pt x="1567" y="251"/>
                </a:lnTo>
                <a:lnTo>
                  <a:pt x="1614" y="231"/>
                </a:lnTo>
                <a:lnTo>
                  <a:pt x="1666" y="218"/>
                </a:lnTo>
                <a:lnTo>
                  <a:pt x="1722" y="211"/>
                </a:lnTo>
                <a:lnTo>
                  <a:pt x="1783" y="209"/>
                </a:lnTo>
                <a:close/>
                <a:moveTo>
                  <a:pt x="4258" y="201"/>
                </a:moveTo>
                <a:lnTo>
                  <a:pt x="4312" y="207"/>
                </a:lnTo>
                <a:lnTo>
                  <a:pt x="4361" y="219"/>
                </a:lnTo>
                <a:lnTo>
                  <a:pt x="4403" y="238"/>
                </a:lnTo>
                <a:lnTo>
                  <a:pt x="4440" y="261"/>
                </a:lnTo>
                <a:lnTo>
                  <a:pt x="4470" y="290"/>
                </a:lnTo>
                <a:lnTo>
                  <a:pt x="4495" y="322"/>
                </a:lnTo>
                <a:lnTo>
                  <a:pt x="4516" y="357"/>
                </a:lnTo>
                <a:lnTo>
                  <a:pt x="4529" y="396"/>
                </a:lnTo>
                <a:lnTo>
                  <a:pt x="4538" y="436"/>
                </a:lnTo>
                <a:lnTo>
                  <a:pt x="4543" y="478"/>
                </a:lnTo>
                <a:lnTo>
                  <a:pt x="4541" y="522"/>
                </a:lnTo>
                <a:lnTo>
                  <a:pt x="4534" y="566"/>
                </a:lnTo>
                <a:lnTo>
                  <a:pt x="4522" y="608"/>
                </a:lnTo>
                <a:lnTo>
                  <a:pt x="4506" y="652"/>
                </a:lnTo>
                <a:lnTo>
                  <a:pt x="4485" y="692"/>
                </a:lnTo>
                <a:lnTo>
                  <a:pt x="4460" y="731"/>
                </a:lnTo>
                <a:lnTo>
                  <a:pt x="4430" y="768"/>
                </a:lnTo>
                <a:lnTo>
                  <a:pt x="4396" y="800"/>
                </a:lnTo>
                <a:lnTo>
                  <a:pt x="4357" y="830"/>
                </a:lnTo>
                <a:lnTo>
                  <a:pt x="4314" y="856"/>
                </a:lnTo>
                <a:lnTo>
                  <a:pt x="4267" y="874"/>
                </a:lnTo>
                <a:lnTo>
                  <a:pt x="4216" y="889"/>
                </a:lnTo>
                <a:lnTo>
                  <a:pt x="4161" y="898"/>
                </a:lnTo>
                <a:lnTo>
                  <a:pt x="4103" y="898"/>
                </a:lnTo>
                <a:lnTo>
                  <a:pt x="4048" y="893"/>
                </a:lnTo>
                <a:lnTo>
                  <a:pt x="4001" y="881"/>
                </a:lnTo>
                <a:lnTo>
                  <a:pt x="3957" y="864"/>
                </a:lnTo>
                <a:lnTo>
                  <a:pt x="3920" y="842"/>
                </a:lnTo>
                <a:lnTo>
                  <a:pt x="3890" y="815"/>
                </a:lnTo>
                <a:lnTo>
                  <a:pt x="3863" y="785"/>
                </a:lnTo>
                <a:lnTo>
                  <a:pt x="3842" y="753"/>
                </a:lnTo>
                <a:lnTo>
                  <a:pt x="3827" y="716"/>
                </a:lnTo>
                <a:lnTo>
                  <a:pt x="3817" y="677"/>
                </a:lnTo>
                <a:lnTo>
                  <a:pt x="3810" y="637"/>
                </a:lnTo>
                <a:lnTo>
                  <a:pt x="3810" y="596"/>
                </a:lnTo>
                <a:lnTo>
                  <a:pt x="3816" y="554"/>
                </a:lnTo>
                <a:lnTo>
                  <a:pt x="3824" y="512"/>
                </a:lnTo>
                <a:lnTo>
                  <a:pt x="3837" y="470"/>
                </a:lnTo>
                <a:lnTo>
                  <a:pt x="3856" y="430"/>
                </a:lnTo>
                <a:lnTo>
                  <a:pt x="3878" y="391"/>
                </a:lnTo>
                <a:lnTo>
                  <a:pt x="3905" y="354"/>
                </a:lnTo>
                <a:lnTo>
                  <a:pt x="3935" y="320"/>
                </a:lnTo>
                <a:lnTo>
                  <a:pt x="3970" y="290"/>
                </a:lnTo>
                <a:lnTo>
                  <a:pt x="4009" y="261"/>
                </a:lnTo>
                <a:lnTo>
                  <a:pt x="4051" y="239"/>
                </a:lnTo>
                <a:lnTo>
                  <a:pt x="4098" y="221"/>
                </a:lnTo>
                <a:lnTo>
                  <a:pt x="4147" y="207"/>
                </a:lnTo>
                <a:lnTo>
                  <a:pt x="4201" y="201"/>
                </a:lnTo>
                <a:lnTo>
                  <a:pt x="4258" y="201"/>
                </a:lnTo>
                <a:close/>
                <a:moveTo>
                  <a:pt x="3531" y="199"/>
                </a:moveTo>
                <a:lnTo>
                  <a:pt x="3587" y="201"/>
                </a:lnTo>
                <a:lnTo>
                  <a:pt x="3635" y="207"/>
                </a:lnTo>
                <a:lnTo>
                  <a:pt x="3676" y="218"/>
                </a:lnTo>
                <a:lnTo>
                  <a:pt x="3710" y="229"/>
                </a:lnTo>
                <a:lnTo>
                  <a:pt x="3738" y="243"/>
                </a:lnTo>
                <a:lnTo>
                  <a:pt x="3760" y="260"/>
                </a:lnTo>
                <a:lnTo>
                  <a:pt x="3777" y="276"/>
                </a:lnTo>
                <a:lnTo>
                  <a:pt x="3790" y="295"/>
                </a:lnTo>
                <a:lnTo>
                  <a:pt x="3800" y="313"/>
                </a:lnTo>
                <a:lnTo>
                  <a:pt x="3807" y="332"/>
                </a:lnTo>
                <a:lnTo>
                  <a:pt x="3810" y="349"/>
                </a:lnTo>
                <a:lnTo>
                  <a:pt x="3812" y="366"/>
                </a:lnTo>
                <a:lnTo>
                  <a:pt x="3812" y="381"/>
                </a:lnTo>
                <a:lnTo>
                  <a:pt x="3812" y="394"/>
                </a:lnTo>
                <a:lnTo>
                  <a:pt x="3810" y="404"/>
                </a:lnTo>
                <a:lnTo>
                  <a:pt x="3810" y="411"/>
                </a:lnTo>
                <a:lnTo>
                  <a:pt x="3810" y="416"/>
                </a:lnTo>
                <a:lnTo>
                  <a:pt x="3583" y="416"/>
                </a:lnTo>
                <a:lnTo>
                  <a:pt x="3585" y="414"/>
                </a:lnTo>
                <a:lnTo>
                  <a:pt x="3585" y="408"/>
                </a:lnTo>
                <a:lnTo>
                  <a:pt x="3587" y="398"/>
                </a:lnTo>
                <a:lnTo>
                  <a:pt x="3587" y="386"/>
                </a:lnTo>
                <a:lnTo>
                  <a:pt x="3583" y="374"/>
                </a:lnTo>
                <a:lnTo>
                  <a:pt x="3578" y="362"/>
                </a:lnTo>
                <a:lnTo>
                  <a:pt x="3568" y="351"/>
                </a:lnTo>
                <a:lnTo>
                  <a:pt x="3553" y="340"/>
                </a:lnTo>
                <a:lnTo>
                  <a:pt x="3534" y="334"/>
                </a:lnTo>
                <a:lnTo>
                  <a:pt x="3508" y="332"/>
                </a:lnTo>
                <a:lnTo>
                  <a:pt x="3481" y="334"/>
                </a:lnTo>
                <a:lnTo>
                  <a:pt x="3460" y="340"/>
                </a:lnTo>
                <a:lnTo>
                  <a:pt x="3444" y="351"/>
                </a:lnTo>
                <a:lnTo>
                  <a:pt x="3434" y="362"/>
                </a:lnTo>
                <a:lnTo>
                  <a:pt x="3427" y="376"/>
                </a:lnTo>
                <a:lnTo>
                  <a:pt x="3428" y="391"/>
                </a:lnTo>
                <a:lnTo>
                  <a:pt x="3435" y="404"/>
                </a:lnTo>
                <a:lnTo>
                  <a:pt x="3449" y="418"/>
                </a:lnTo>
                <a:lnTo>
                  <a:pt x="3469" y="430"/>
                </a:lnTo>
                <a:lnTo>
                  <a:pt x="3497" y="438"/>
                </a:lnTo>
                <a:lnTo>
                  <a:pt x="3531" y="445"/>
                </a:lnTo>
                <a:lnTo>
                  <a:pt x="3565" y="452"/>
                </a:lnTo>
                <a:lnTo>
                  <a:pt x="3597" y="458"/>
                </a:lnTo>
                <a:lnTo>
                  <a:pt x="3629" y="465"/>
                </a:lnTo>
                <a:lnTo>
                  <a:pt x="3659" y="475"/>
                </a:lnTo>
                <a:lnTo>
                  <a:pt x="3688" y="487"/>
                </a:lnTo>
                <a:lnTo>
                  <a:pt x="3715" y="502"/>
                </a:lnTo>
                <a:lnTo>
                  <a:pt x="3736" y="521"/>
                </a:lnTo>
                <a:lnTo>
                  <a:pt x="3757" y="542"/>
                </a:lnTo>
                <a:lnTo>
                  <a:pt x="3772" y="569"/>
                </a:lnTo>
                <a:lnTo>
                  <a:pt x="3782" y="601"/>
                </a:lnTo>
                <a:lnTo>
                  <a:pt x="3787" y="642"/>
                </a:lnTo>
                <a:lnTo>
                  <a:pt x="3787" y="652"/>
                </a:lnTo>
                <a:lnTo>
                  <a:pt x="3785" y="665"/>
                </a:lnTo>
                <a:lnTo>
                  <a:pt x="3784" y="682"/>
                </a:lnTo>
                <a:lnTo>
                  <a:pt x="3779" y="702"/>
                </a:lnTo>
                <a:lnTo>
                  <a:pt x="3772" y="723"/>
                </a:lnTo>
                <a:lnTo>
                  <a:pt x="3762" y="744"/>
                </a:lnTo>
                <a:lnTo>
                  <a:pt x="3748" y="768"/>
                </a:lnTo>
                <a:lnTo>
                  <a:pt x="3733" y="790"/>
                </a:lnTo>
                <a:lnTo>
                  <a:pt x="3711" y="812"/>
                </a:lnTo>
                <a:lnTo>
                  <a:pt x="3688" y="832"/>
                </a:lnTo>
                <a:lnTo>
                  <a:pt x="3657" y="852"/>
                </a:lnTo>
                <a:lnTo>
                  <a:pt x="3622" y="869"/>
                </a:lnTo>
                <a:lnTo>
                  <a:pt x="3582" y="882"/>
                </a:lnTo>
                <a:lnTo>
                  <a:pt x="3534" y="893"/>
                </a:lnTo>
                <a:lnTo>
                  <a:pt x="3481" y="899"/>
                </a:lnTo>
                <a:lnTo>
                  <a:pt x="3420" y="901"/>
                </a:lnTo>
                <a:lnTo>
                  <a:pt x="3359" y="898"/>
                </a:lnTo>
                <a:lnTo>
                  <a:pt x="3306" y="891"/>
                </a:lnTo>
                <a:lnTo>
                  <a:pt x="3260" y="881"/>
                </a:lnTo>
                <a:lnTo>
                  <a:pt x="3221" y="869"/>
                </a:lnTo>
                <a:lnTo>
                  <a:pt x="3188" y="854"/>
                </a:lnTo>
                <a:lnTo>
                  <a:pt x="3161" y="837"/>
                </a:lnTo>
                <a:lnTo>
                  <a:pt x="3139" y="820"/>
                </a:lnTo>
                <a:lnTo>
                  <a:pt x="3122" y="800"/>
                </a:lnTo>
                <a:lnTo>
                  <a:pt x="3109" y="780"/>
                </a:lnTo>
                <a:lnTo>
                  <a:pt x="3100" y="760"/>
                </a:lnTo>
                <a:lnTo>
                  <a:pt x="3094" y="739"/>
                </a:lnTo>
                <a:lnTo>
                  <a:pt x="3092" y="721"/>
                </a:lnTo>
                <a:lnTo>
                  <a:pt x="3090" y="702"/>
                </a:lnTo>
                <a:lnTo>
                  <a:pt x="3090" y="686"/>
                </a:lnTo>
                <a:lnTo>
                  <a:pt x="3068" y="723"/>
                </a:lnTo>
                <a:lnTo>
                  <a:pt x="3040" y="760"/>
                </a:lnTo>
                <a:lnTo>
                  <a:pt x="3006" y="793"/>
                </a:lnTo>
                <a:lnTo>
                  <a:pt x="2967" y="824"/>
                </a:lnTo>
                <a:lnTo>
                  <a:pt x="2924" y="850"/>
                </a:lnTo>
                <a:lnTo>
                  <a:pt x="2875" y="871"/>
                </a:lnTo>
                <a:lnTo>
                  <a:pt x="2823" y="888"/>
                </a:lnTo>
                <a:lnTo>
                  <a:pt x="2765" y="896"/>
                </a:lnTo>
                <a:lnTo>
                  <a:pt x="2705" y="898"/>
                </a:lnTo>
                <a:lnTo>
                  <a:pt x="2651" y="893"/>
                </a:lnTo>
                <a:lnTo>
                  <a:pt x="2602" y="881"/>
                </a:lnTo>
                <a:lnTo>
                  <a:pt x="2560" y="864"/>
                </a:lnTo>
                <a:lnTo>
                  <a:pt x="2523" y="842"/>
                </a:lnTo>
                <a:lnTo>
                  <a:pt x="2491" y="815"/>
                </a:lnTo>
                <a:lnTo>
                  <a:pt x="2466" y="785"/>
                </a:lnTo>
                <a:lnTo>
                  <a:pt x="2444" y="751"/>
                </a:lnTo>
                <a:lnTo>
                  <a:pt x="2429" y="714"/>
                </a:lnTo>
                <a:lnTo>
                  <a:pt x="2419" y="675"/>
                </a:lnTo>
                <a:lnTo>
                  <a:pt x="2414" y="635"/>
                </a:lnTo>
                <a:lnTo>
                  <a:pt x="2414" y="593"/>
                </a:lnTo>
                <a:lnTo>
                  <a:pt x="2419" y="551"/>
                </a:lnTo>
                <a:lnTo>
                  <a:pt x="2429" y="509"/>
                </a:lnTo>
                <a:lnTo>
                  <a:pt x="2442" y="467"/>
                </a:lnTo>
                <a:lnTo>
                  <a:pt x="2462" y="426"/>
                </a:lnTo>
                <a:lnTo>
                  <a:pt x="2446" y="426"/>
                </a:lnTo>
                <a:lnTo>
                  <a:pt x="2429" y="430"/>
                </a:lnTo>
                <a:lnTo>
                  <a:pt x="2410" y="435"/>
                </a:lnTo>
                <a:lnTo>
                  <a:pt x="2388" y="443"/>
                </a:lnTo>
                <a:lnTo>
                  <a:pt x="2368" y="455"/>
                </a:lnTo>
                <a:lnTo>
                  <a:pt x="2348" y="472"/>
                </a:lnTo>
                <a:lnTo>
                  <a:pt x="2326" y="494"/>
                </a:lnTo>
                <a:lnTo>
                  <a:pt x="2308" y="521"/>
                </a:lnTo>
                <a:lnTo>
                  <a:pt x="2289" y="556"/>
                </a:lnTo>
                <a:lnTo>
                  <a:pt x="2274" y="596"/>
                </a:lnTo>
                <a:lnTo>
                  <a:pt x="2260" y="645"/>
                </a:lnTo>
                <a:lnTo>
                  <a:pt x="2207" y="877"/>
                </a:lnTo>
                <a:lnTo>
                  <a:pt x="1983" y="877"/>
                </a:lnTo>
                <a:lnTo>
                  <a:pt x="2129" y="226"/>
                </a:lnTo>
                <a:lnTo>
                  <a:pt x="2341" y="226"/>
                </a:lnTo>
                <a:lnTo>
                  <a:pt x="2323" y="307"/>
                </a:lnTo>
                <a:lnTo>
                  <a:pt x="2355" y="275"/>
                </a:lnTo>
                <a:lnTo>
                  <a:pt x="2390" y="251"/>
                </a:lnTo>
                <a:lnTo>
                  <a:pt x="2432" y="233"/>
                </a:lnTo>
                <a:lnTo>
                  <a:pt x="2467" y="223"/>
                </a:lnTo>
                <a:lnTo>
                  <a:pt x="2505" y="218"/>
                </a:lnTo>
                <a:lnTo>
                  <a:pt x="2542" y="216"/>
                </a:lnTo>
                <a:lnTo>
                  <a:pt x="2506" y="357"/>
                </a:lnTo>
                <a:lnTo>
                  <a:pt x="2536" y="322"/>
                </a:lnTo>
                <a:lnTo>
                  <a:pt x="2572" y="292"/>
                </a:lnTo>
                <a:lnTo>
                  <a:pt x="2611" y="263"/>
                </a:lnTo>
                <a:lnTo>
                  <a:pt x="2654" y="239"/>
                </a:lnTo>
                <a:lnTo>
                  <a:pt x="2701" y="221"/>
                </a:lnTo>
                <a:lnTo>
                  <a:pt x="2752" y="207"/>
                </a:lnTo>
                <a:lnTo>
                  <a:pt x="2806" y="201"/>
                </a:lnTo>
                <a:lnTo>
                  <a:pt x="2863" y="201"/>
                </a:lnTo>
                <a:lnTo>
                  <a:pt x="2915" y="207"/>
                </a:lnTo>
                <a:lnTo>
                  <a:pt x="2962" y="219"/>
                </a:lnTo>
                <a:lnTo>
                  <a:pt x="3004" y="236"/>
                </a:lnTo>
                <a:lnTo>
                  <a:pt x="3041" y="258"/>
                </a:lnTo>
                <a:lnTo>
                  <a:pt x="3072" y="285"/>
                </a:lnTo>
                <a:lnTo>
                  <a:pt x="3097" y="315"/>
                </a:lnTo>
                <a:lnTo>
                  <a:pt x="3117" y="349"/>
                </a:lnTo>
                <a:lnTo>
                  <a:pt x="3132" y="386"/>
                </a:lnTo>
                <a:lnTo>
                  <a:pt x="3142" y="425"/>
                </a:lnTo>
                <a:lnTo>
                  <a:pt x="3146" y="467"/>
                </a:lnTo>
                <a:lnTo>
                  <a:pt x="3146" y="509"/>
                </a:lnTo>
                <a:lnTo>
                  <a:pt x="3139" y="554"/>
                </a:lnTo>
                <a:lnTo>
                  <a:pt x="3136" y="564"/>
                </a:lnTo>
                <a:lnTo>
                  <a:pt x="3127" y="573"/>
                </a:lnTo>
                <a:lnTo>
                  <a:pt x="3117" y="579"/>
                </a:lnTo>
                <a:lnTo>
                  <a:pt x="3104" y="585"/>
                </a:lnTo>
                <a:lnTo>
                  <a:pt x="2908" y="654"/>
                </a:lnTo>
                <a:lnTo>
                  <a:pt x="3346" y="654"/>
                </a:lnTo>
                <a:lnTo>
                  <a:pt x="3344" y="655"/>
                </a:lnTo>
                <a:lnTo>
                  <a:pt x="3344" y="660"/>
                </a:lnTo>
                <a:lnTo>
                  <a:pt x="3343" y="669"/>
                </a:lnTo>
                <a:lnTo>
                  <a:pt x="3341" y="679"/>
                </a:lnTo>
                <a:lnTo>
                  <a:pt x="3343" y="691"/>
                </a:lnTo>
                <a:lnTo>
                  <a:pt x="3346" y="702"/>
                </a:lnTo>
                <a:lnTo>
                  <a:pt x="3351" y="716"/>
                </a:lnTo>
                <a:lnTo>
                  <a:pt x="3361" y="728"/>
                </a:lnTo>
                <a:lnTo>
                  <a:pt x="3376" y="736"/>
                </a:lnTo>
                <a:lnTo>
                  <a:pt x="3395" y="744"/>
                </a:lnTo>
                <a:lnTo>
                  <a:pt x="3420" y="749"/>
                </a:lnTo>
                <a:lnTo>
                  <a:pt x="3452" y="751"/>
                </a:lnTo>
                <a:lnTo>
                  <a:pt x="3476" y="749"/>
                </a:lnTo>
                <a:lnTo>
                  <a:pt x="3497" y="741"/>
                </a:lnTo>
                <a:lnTo>
                  <a:pt x="3514" y="731"/>
                </a:lnTo>
                <a:lnTo>
                  <a:pt x="3528" y="718"/>
                </a:lnTo>
                <a:lnTo>
                  <a:pt x="3536" y="702"/>
                </a:lnTo>
                <a:lnTo>
                  <a:pt x="3538" y="686"/>
                </a:lnTo>
                <a:lnTo>
                  <a:pt x="3536" y="669"/>
                </a:lnTo>
                <a:lnTo>
                  <a:pt x="3526" y="654"/>
                </a:lnTo>
                <a:lnTo>
                  <a:pt x="3509" y="638"/>
                </a:lnTo>
                <a:lnTo>
                  <a:pt x="3486" y="627"/>
                </a:lnTo>
                <a:lnTo>
                  <a:pt x="3455" y="620"/>
                </a:lnTo>
                <a:lnTo>
                  <a:pt x="3440" y="617"/>
                </a:lnTo>
                <a:lnTo>
                  <a:pt x="3420" y="613"/>
                </a:lnTo>
                <a:lnTo>
                  <a:pt x="3398" y="608"/>
                </a:lnTo>
                <a:lnTo>
                  <a:pt x="3373" y="601"/>
                </a:lnTo>
                <a:lnTo>
                  <a:pt x="3346" y="593"/>
                </a:lnTo>
                <a:lnTo>
                  <a:pt x="3319" y="581"/>
                </a:lnTo>
                <a:lnTo>
                  <a:pt x="3292" y="569"/>
                </a:lnTo>
                <a:lnTo>
                  <a:pt x="3267" y="553"/>
                </a:lnTo>
                <a:lnTo>
                  <a:pt x="3243" y="536"/>
                </a:lnTo>
                <a:lnTo>
                  <a:pt x="3223" y="514"/>
                </a:lnTo>
                <a:lnTo>
                  <a:pt x="3206" y="489"/>
                </a:lnTo>
                <a:lnTo>
                  <a:pt x="3196" y="462"/>
                </a:lnTo>
                <a:lnTo>
                  <a:pt x="3191" y="430"/>
                </a:lnTo>
                <a:lnTo>
                  <a:pt x="3193" y="393"/>
                </a:lnTo>
                <a:lnTo>
                  <a:pt x="3201" y="356"/>
                </a:lnTo>
                <a:lnTo>
                  <a:pt x="3216" y="322"/>
                </a:lnTo>
                <a:lnTo>
                  <a:pt x="3237" y="293"/>
                </a:lnTo>
                <a:lnTo>
                  <a:pt x="3262" y="270"/>
                </a:lnTo>
                <a:lnTo>
                  <a:pt x="3290" y="250"/>
                </a:lnTo>
                <a:lnTo>
                  <a:pt x="3324" y="233"/>
                </a:lnTo>
                <a:lnTo>
                  <a:pt x="3361" y="219"/>
                </a:lnTo>
                <a:lnTo>
                  <a:pt x="3402" y="209"/>
                </a:lnTo>
                <a:lnTo>
                  <a:pt x="3442" y="202"/>
                </a:lnTo>
                <a:lnTo>
                  <a:pt x="3486" y="199"/>
                </a:lnTo>
                <a:lnTo>
                  <a:pt x="3531" y="199"/>
                </a:lnTo>
                <a:close/>
                <a:moveTo>
                  <a:pt x="4950" y="7"/>
                </a:moveTo>
                <a:lnTo>
                  <a:pt x="4977" y="9"/>
                </a:lnTo>
                <a:lnTo>
                  <a:pt x="4999" y="10"/>
                </a:lnTo>
                <a:lnTo>
                  <a:pt x="5014" y="10"/>
                </a:lnTo>
                <a:lnTo>
                  <a:pt x="5019" y="12"/>
                </a:lnTo>
                <a:lnTo>
                  <a:pt x="4994" y="133"/>
                </a:lnTo>
                <a:lnTo>
                  <a:pt x="4965" y="135"/>
                </a:lnTo>
                <a:lnTo>
                  <a:pt x="4945" y="140"/>
                </a:lnTo>
                <a:lnTo>
                  <a:pt x="4930" y="147"/>
                </a:lnTo>
                <a:lnTo>
                  <a:pt x="4920" y="159"/>
                </a:lnTo>
                <a:lnTo>
                  <a:pt x="4913" y="172"/>
                </a:lnTo>
                <a:lnTo>
                  <a:pt x="4908" y="189"/>
                </a:lnTo>
                <a:lnTo>
                  <a:pt x="4903" y="209"/>
                </a:lnTo>
                <a:lnTo>
                  <a:pt x="4899" y="226"/>
                </a:lnTo>
                <a:lnTo>
                  <a:pt x="5039" y="226"/>
                </a:lnTo>
                <a:lnTo>
                  <a:pt x="5073" y="69"/>
                </a:lnTo>
                <a:lnTo>
                  <a:pt x="5290" y="69"/>
                </a:lnTo>
                <a:lnTo>
                  <a:pt x="5254" y="226"/>
                </a:lnTo>
                <a:lnTo>
                  <a:pt x="5367" y="226"/>
                </a:lnTo>
                <a:lnTo>
                  <a:pt x="5334" y="377"/>
                </a:lnTo>
                <a:lnTo>
                  <a:pt x="5222" y="377"/>
                </a:lnTo>
                <a:lnTo>
                  <a:pt x="5162" y="662"/>
                </a:lnTo>
                <a:lnTo>
                  <a:pt x="5159" y="677"/>
                </a:lnTo>
                <a:lnTo>
                  <a:pt x="5157" y="692"/>
                </a:lnTo>
                <a:lnTo>
                  <a:pt x="5159" y="709"/>
                </a:lnTo>
                <a:lnTo>
                  <a:pt x="5167" y="718"/>
                </a:lnTo>
                <a:lnTo>
                  <a:pt x="5179" y="723"/>
                </a:lnTo>
                <a:lnTo>
                  <a:pt x="5196" y="724"/>
                </a:lnTo>
                <a:lnTo>
                  <a:pt x="5214" y="726"/>
                </a:lnTo>
                <a:lnTo>
                  <a:pt x="5231" y="726"/>
                </a:lnTo>
                <a:lnTo>
                  <a:pt x="5246" y="726"/>
                </a:lnTo>
                <a:lnTo>
                  <a:pt x="5256" y="724"/>
                </a:lnTo>
                <a:lnTo>
                  <a:pt x="5261" y="724"/>
                </a:lnTo>
                <a:lnTo>
                  <a:pt x="5224" y="872"/>
                </a:lnTo>
                <a:lnTo>
                  <a:pt x="5219" y="874"/>
                </a:lnTo>
                <a:lnTo>
                  <a:pt x="5206" y="874"/>
                </a:lnTo>
                <a:lnTo>
                  <a:pt x="5182" y="876"/>
                </a:lnTo>
                <a:lnTo>
                  <a:pt x="5155" y="877"/>
                </a:lnTo>
                <a:lnTo>
                  <a:pt x="5123" y="877"/>
                </a:lnTo>
                <a:lnTo>
                  <a:pt x="5090" y="877"/>
                </a:lnTo>
                <a:lnTo>
                  <a:pt x="5056" y="874"/>
                </a:lnTo>
                <a:lnTo>
                  <a:pt x="5024" y="871"/>
                </a:lnTo>
                <a:lnTo>
                  <a:pt x="4995" y="862"/>
                </a:lnTo>
                <a:lnTo>
                  <a:pt x="4973" y="850"/>
                </a:lnTo>
                <a:lnTo>
                  <a:pt x="4960" y="840"/>
                </a:lnTo>
                <a:lnTo>
                  <a:pt x="4948" y="829"/>
                </a:lnTo>
                <a:lnTo>
                  <a:pt x="4940" y="813"/>
                </a:lnTo>
                <a:lnTo>
                  <a:pt x="4931" y="793"/>
                </a:lnTo>
                <a:lnTo>
                  <a:pt x="4928" y="768"/>
                </a:lnTo>
                <a:lnTo>
                  <a:pt x="4928" y="739"/>
                </a:lnTo>
                <a:lnTo>
                  <a:pt x="4933" y="706"/>
                </a:lnTo>
                <a:lnTo>
                  <a:pt x="5005" y="377"/>
                </a:lnTo>
                <a:lnTo>
                  <a:pt x="4876" y="377"/>
                </a:lnTo>
                <a:lnTo>
                  <a:pt x="4766" y="876"/>
                </a:lnTo>
                <a:lnTo>
                  <a:pt x="4534" y="876"/>
                </a:lnTo>
                <a:lnTo>
                  <a:pt x="4644" y="377"/>
                </a:lnTo>
                <a:lnTo>
                  <a:pt x="4522" y="377"/>
                </a:lnTo>
                <a:lnTo>
                  <a:pt x="4556" y="226"/>
                </a:lnTo>
                <a:lnTo>
                  <a:pt x="4674" y="226"/>
                </a:lnTo>
                <a:lnTo>
                  <a:pt x="4684" y="180"/>
                </a:lnTo>
                <a:lnTo>
                  <a:pt x="4696" y="143"/>
                </a:lnTo>
                <a:lnTo>
                  <a:pt x="4707" y="113"/>
                </a:lnTo>
                <a:lnTo>
                  <a:pt x="4723" y="88"/>
                </a:lnTo>
                <a:lnTo>
                  <a:pt x="4741" y="64"/>
                </a:lnTo>
                <a:lnTo>
                  <a:pt x="4763" y="46"/>
                </a:lnTo>
                <a:lnTo>
                  <a:pt x="4788" y="31"/>
                </a:lnTo>
                <a:lnTo>
                  <a:pt x="4817" y="21"/>
                </a:lnTo>
                <a:lnTo>
                  <a:pt x="4851" y="14"/>
                </a:lnTo>
                <a:lnTo>
                  <a:pt x="4884" y="9"/>
                </a:lnTo>
                <a:lnTo>
                  <a:pt x="4918" y="7"/>
                </a:lnTo>
                <a:lnTo>
                  <a:pt x="4950" y="7"/>
                </a:lnTo>
                <a:close/>
                <a:moveTo>
                  <a:pt x="1200" y="0"/>
                </a:moveTo>
                <a:lnTo>
                  <a:pt x="1438" y="0"/>
                </a:lnTo>
                <a:lnTo>
                  <a:pt x="1406" y="143"/>
                </a:lnTo>
                <a:lnTo>
                  <a:pt x="1170" y="143"/>
                </a:lnTo>
                <a:lnTo>
                  <a:pt x="1200" y="0"/>
                </a:lnTo>
                <a:close/>
                <a:moveTo>
                  <a:pt x="196" y="0"/>
                </a:moveTo>
                <a:lnTo>
                  <a:pt x="544" y="0"/>
                </a:lnTo>
                <a:lnTo>
                  <a:pt x="557" y="490"/>
                </a:lnTo>
                <a:lnTo>
                  <a:pt x="793" y="0"/>
                </a:lnTo>
                <a:lnTo>
                  <a:pt x="1141" y="0"/>
                </a:lnTo>
                <a:lnTo>
                  <a:pt x="946" y="877"/>
                </a:lnTo>
                <a:lnTo>
                  <a:pt x="694" y="877"/>
                </a:lnTo>
                <a:lnTo>
                  <a:pt x="798" y="406"/>
                </a:lnTo>
                <a:lnTo>
                  <a:pt x="562" y="877"/>
                </a:lnTo>
                <a:lnTo>
                  <a:pt x="382" y="877"/>
                </a:lnTo>
                <a:lnTo>
                  <a:pt x="372" y="406"/>
                </a:lnTo>
                <a:lnTo>
                  <a:pt x="254" y="877"/>
                </a:lnTo>
                <a:lnTo>
                  <a:pt x="0" y="877"/>
                </a:lnTo>
                <a:lnTo>
                  <a:pt x="196" y="0"/>
                </a:lnTo>
                <a:close/>
              </a:path>
            </a:pathLst>
          </a:custGeom>
          <a:solidFill>
            <a:srgbClr val="68217A"/>
          </a:solidFill>
          <a:ln w="0">
            <a:noFill/>
            <a:prstDash val="solid"/>
            <a:round/>
            <a:headEnd/>
            <a:tailEnd/>
          </a:ln>
        </p:spPr>
        <p:txBody>
          <a:bodyPr vert="horz" wrap="square" lIns="91138" tIns="45568" rIns="91138" bIns="45568" numCol="1" anchor="t" anchorCtr="0" compatLnSpc="1">
            <a:prstTxWarp prst="textNoShape">
              <a:avLst/>
            </a:prstTxWarp>
          </a:bodyPr>
          <a:lstStyle/>
          <a:p>
            <a:pPr defTabSz="911253" fontAlgn="auto">
              <a:spcBef>
                <a:spcPts val="0"/>
              </a:spcBef>
              <a:spcAft>
                <a:spcPts val="0"/>
              </a:spcAft>
            </a:pPr>
            <a:endParaRPr lang="en-US" sz="1800" dirty="0">
              <a:solidFill>
                <a:srgbClr val="000000"/>
              </a:solidFill>
              <a:latin typeface="Segoe UI"/>
              <a:cs typeface="+mn-cs"/>
            </a:endParaRPr>
          </a:p>
        </p:txBody>
      </p:sp>
      <p:pic>
        <p:nvPicPr>
          <p:cNvPr id="4" name="Picture 3" descr="VS_Wht_rgb.wmf"/>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0609" y="1317799"/>
            <a:ext cx="1541587" cy="362632"/>
          </a:xfrm>
          <a:prstGeom prst="rect">
            <a:avLst/>
          </a:prstGeom>
        </p:spPr>
      </p:pic>
      <p:sp>
        <p:nvSpPr>
          <p:cNvPr id="9" name="Text Placeholder 7"/>
          <p:cNvSpPr>
            <a:spLocks noGrp="1"/>
          </p:cNvSpPr>
          <p:nvPr>
            <p:ph type="body" sz="quarter" idx="13"/>
          </p:nvPr>
        </p:nvSpPr>
        <p:spPr>
          <a:xfrm>
            <a:off x="400743" y="2539915"/>
            <a:ext cx="4694022" cy="3600986"/>
          </a:xfrm>
        </p:spPr>
        <p:txBody>
          <a:bodyPr/>
          <a:lstStyle>
            <a:lvl1pPr marL="0" indent="0">
              <a:buNone/>
              <a:defRPr sz="7200">
                <a:solidFill>
                  <a:srgbClr val="FFFFFF"/>
                </a:solidFill>
              </a:defRPr>
            </a:lvl1pPr>
            <a:lvl2pPr marL="4761" indent="0">
              <a:buNone/>
              <a:defRPr sz="3600">
                <a:solidFill>
                  <a:srgbClr val="FFFFFF"/>
                </a:solidFill>
                <a:latin typeface="+mj-lt"/>
              </a:defRPr>
            </a:lvl2pPr>
            <a:lvl3pPr marL="571143" indent="0">
              <a:buNone/>
              <a:defRPr/>
            </a:lvl3pPr>
            <a:lvl4pPr marL="795816" indent="0">
              <a:buNone/>
              <a:defRPr/>
            </a:lvl4pPr>
            <a:lvl5pPr marL="1026792" indent="0">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61165544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33400" y="1828834"/>
            <a:ext cx="4114800" cy="4303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00600" y="1828834"/>
            <a:ext cx="4114800" cy="4303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pic>
        <p:nvPicPr>
          <p:cNvPr id="3" name="Picture 2" descr="PPT_image_fla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6214"/>
          </a:xfrm>
          <a:prstGeom prst="rect">
            <a:avLst/>
          </a:prstGeom>
        </p:spPr>
      </p:pic>
      <p:sp>
        <p:nvSpPr>
          <p:cNvPr id="6" name="Freeform 32"/>
          <p:cNvSpPr>
            <a:spLocks noEditPoints="1"/>
          </p:cNvSpPr>
          <p:nvPr/>
        </p:nvSpPr>
        <p:spPr bwMode="auto">
          <a:xfrm>
            <a:off x="8413487" y="239811"/>
            <a:ext cx="599351" cy="129723"/>
          </a:xfrm>
          <a:custGeom>
            <a:avLst/>
            <a:gdLst>
              <a:gd name="T0" fmla="*/ 4053 w 5549"/>
              <a:gd name="T1" fmla="*/ 571 h 901"/>
              <a:gd name="T2" fmla="*/ 4198 w 5549"/>
              <a:gd name="T3" fmla="*/ 714 h 901"/>
              <a:gd name="T4" fmla="*/ 4309 w 5549"/>
              <a:gd name="T5" fmla="*/ 420 h 901"/>
              <a:gd name="T6" fmla="*/ 2725 w 5549"/>
              <a:gd name="T7" fmla="*/ 416 h 901"/>
              <a:gd name="T8" fmla="*/ 2678 w 5549"/>
              <a:gd name="T9" fmla="*/ 707 h 901"/>
              <a:gd name="T10" fmla="*/ 2897 w 5549"/>
              <a:gd name="T11" fmla="*/ 581 h 901"/>
              <a:gd name="T12" fmla="*/ 2818 w 5549"/>
              <a:gd name="T13" fmla="*/ 352 h 901"/>
              <a:gd name="T14" fmla="*/ 5500 w 5549"/>
              <a:gd name="T15" fmla="*/ 271 h 901"/>
              <a:gd name="T16" fmla="*/ 5504 w 5549"/>
              <a:gd name="T17" fmla="*/ 255 h 901"/>
              <a:gd name="T18" fmla="*/ 5502 w 5549"/>
              <a:gd name="T19" fmla="*/ 327 h 901"/>
              <a:gd name="T20" fmla="*/ 5435 w 5549"/>
              <a:gd name="T21" fmla="*/ 248 h 901"/>
              <a:gd name="T22" fmla="*/ 5539 w 5549"/>
              <a:gd name="T23" fmla="*/ 292 h 901"/>
              <a:gd name="T24" fmla="*/ 5477 w 5549"/>
              <a:gd name="T25" fmla="*/ 221 h 901"/>
              <a:gd name="T26" fmla="*/ 5477 w 5549"/>
              <a:gd name="T27" fmla="*/ 364 h 901"/>
              <a:gd name="T28" fmla="*/ 5477 w 5549"/>
              <a:gd name="T29" fmla="*/ 221 h 901"/>
              <a:gd name="T30" fmla="*/ 2032 w 5549"/>
              <a:gd name="T31" fmla="*/ 364 h 901"/>
              <a:gd name="T32" fmla="*/ 1806 w 5549"/>
              <a:gd name="T33" fmla="*/ 455 h 901"/>
              <a:gd name="T34" fmla="*/ 1690 w 5549"/>
              <a:gd name="T35" fmla="*/ 379 h 901"/>
              <a:gd name="T36" fmla="*/ 1572 w 5549"/>
              <a:gd name="T37" fmla="*/ 654 h 901"/>
              <a:gd name="T38" fmla="*/ 1746 w 5549"/>
              <a:gd name="T39" fmla="*/ 672 h 901"/>
              <a:gd name="T40" fmla="*/ 1971 w 5549"/>
              <a:gd name="T41" fmla="*/ 723 h 901"/>
              <a:gd name="T42" fmla="*/ 1611 w 5549"/>
              <a:gd name="T43" fmla="*/ 896 h 901"/>
              <a:gd name="T44" fmla="*/ 1338 w 5549"/>
              <a:gd name="T45" fmla="*/ 627 h 901"/>
              <a:gd name="T46" fmla="*/ 1567 w 5549"/>
              <a:gd name="T47" fmla="*/ 251 h 901"/>
              <a:gd name="T48" fmla="*/ 4470 w 5549"/>
              <a:gd name="T49" fmla="*/ 290 h 901"/>
              <a:gd name="T50" fmla="*/ 4485 w 5549"/>
              <a:gd name="T51" fmla="*/ 692 h 901"/>
              <a:gd name="T52" fmla="*/ 4048 w 5549"/>
              <a:gd name="T53" fmla="*/ 893 h 901"/>
              <a:gd name="T54" fmla="*/ 3810 w 5549"/>
              <a:gd name="T55" fmla="*/ 596 h 901"/>
              <a:gd name="T56" fmla="*/ 4051 w 5549"/>
              <a:gd name="T57" fmla="*/ 239 h 901"/>
              <a:gd name="T58" fmla="*/ 3738 w 5549"/>
              <a:gd name="T59" fmla="*/ 243 h 901"/>
              <a:gd name="T60" fmla="*/ 3810 w 5549"/>
              <a:gd name="T61" fmla="*/ 404 h 901"/>
              <a:gd name="T62" fmla="*/ 3568 w 5549"/>
              <a:gd name="T63" fmla="*/ 351 h 901"/>
              <a:gd name="T64" fmla="*/ 3435 w 5549"/>
              <a:gd name="T65" fmla="*/ 404 h 901"/>
              <a:gd name="T66" fmla="*/ 3715 w 5549"/>
              <a:gd name="T67" fmla="*/ 502 h 901"/>
              <a:gd name="T68" fmla="*/ 3772 w 5549"/>
              <a:gd name="T69" fmla="*/ 723 h 901"/>
              <a:gd name="T70" fmla="*/ 3481 w 5549"/>
              <a:gd name="T71" fmla="*/ 899 h 901"/>
              <a:gd name="T72" fmla="*/ 3109 w 5549"/>
              <a:gd name="T73" fmla="*/ 780 h 901"/>
              <a:gd name="T74" fmla="*/ 2924 w 5549"/>
              <a:gd name="T75" fmla="*/ 850 h 901"/>
              <a:gd name="T76" fmla="*/ 2466 w 5549"/>
              <a:gd name="T77" fmla="*/ 785 h 901"/>
              <a:gd name="T78" fmla="*/ 2446 w 5549"/>
              <a:gd name="T79" fmla="*/ 426 h 901"/>
              <a:gd name="T80" fmla="*/ 2260 w 5549"/>
              <a:gd name="T81" fmla="*/ 645 h 901"/>
              <a:gd name="T82" fmla="*/ 2505 w 5549"/>
              <a:gd name="T83" fmla="*/ 218 h 901"/>
              <a:gd name="T84" fmla="*/ 2863 w 5549"/>
              <a:gd name="T85" fmla="*/ 201 h 901"/>
              <a:gd name="T86" fmla="*/ 3146 w 5549"/>
              <a:gd name="T87" fmla="*/ 467 h 901"/>
              <a:gd name="T88" fmla="*/ 3344 w 5549"/>
              <a:gd name="T89" fmla="*/ 660 h 901"/>
              <a:gd name="T90" fmla="*/ 3452 w 5549"/>
              <a:gd name="T91" fmla="*/ 751 h 901"/>
              <a:gd name="T92" fmla="*/ 3486 w 5549"/>
              <a:gd name="T93" fmla="*/ 627 h 901"/>
              <a:gd name="T94" fmla="*/ 3243 w 5549"/>
              <a:gd name="T95" fmla="*/ 536 h 901"/>
              <a:gd name="T96" fmla="*/ 3290 w 5549"/>
              <a:gd name="T97" fmla="*/ 250 h 901"/>
              <a:gd name="T98" fmla="*/ 5014 w 5549"/>
              <a:gd name="T99" fmla="*/ 10 h 901"/>
              <a:gd name="T100" fmla="*/ 4899 w 5549"/>
              <a:gd name="T101" fmla="*/ 226 h 901"/>
              <a:gd name="T102" fmla="*/ 5157 w 5549"/>
              <a:gd name="T103" fmla="*/ 692 h 901"/>
              <a:gd name="T104" fmla="*/ 5224 w 5549"/>
              <a:gd name="T105" fmla="*/ 872 h 901"/>
              <a:gd name="T106" fmla="*/ 4973 w 5549"/>
              <a:gd name="T107" fmla="*/ 850 h 901"/>
              <a:gd name="T108" fmla="*/ 4766 w 5549"/>
              <a:gd name="T109" fmla="*/ 876 h 901"/>
              <a:gd name="T110" fmla="*/ 4741 w 5549"/>
              <a:gd name="T111" fmla="*/ 64 h 901"/>
              <a:gd name="T112" fmla="*/ 1406 w 5549"/>
              <a:gd name="T113" fmla="*/ 143 h 901"/>
              <a:gd name="T114" fmla="*/ 798 w 5549"/>
              <a:gd name="T115" fmla="*/ 406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49" h="901">
                <a:moveTo>
                  <a:pt x="4214" y="352"/>
                </a:moveTo>
                <a:lnTo>
                  <a:pt x="4189" y="361"/>
                </a:lnTo>
                <a:lnTo>
                  <a:pt x="4164" y="374"/>
                </a:lnTo>
                <a:lnTo>
                  <a:pt x="4142" y="393"/>
                </a:lnTo>
                <a:lnTo>
                  <a:pt x="4120" y="416"/>
                </a:lnTo>
                <a:lnTo>
                  <a:pt x="4102" y="443"/>
                </a:lnTo>
                <a:lnTo>
                  <a:pt x="4085" y="473"/>
                </a:lnTo>
                <a:lnTo>
                  <a:pt x="4071" y="505"/>
                </a:lnTo>
                <a:lnTo>
                  <a:pt x="4061" y="537"/>
                </a:lnTo>
                <a:lnTo>
                  <a:pt x="4053" y="571"/>
                </a:lnTo>
                <a:lnTo>
                  <a:pt x="4049" y="603"/>
                </a:lnTo>
                <a:lnTo>
                  <a:pt x="4049" y="633"/>
                </a:lnTo>
                <a:lnTo>
                  <a:pt x="4053" y="662"/>
                </a:lnTo>
                <a:lnTo>
                  <a:pt x="4061" y="687"/>
                </a:lnTo>
                <a:lnTo>
                  <a:pt x="4075" y="707"/>
                </a:lnTo>
                <a:lnTo>
                  <a:pt x="4093" y="723"/>
                </a:lnTo>
                <a:lnTo>
                  <a:pt x="4117" y="731"/>
                </a:lnTo>
                <a:lnTo>
                  <a:pt x="4145" y="733"/>
                </a:lnTo>
                <a:lnTo>
                  <a:pt x="4172" y="728"/>
                </a:lnTo>
                <a:lnTo>
                  <a:pt x="4198" y="714"/>
                </a:lnTo>
                <a:lnTo>
                  <a:pt x="4221" y="696"/>
                </a:lnTo>
                <a:lnTo>
                  <a:pt x="4243" y="672"/>
                </a:lnTo>
                <a:lnTo>
                  <a:pt x="4263" y="643"/>
                </a:lnTo>
                <a:lnTo>
                  <a:pt x="4278" y="613"/>
                </a:lnTo>
                <a:lnTo>
                  <a:pt x="4293" y="581"/>
                </a:lnTo>
                <a:lnTo>
                  <a:pt x="4304" y="547"/>
                </a:lnTo>
                <a:lnTo>
                  <a:pt x="4310" y="514"/>
                </a:lnTo>
                <a:lnTo>
                  <a:pt x="4314" y="480"/>
                </a:lnTo>
                <a:lnTo>
                  <a:pt x="4312" y="448"/>
                </a:lnTo>
                <a:lnTo>
                  <a:pt x="4309" y="420"/>
                </a:lnTo>
                <a:lnTo>
                  <a:pt x="4299" y="396"/>
                </a:lnTo>
                <a:lnTo>
                  <a:pt x="4285" y="376"/>
                </a:lnTo>
                <a:lnTo>
                  <a:pt x="4265" y="361"/>
                </a:lnTo>
                <a:lnTo>
                  <a:pt x="4241" y="352"/>
                </a:lnTo>
                <a:lnTo>
                  <a:pt x="4214" y="352"/>
                </a:lnTo>
                <a:close/>
                <a:moveTo>
                  <a:pt x="2818" y="352"/>
                </a:moveTo>
                <a:lnTo>
                  <a:pt x="2792" y="361"/>
                </a:lnTo>
                <a:lnTo>
                  <a:pt x="2769" y="374"/>
                </a:lnTo>
                <a:lnTo>
                  <a:pt x="2745" y="393"/>
                </a:lnTo>
                <a:lnTo>
                  <a:pt x="2725" y="416"/>
                </a:lnTo>
                <a:lnTo>
                  <a:pt x="2705" y="443"/>
                </a:lnTo>
                <a:lnTo>
                  <a:pt x="2690" y="473"/>
                </a:lnTo>
                <a:lnTo>
                  <a:pt x="2674" y="505"/>
                </a:lnTo>
                <a:lnTo>
                  <a:pt x="2664" y="537"/>
                </a:lnTo>
                <a:lnTo>
                  <a:pt x="2656" y="571"/>
                </a:lnTo>
                <a:lnTo>
                  <a:pt x="2653" y="603"/>
                </a:lnTo>
                <a:lnTo>
                  <a:pt x="2653" y="633"/>
                </a:lnTo>
                <a:lnTo>
                  <a:pt x="2656" y="662"/>
                </a:lnTo>
                <a:lnTo>
                  <a:pt x="2664" y="687"/>
                </a:lnTo>
                <a:lnTo>
                  <a:pt x="2678" y="707"/>
                </a:lnTo>
                <a:lnTo>
                  <a:pt x="2696" y="723"/>
                </a:lnTo>
                <a:lnTo>
                  <a:pt x="2720" y="731"/>
                </a:lnTo>
                <a:lnTo>
                  <a:pt x="2749" y="733"/>
                </a:lnTo>
                <a:lnTo>
                  <a:pt x="2775" y="728"/>
                </a:lnTo>
                <a:lnTo>
                  <a:pt x="2801" y="714"/>
                </a:lnTo>
                <a:lnTo>
                  <a:pt x="2826" y="696"/>
                </a:lnTo>
                <a:lnTo>
                  <a:pt x="2846" y="672"/>
                </a:lnTo>
                <a:lnTo>
                  <a:pt x="2866" y="643"/>
                </a:lnTo>
                <a:lnTo>
                  <a:pt x="2883" y="613"/>
                </a:lnTo>
                <a:lnTo>
                  <a:pt x="2897" y="581"/>
                </a:lnTo>
                <a:lnTo>
                  <a:pt x="2907" y="547"/>
                </a:lnTo>
                <a:lnTo>
                  <a:pt x="2913" y="514"/>
                </a:lnTo>
                <a:lnTo>
                  <a:pt x="2917" y="480"/>
                </a:lnTo>
                <a:lnTo>
                  <a:pt x="2917" y="448"/>
                </a:lnTo>
                <a:lnTo>
                  <a:pt x="2912" y="420"/>
                </a:lnTo>
                <a:lnTo>
                  <a:pt x="2902" y="396"/>
                </a:lnTo>
                <a:lnTo>
                  <a:pt x="2888" y="376"/>
                </a:lnTo>
                <a:lnTo>
                  <a:pt x="2868" y="361"/>
                </a:lnTo>
                <a:lnTo>
                  <a:pt x="2844" y="352"/>
                </a:lnTo>
                <a:lnTo>
                  <a:pt x="2818" y="352"/>
                </a:lnTo>
                <a:close/>
                <a:moveTo>
                  <a:pt x="5470" y="261"/>
                </a:moveTo>
                <a:lnTo>
                  <a:pt x="5465" y="283"/>
                </a:lnTo>
                <a:lnTo>
                  <a:pt x="5477" y="283"/>
                </a:lnTo>
                <a:lnTo>
                  <a:pt x="5480" y="283"/>
                </a:lnTo>
                <a:lnTo>
                  <a:pt x="5485" y="283"/>
                </a:lnTo>
                <a:lnTo>
                  <a:pt x="5488" y="283"/>
                </a:lnTo>
                <a:lnTo>
                  <a:pt x="5493" y="281"/>
                </a:lnTo>
                <a:lnTo>
                  <a:pt x="5497" y="280"/>
                </a:lnTo>
                <a:lnTo>
                  <a:pt x="5498" y="276"/>
                </a:lnTo>
                <a:lnTo>
                  <a:pt x="5500" y="271"/>
                </a:lnTo>
                <a:lnTo>
                  <a:pt x="5500" y="266"/>
                </a:lnTo>
                <a:lnTo>
                  <a:pt x="5498" y="265"/>
                </a:lnTo>
                <a:lnTo>
                  <a:pt x="5495" y="261"/>
                </a:lnTo>
                <a:lnTo>
                  <a:pt x="5490" y="261"/>
                </a:lnTo>
                <a:lnTo>
                  <a:pt x="5485" y="261"/>
                </a:lnTo>
                <a:lnTo>
                  <a:pt x="5470" y="261"/>
                </a:lnTo>
                <a:close/>
                <a:moveTo>
                  <a:pt x="5488" y="250"/>
                </a:moveTo>
                <a:lnTo>
                  <a:pt x="5495" y="251"/>
                </a:lnTo>
                <a:lnTo>
                  <a:pt x="5500" y="253"/>
                </a:lnTo>
                <a:lnTo>
                  <a:pt x="5504" y="255"/>
                </a:lnTo>
                <a:lnTo>
                  <a:pt x="5507" y="258"/>
                </a:lnTo>
                <a:lnTo>
                  <a:pt x="5509" y="263"/>
                </a:lnTo>
                <a:lnTo>
                  <a:pt x="5510" y="268"/>
                </a:lnTo>
                <a:lnTo>
                  <a:pt x="5510" y="271"/>
                </a:lnTo>
                <a:lnTo>
                  <a:pt x="5509" y="278"/>
                </a:lnTo>
                <a:lnTo>
                  <a:pt x="5505" y="285"/>
                </a:lnTo>
                <a:lnTo>
                  <a:pt x="5500" y="290"/>
                </a:lnTo>
                <a:lnTo>
                  <a:pt x="5495" y="292"/>
                </a:lnTo>
                <a:lnTo>
                  <a:pt x="5488" y="293"/>
                </a:lnTo>
                <a:lnTo>
                  <a:pt x="5502" y="327"/>
                </a:lnTo>
                <a:lnTo>
                  <a:pt x="5488" y="327"/>
                </a:lnTo>
                <a:lnTo>
                  <a:pt x="5477" y="293"/>
                </a:lnTo>
                <a:lnTo>
                  <a:pt x="5463" y="293"/>
                </a:lnTo>
                <a:lnTo>
                  <a:pt x="5455" y="327"/>
                </a:lnTo>
                <a:lnTo>
                  <a:pt x="5443" y="327"/>
                </a:lnTo>
                <a:lnTo>
                  <a:pt x="5460" y="251"/>
                </a:lnTo>
                <a:lnTo>
                  <a:pt x="5488" y="250"/>
                </a:lnTo>
                <a:close/>
                <a:moveTo>
                  <a:pt x="5477" y="231"/>
                </a:moveTo>
                <a:lnTo>
                  <a:pt x="5453" y="236"/>
                </a:lnTo>
                <a:lnTo>
                  <a:pt x="5435" y="248"/>
                </a:lnTo>
                <a:lnTo>
                  <a:pt x="5421" y="268"/>
                </a:lnTo>
                <a:lnTo>
                  <a:pt x="5416" y="292"/>
                </a:lnTo>
                <a:lnTo>
                  <a:pt x="5421" y="315"/>
                </a:lnTo>
                <a:lnTo>
                  <a:pt x="5435" y="335"/>
                </a:lnTo>
                <a:lnTo>
                  <a:pt x="5453" y="349"/>
                </a:lnTo>
                <a:lnTo>
                  <a:pt x="5477" y="352"/>
                </a:lnTo>
                <a:lnTo>
                  <a:pt x="5500" y="349"/>
                </a:lnTo>
                <a:lnTo>
                  <a:pt x="5520" y="335"/>
                </a:lnTo>
                <a:lnTo>
                  <a:pt x="5534" y="315"/>
                </a:lnTo>
                <a:lnTo>
                  <a:pt x="5539" y="292"/>
                </a:lnTo>
                <a:lnTo>
                  <a:pt x="5534" y="268"/>
                </a:lnTo>
                <a:lnTo>
                  <a:pt x="5520" y="248"/>
                </a:lnTo>
                <a:lnTo>
                  <a:pt x="5500" y="236"/>
                </a:lnTo>
                <a:lnTo>
                  <a:pt x="5477" y="231"/>
                </a:lnTo>
                <a:close/>
                <a:moveTo>
                  <a:pt x="1151" y="226"/>
                </a:moveTo>
                <a:lnTo>
                  <a:pt x="1387" y="226"/>
                </a:lnTo>
                <a:lnTo>
                  <a:pt x="1242" y="877"/>
                </a:lnTo>
                <a:lnTo>
                  <a:pt x="1005" y="876"/>
                </a:lnTo>
                <a:lnTo>
                  <a:pt x="1151" y="226"/>
                </a:lnTo>
                <a:close/>
                <a:moveTo>
                  <a:pt x="5477" y="221"/>
                </a:moveTo>
                <a:lnTo>
                  <a:pt x="5500" y="224"/>
                </a:lnTo>
                <a:lnTo>
                  <a:pt x="5519" y="234"/>
                </a:lnTo>
                <a:lnTo>
                  <a:pt x="5535" y="250"/>
                </a:lnTo>
                <a:lnTo>
                  <a:pt x="5546" y="268"/>
                </a:lnTo>
                <a:lnTo>
                  <a:pt x="5549" y="292"/>
                </a:lnTo>
                <a:lnTo>
                  <a:pt x="5546" y="313"/>
                </a:lnTo>
                <a:lnTo>
                  <a:pt x="5535" y="334"/>
                </a:lnTo>
                <a:lnTo>
                  <a:pt x="5519" y="349"/>
                </a:lnTo>
                <a:lnTo>
                  <a:pt x="5500" y="359"/>
                </a:lnTo>
                <a:lnTo>
                  <a:pt x="5477" y="364"/>
                </a:lnTo>
                <a:lnTo>
                  <a:pt x="5455" y="359"/>
                </a:lnTo>
                <a:lnTo>
                  <a:pt x="5435" y="349"/>
                </a:lnTo>
                <a:lnTo>
                  <a:pt x="5419" y="334"/>
                </a:lnTo>
                <a:lnTo>
                  <a:pt x="5409" y="313"/>
                </a:lnTo>
                <a:lnTo>
                  <a:pt x="5406" y="292"/>
                </a:lnTo>
                <a:lnTo>
                  <a:pt x="5409" y="268"/>
                </a:lnTo>
                <a:lnTo>
                  <a:pt x="5419" y="250"/>
                </a:lnTo>
                <a:lnTo>
                  <a:pt x="5435" y="234"/>
                </a:lnTo>
                <a:lnTo>
                  <a:pt x="5455" y="224"/>
                </a:lnTo>
                <a:lnTo>
                  <a:pt x="5477" y="221"/>
                </a:lnTo>
                <a:close/>
                <a:moveTo>
                  <a:pt x="1783" y="209"/>
                </a:moveTo>
                <a:lnTo>
                  <a:pt x="1833" y="214"/>
                </a:lnTo>
                <a:lnTo>
                  <a:pt x="1875" y="224"/>
                </a:lnTo>
                <a:lnTo>
                  <a:pt x="1912" y="238"/>
                </a:lnTo>
                <a:lnTo>
                  <a:pt x="1944" y="255"/>
                </a:lnTo>
                <a:lnTo>
                  <a:pt x="1969" y="275"/>
                </a:lnTo>
                <a:lnTo>
                  <a:pt x="1991" y="295"/>
                </a:lnTo>
                <a:lnTo>
                  <a:pt x="2008" y="319"/>
                </a:lnTo>
                <a:lnTo>
                  <a:pt x="2022" y="340"/>
                </a:lnTo>
                <a:lnTo>
                  <a:pt x="2032" y="364"/>
                </a:lnTo>
                <a:lnTo>
                  <a:pt x="2040" y="386"/>
                </a:lnTo>
                <a:lnTo>
                  <a:pt x="2045" y="408"/>
                </a:lnTo>
                <a:lnTo>
                  <a:pt x="2047" y="426"/>
                </a:lnTo>
                <a:lnTo>
                  <a:pt x="2048" y="443"/>
                </a:lnTo>
                <a:lnTo>
                  <a:pt x="2048" y="455"/>
                </a:lnTo>
                <a:lnTo>
                  <a:pt x="2048" y="465"/>
                </a:lnTo>
                <a:lnTo>
                  <a:pt x="2048" y="470"/>
                </a:lnTo>
                <a:lnTo>
                  <a:pt x="1804" y="470"/>
                </a:lnTo>
                <a:lnTo>
                  <a:pt x="1806" y="463"/>
                </a:lnTo>
                <a:lnTo>
                  <a:pt x="1806" y="455"/>
                </a:lnTo>
                <a:lnTo>
                  <a:pt x="1806" y="441"/>
                </a:lnTo>
                <a:lnTo>
                  <a:pt x="1806" y="428"/>
                </a:lnTo>
                <a:lnTo>
                  <a:pt x="1803" y="413"/>
                </a:lnTo>
                <a:lnTo>
                  <a:pt x="1796" y="398"/>
                </a:lnTo>
                <a:lnTo>
                  <a:pt x="1788" y="384"/>
                </a:lnTo>
                <a:lnTo>
                  <a:pt x="1776" y="374"/>
                </a:lnTo>
                <a:lnTo>
                  <a:pt x="1761" y="366"/>
                </a:lnTo>
                <a:lnTo>
                  <a:pt x="1739" y="364"/>
                </a:lnTo>
                <a:lnTo>
                  <a:pt x="1714" y="369"/>
                </a:lnTo>
                <a:lnTo>
                  <a:pt x="1690" y="379"/>
                </a:lnTo>
                <a:lnTo>
                  <a:pt x="1668" y="396"/>
                </a:lnTo>
                <a:lnTo>
                  <a:pt x="1646" y="418"/>
                </a:lnTo>
                <a:lnTo>
                  <a:pt x="1628" y="441"/>
                </a:lnTo>
                <a:lnTo>
                  <a:pt x="1611" y="470"/>
                </a:lnTo>
                <a:lnTo>
                  <a:pt x="1597" y="500"/>
                </a:lnTo>
                <a:lnTo>
                  <a:pt x="1586" y="532"/>
                </a:lnTo>
                <a:lnTo>
                  <a:pt x="1577" y="564"/>
                </a:lnTo>
                <a:lnTo>
                  <a:pt x="1572" y="596"/>
                </a:lnTo>
                <a:lnTo>
                  <a:pt x="1570" y="625"/>
                </a:lnTo>
                <a:lnTo>
                  <a:pt x="1572" y="654"/>
                </a:lnTo>
                <a:lnTo>
                  <a:pt x="1579" y="679"/>
                </a:lnTo>
                <a:lnTo>
                  <a:pt x="1591" y="699"/>
                </a:lnTo>
                <a:lnTo>
                  <a:pt x="1606" y="716"/>
                </a:lnTo>
                <a:lnTo>
                  <a:pt x="1626" y="728"/>
                </a:lnTo>
                <a:lnTo>
                  <a:pt x="1651" y="731"/>
                </a:lnTo>
                <a:lnTo>
                  <a:pt x="1677" y="728"/>
                </a:lnTo>
                <a:lnTo>
                  <a:pt x="1698" y="719"/>
                </a:lnTo>
                <a:lnTo>
                  <a:pt x="1719" y="706"/>
                </a:lnTo>
                <a:lnTo>
                  <a:pt x="1734" y="689"/>
                </a:lnTo>
                <a:lnTo>
                  <a:pt x="1746" y="672"/>
                </a:lnTo>
                <a:lnTo>
                  <a:pt x="1756" y="657"/>
                </a:lnTo>
                <a:lnTo>
                  <a:pt x="1762" y="645"/>
                </a:lnTo>
                <a:lnTo>
                  <a:pt x="1766" y="638"/>
                </a:lnTo>
                <a:lnTo>
                  <a:pt x="2011" y="638"/>
                </a:lnTo>
                <a:lnTo>
                  <a:pt x="2010" y="642"/>
                </a:lnTo>
                <a:lnTo>
                  <a:pt x="2008" y="650"/>
                </a:lnTo>
                <a:lnTo>
                  <a:pt x="2001" y="664"/>
                </a:lnTo>
                <a:lnTo>
                  <a:pt x="1995" y="680"/>
                </a:lnTo>
                <a:lnTo>
                  <a:pt x="1984" y="701"/>
                </a:lnTo>
                <a:lnTo>
                  <a:pt x="1971" y="723"/>
                </a:lnTo>
                <a:lnTo>
                  <a:pt x="1954" y="746"/>
                </a:lnTo>
                <a:lnTo>
                  <a:pt x="1934" y="771"/>
                </a:lnTo>
                <a:lnTo>
                  <a:pt x="1909" y="795"/>
                </a:lnTo>
                <a:lnTo>
                  <a:pt x="1880" y="819"/>
                </a:lnTo>
                <a:lnTo>
                  <a:pt x="1848" y="840"/>
                </a:lnTo>
                <a:lnTo>
                  <a:pt x="1811" y="859"/>
                </a:lnTo>
                <a:lnTo>
                  <a:pt x="1769" y="874"/>
                </a:lnTo>
                <a:lnTo>
                  <a:pt x="1722" y="888"/>
                </a:lnTo>
                <a:lnTo>
                  <a:pt x="1668" y="894"/>
                </a:lnTo>
                <a:lnTo>
                  <a:pt x="1611" y="896"/>
                </a:lnTo>
                <a:lnTo>
                  <a:pt x="1559" y="891"/>
                </a:lnTo>
                <a:lnTo>
                  <a:pt x="1512" y="879"/>
                </a:lnTo>
                <a:lnTo>
                  <a:pt x="1471" y="862"/>
                </a:lnTo>
                <a:lnTo>
                  <a:pt x="1436" y="840"/>
                </a:lnTo>
                <a:lnTo>
                  <a:pt x="1407" y="813"/>
                </a:lnTo>
                <a:lnTo>
                  <a:pt x="1382" y="781"/>
                </a:lnTo>
                <a:lnTo>
                  <a:pt x="1363" y="746"/>
                </a:lnTo>
                <a:lnTo>
                  <a:pt x="1350" y="707"/>
                </a:lnTo>
                <a:lnTo>
                  <a:pt x="1342" y="669"/>
                </a:lnTo>
                <a:lnTo>
                  <a:pt x="1338" y="627"/>
                </a:lnTo>
                <a:lnTo>
                  <a:pt x="1340" y="583"/>
                </a:lnTo>
                <a:lnTo>
                  <a:pt x="1345" y="539"/>
                </a:lnTo>
                <a:lnTo>
                  <a:pt x="1357" y="497"/>
                </a:lnTo>
                <a:lnTo>
                  <a:pt x="1374" y="455"/>
                </a:lnTo>
                <a:lnTo>
                  <a:pt x="1394" y="413"/>
                </a:lnTo>
                <a:lnTo>
                  <a:pt x="1419" y="374"/>
                </a:lnTo>
                <a:lnTo>
                  <a:pt x="1449" y="339"/>
                </a:lnTo>
                <a:lnTo>
                  <a:pt x="1485" y="305"/>
                </a:lnTo>
                <a:lnTo>
                  <a:pt x="1523" y="276"/>
                </a:lnTo>
                <a:lnTo>
                  <a:pt x="1567" y="251"/>
                </a:lnTo>
                <a:lnTo>
                  <a:pt x="1614" y="231"/>
                </a:lnTo>
                <a:lnTo>
                  <a:pt x="1666" y="218"/>
                </a:lnTo>
                <a:lnTo>
                  <a:pt x="1722" y="211"/>
                </a:lnTo>
                <a:lnTo>
                  <a:pt x="1783" y="209"/>
                </a:lnTo>
                <a:close/>
                <a:moveTo>
                  <a:pt x="4258" y="201"/>
                </a:moveTo>
                <a:lnTo>
                  <a:pt x="4312" y="207"/>
                </a:lnTo>
                <a:lnTo>
                  <a:pt x="4361" y="219"/>
                </a:lnTo>
                <a:lnTo>
                  <a:pt x="4403" y="238"/>
                </a:lnTo>
                <a:lnTo>
                  <a:pt x="4440" y="261"/>
                </a:lnTo>
                <a:lnTo>
                  <a:pt x="4470" y="290"/>
                </a:lnTo>
                <a:lnTo>
                  <a:pt x="4495" y="322"/>
                </a:lnTo>
                <a:lnTo>
                  <a:pt x="4516" y="357"/>
                </a:lnTo>
                <a:lnTo>
                  <a:pt x="4529" y="396"/>
                </a:lnTo>
                <a:lnTo>
                  <a:pt x="4538" y="436"/>
                </a:lnTo>
                <a:lnTo>
                  <a:pt x="4543" y="478"/>
                </a:lnTo>
                <a:lnTo>
                  <a:pt x="4541" y="522"/>
                </a:lnTo>
                <a:lnTo>
                  <a:pt x="4534" y="566"/>
                </a:lnTo>
                <a:lnTo>
                  <a:pt x="4522" y="608"/>
                </a:lnTo>
                <a:lnTo>
                  <a:pt x="4506" y="652"/>
                </a:lnTo>
                <a:lnTo>
                  <a:pt x="4485" y="692"/>
                </a:lnTo>
                <a:lnTo>
                  <a:pt x="4460" y="731"/>
                </a:lnTo>
                <a:lnTo>
                  <a:pt x="4430" y="768"/>
                </a:lnTo>
                <a:lnTo>
                  <a:pt x="4396" y="800"/>
                </a:lnTo>
                <a:lnTo>
                  <a:pt x="4357" y="830"/>
                </a:lnTo>
                <a:lnTo>
                  <a:pt x="4314" y="856"/>
                </a:lnTo>
                <a:lnTo>
                  <a:pt x="4267" y="874"/>
                </a:lnTo>
                <a:lnTo>
                  <a:pt x="4216" y="889"/>
                </a:lnTo>
                <a:lnTo>
                  <a:pt x="4161" y="898"/>
                </a:lnTo>
                <a:lnTo>
                  <a:pt x="4103" y="898"/>
                </a:lnTo>
                <a:lnTo>
                  <a:pt x="4048" y="893"/>
                </a:lnTo>
                <a:lnTo>
                  <a:pt x="4001" y="881"/>
                </a:lnTo>
                <a:lnTo>
                  <a:pt x="3957" y="864"/>
                </a:lnTo>
                <a:lnTo>
                  <a:pt x="3920" y="842"/>
                </a:lnTo>
                <a:lnTo>
                  <a:pt x="3890" y="815"/>
                </a:lnTo>
                <a:lnTo>
                  <a:pt x="3863" y="785"/>
                </a:lnTo>
                <a:lnTo>
                  <a:pt x="3842" y="753"/>
                </a:lnTo>
                <a:lnTo>
                  <a:pt x="3827" y="716"/>
                </a:lnTo>
                <a:lnTo>
                  <a:pt x="3817" y="677"/>
                </a:lnTo>
                <a:lnTo>
                  <a:pt x="3810" y="637"/>
                </a:lnTo>
                <a:lnTo>
                  <a:pt x="3810" y="596"/>
                </a:lnTo>
                <a:lnTo>
                  <a:pt x="3816" y="554"/>
                </a:lnTo>
                <a:lnTo>
                  <a:pt x="3824" y="512"/>
                </a:lnTo>
                <a:lnTo>
                  <a:pt x="3837" y="470"/>
                </a:lnTo>
                <a:lnTo>
                  <a:pt x="3856" y="430"/>
                </a:lnTo>
                <a:lnTo>
                  <a:pt x="3878" y="391"/>
                </a:lnTo>
                <a:lnTo>
                  <a:pt x="3905" y="354"/>
                </a:lnTo>
                <a:lnTo>
                  <a:pt x="3935" y="320"/>
                </a:lnTo>
                <a:lnTo>
                  <a:pt x="3970" y="290"/>
                </a:lnTo>
                <a:lnTo>
                  <a:pt x="4009" y="261"/>
                </a:lnTo>
                <a:lnTo>
                  <a:pt x="4051" y="239"/>
                </a:lnTo>
                <a:lnTo>
                  <a:pt x="4098" y="221"/>
                </a:lnTo>
                <a:lnTo>
                  <a:pt x="4147" y="207"/>
                </a:lnTo>
                <a:lnTo>
                  <a:pt x="4201" y="201"/>
                </a:lnTo>
                <a:lnTo>
                  <a:pt x="4258" y="201"/>
                </a:lnTo>
                <a:close/>
                <a:moveTo>
                  <a:pt x="3531" y="199"/>
                </a:moveTo>
                <a:lnTo>
                  <a:pt x="3587" y="201"/>
                </a:lnTo>
                <a:lnTo>
                  <a:pt x="3635" y="207"/>
                </a:lnTo>
                <a:lnTo>
                  <a:pt x="3676" y="218"/>
                </a:lnTo>
                <a:lnTo>
                  <a:pt x="3710" y="229"/>
                </a:lnTo>
                <a:lnTo>
                  <a:pt x="3738" y="243"/>
                </a:lnTo>
                <a:lnTo>
                  <a:pt x="3760" y="260"/>
                </a:lnTo>
                <a:lnTo>
                  <a:pt x="3777" y="276"/>
                </a:lnTo>
                <a:lnTo>
                  <a:pt x="3790" y="295"/>
                </a:lnTo>
                <a:lnTo>
                  <a:pt x="3800" y="313"/>
                </a:lnTo>
                <a:lnTo>
                  <a:pt x="3807" y="332"/>
                </a:lnTo>
                <a:lnTo>
                  <a:pt x="3810" y="349"/>
                </a:lnTo>
                <a:lnTo>
                  <a:pt x="3812" y="366"/>
                </a:lnTo>
                <a:lnTo>
                  <a:pt x="3812" y="381"/>
                </a:lnTo>
                <a:lnTo>
                  <a:pt x="3812" y="394"/>
                </a:lnTo>
                <a:lnTo>
                  <a:pt x="3810" y="404"/>
                </a:lnTo>
                <a:lnTo>
                  <a:pt x="3810" y="411"/>
                </a:lnTo>
                <a:lnTo>
                  <a:pt x="3810" y="416"/>
                </a:lnTo>
                <a:lnTo>
                  <a:pt x="3583" y="416"/>
                </a:lnTo>
                <a:lnTo>
                  <a:pt x="3585" y="414"/>
                </a:lnTo>
                <a:lnTo>
                  <a:pt x="3585" y="408"/>
                </a:lnTo>
                <a:lnTo>
                  <a:pt x="3587" y="398"/>
                </a:lnTo>
                <a:lnTo>
                  <a:pt x="3587" y="386"/>
                </a:lnTo>
                <a:lnTo>
                  <a:pt x="3583" y="374"/>
                </a:lnTo>
                <a:lnTo>
                  <a:pt x="3578" y="362"/>
                </a:lnTo>
                <a:lnTo>
                  <a:pt x="3568" y="351"/>
                </a:lnTo>
                <a:lnTo>
                  <a:pt x="3553" y="340"/>
                </a:lnTo>
                <a:lnTo>
                  <a:pt x="3534" y="334"/>
                </a:lnTo>
                <a:lnTo>
                  <a:pt x="3508" y="332"/>
                </a:lnTo>
                <a:lnTo>
                  <a:pt x="3481" y="334"/>
                </a:lnTo>
                <a:lnTo>
                  <a:pt x="3460" y="340"/>
                </a:lnTo>
                <a:lnTo>
                  <a:pt x="3444" y="351"/>
                </a:lnTo>
                <a:lnTo>
                  <a:pt x="3434" y="362"/>
                </a:lnTo>
                <a:lnTo>
                  <a:pt x="3427" y="376"/>
                </a:lnTo>
                <a:lnTo>
                  <a:pt x="3428" y="391"/>
                </a:lnTo>
                <a:lnTo>
                  <a:pt x="3435" y="404"/>
                </a:lnTo>
                <a:lnTo>
                  <a:pt x="3449" y="418"/>
                </a:lnTo>
                <a:lnTo>
                  <a:pt x="3469" y="430"/>
                </a:lnTo>
                <a:lnTo>
                  <a:pt x="3497" y="438"/>
                </a:lnTo>
                <a:lnTo>
                  <a:pt x="3531" y="445"/>
                </a:lnTo>
                <a:lnTo>
                  <a:pt x="3565" y="452"/>
                </a:lnTo>
                <a:lnTo>
                  <a:pt x="3597" y="458"/>
                </a:lnTo>
                <a:lnTo>
                  <a:pt x="3629" y="465"/>
                </a:lnTo>
                <a:lnTo>
                  <a:pt x="3659" y="475"/>
                </a:lnTo>
                <a:lnTo>
                  <a:pt x="3688" y="487"/>
                </a:lnTo>
                <a:lnTo>
                  <a:pt x="3715" y="502"/>
                </a:lnTo>
                <a:lnTo>
                  <a:pt x="3736" y="521"/>
                </a:lnTo>
                <a:lnTo>
                  <a:pt x="3757" y="542"/>
                </a:lnTo>
                <a:lnTo>
                  <a:pt x="3772" y="569"/>
                </a:lnTo>
                <a:lnTo>
                  <a:pt x="3782" y="601"/>
                </a:lnTo>
                <a:lnTo>
                  <a:pt x="3787" y="642"/>
                </a:lnTo>
                <a:lnTo>
                  <a:pt x="3787" y="652"/>
                </a:lnTo>
                <a:lnTo>
                  <a:pt x="3785" y="665"/>
                </a:lnTo>
                <a:lnTo>
                  <a:pt x="3784" y="682"/>
                </a:lnTo>
                <a:lnTo>
                  <a:pt x="3779" y="702"/>
                </a:lnTo>
                <a:lnTo>
                  <a:pt x="3772" y="723"/>
                </a:lnTo>
                <a:lnTo>
                  <a:pt x="3762" y="744"/>
                </a:lnTo>
                <a:lnTo>
                  <a:pt x="3748" y="768"/>
                </a:lnTo>
                <a:lnTo>
                  <a:pt x="3733" y="790"/>
                </a:lnTo>
                <a:lnTo>
                  <a:pt x="3711" y="812"/>
                </a:lnTo>
                <a:lnTo>
                  <a:pt x="3688" y="832"/>
                </a:lnTo>
                <a:lnTo>
                  <a:pt x="3657" y="852"/>
                </a:lnTo>
                <a:lnTo>
                  <a:pt x="3622" y="869"/>
                </a:lnTo>
                <a:lnTo>
                  <a:pt x="3582" y="882"/>
                </a:lnTo>
                <a:lnTo>
                  <a:pt x="3534" y="893"/>
                </a:lnTo>
                <a:lnTo>
                  <a:pt x="3481" y="899"/>
                </a:lnTo>
                <a:lnTo>
                  <a:pt x="3420" y="901"/>
                </a:lnTo>
                <a:lnTo>
                  <a:pt x="3359" y="898"/>
                </a:lnTo>
                <a:lnTo>
                  <a:pt x="3306" y="891"/>
                </a:lnTo>
                <a:lnTo>
                  <a:pt x="3260" y="881"/>
                </a:lnTo>
                <a:lnTo>
                  <a:pt x="3221" y="869"/>
                </a:lnTo>
                <a:lnTo>
                  <a:pt x="3188" y="854"/>
                </a:lnTo>
                <a:lnTo>
                  <a:pt x="3161" y="837"/>
                </a:lnTo>
                <a:lnTo>
                  <a:pt x="3139" y="820"/>
                </a:lnTo>
                <a:lnTo>
                  <a:pt x="3122" y="800"/>
                </a:lnTo>
                <a:lnTo>
                  <a:pt x="3109" y="780"/>
                </a:lnTo>
                <a:lnTo>
                  <a:pt x="3100" y="760"/>
                </a:lnTo>
                <a:lnTo>
                  <a:pt x="3094" y="739"/>
                </a:lnTo>
                <a:lnTo>
                  <a:pt x="3092" y="721"/>
                </a:lnTo>
                <a:lnTo>
                  <a:pt x="3090" y="702"/>
                </a:lnTo>
                <a:lnTo>
                  <a:pt x="3090" y="686"/>
                </a:lnTo>
                <a:lnTo>
                  <a:pt x="3068" y="723"/>
                </a:lnTo>
                <a:lnTo>
                  <a:pt x="3040" y="760"/>
                </a:lnTo>
                <a:lnTo>
                  <a:pt x="3006" y="793"/>
                </a:lnTo>
                <a:lnTo>
                  <a:pt x="2967" y="824"/>
                </a:lnTo>
                <a:lnTo>
                  <a:pt x="2924" y="850"/>
                </a:lnTo>
                <a:lnTo>
                  <a:pt x="2875" y="871"/>
                </a:lnTo>
                <a:lnTo>
                  <a:pt x="2823" y="888"/>
                </a:lnTo>
                <a:lnTo>
                  <a:pt x="2765" y="896"/>
                </a:lnTo>
                <a:lnTo>
                  <a:pt x="2705" y="898"/>
                </a:lnTo>
                <a:lnTo>
                  <a:pt x="2651" y="893"/>
                </a:lnTo>
                <a:lnTo>
                  <a:pt x="2602" y="881"/>
                </a:lnTo>
                <a:lnTo>
                  <a:pt x="2560" y="864"/>
                </a:lnTo>
                <a:lnTo>
                  <a:pt x="2523" y="842"/>
                </a:lnTo>
                <a:lnTo>
                  <a:pt x="2491" y="815"/>
                </a:lnTo>
                <a:lnTo>
                  <a:pt x="2466" y="785"/>
                </a:lnTo>
                <a:lnTo>
                  <a:pt x="2444" y="751"/>
                </a:lnTo>
                <a:lnTo>
                  <a:pt x="2429" y="714"/>
                </a:lnTo>
                <a:lnTo>
                  <a:pt x="2419" y="675"/>
                </a:lnTo>
                <a:lnTo>
                  <a:pt x="2414" y="635"/>
                </a:lnTo>
                <a:lnTo>
                  <a:pt x="2414" y="593"/>
                </a:lnTo>
                <a:lnTo>
                  <a:pt x="2419" y="551"/>
                </a:lnTo>
                <a:lnTo>
                  <a:pt x="2429" y="509"/>
                </a:lnTo>
                <a:lnTo>
                  <a:pt x="2442" y="467"/>
                </a:lnTo>
                <a:lnTo>
                  <a:pt x="2462" y="426"/>
                </a:lnTo>
                <a:lnTo>
                  <a:pt x="2446" y="426"/>
                </a:lnTo>
                <a:lnTo>
                  <a:pt x="2429" y="430"/>
                </a:lnTo>
                <a:lnTo>
                  <a:pt x="2410" y="435"/>
                </a:lnTo>
                <a:lnTo>
                  <a:pt x="2388" y="443"/>
                </a:lnTo>
                <a:lnTo>
                  <a:pt x="2368" y="455"/>
                </a:lnTo>
                <a:lnTo>
                  <a:pt x="2348" y="472"/>
                </a:lnTo>
                <a:lnTo>
                  <a:pt x="2326" y="494"/>
                </a:lnTo>
                <a:lnTo>
                  <a:pt x="2308" y="521"/>
                </a:lnTo>
                <a:lnTo>
                  <a:pt x="2289" y="556"/>
                </a:lnTo>
                <a:lnTo>
                  <a:pt x="2274" y="596"/>
                </a:lnTo>
                <a:lnTo>
                  <a:pt x="2260" y="645"/>
                </a:lnTo>
                <a:lnTo>
                  <a:pt x="2207" y="877"/>
                </a:lnTo>
                <a:lnTo>
                  <a:pt x="1983" y="877"/>
                </a:lnTo>
                <a:lnTo>
                  <a:pt x="2129" y="226"/>
                </a:lnTo>
                <a:lnTo>
                  <a:pt x="2341" y="226"/>
                </a:lnTo>
                <a:lnTo>
                  <a:pt x="2323" y="307"/>
                </a:lnTo>
                <a:lnTo>
                  <a:pt x="2355" y="275"/>
                </a:lnTo>
                <a:lnTo>
                  <a:pt x="2390" y="251"/>
                </a:lnTo>
                <a:lnTo>
                  <a:pt x="2432" y="233"/>
                </a:lnTo>
                <a:lnTo>
                  <a:pt x="2467" y="223"/>
                </a:lnTo>
                <a:lnTo>
                  <a:pt x="2505" y="218"/>
                </a:lnTo>
                <a:lnTo>
                  <a:pt x="2542" y="216"/>
                </a:lnTo>
                <a:lnTo>
                  <a:pt x="2506" y="357"/>
                </a:lnTo>
                <a:lnTo>
                  <a:pt x="2536" y="322"/>
                </a:lnTo>
                <a:lnTo>
                  <a:pt x="2572" y="292"/>
                </a:lnTo>
                <a:lnTo>
                  <a:pt x="2611" y="263"/>
                </a:lnTo>
                <a:lnTo>
                  <a:pt x="2654" y="239"/>
                </a:lnTo>
                <a:lnTo>
                  <a:pt x="2701" y="221"/>
                </a:lnTo>
                <a:lnTo>
                  <a:pt x="2752" y="207"/>
                </a:lnTo>
                <a:lnTo>
                  <a:pt x="2806" y="201"/>
                </a:lnTo>
                <a:lnTo>
                  <a:pt x="2863" y="201"/>
                </a:lnTo>
                <a:lnTo>
                  <a:pt x="2915" y="207"/>
                </a:lnTo>
                <a:lnTo>
                  <a:pt x="2962" y="219"/>
                </a:lnTo>
                <a:lnTo>
                  <a:pt x="3004" y="236"/>
                </a:lnTo>
                <a:lnTo>
                  <a:pt x="3041" y="258"/>
                </a:lnTo>
                <a:lnTo>
                  <a:pt x="3072" y="285"/>
                </a:lnTo>
                <a:lnTo>
                  <a:pt x="3097" y="315"/>
                </a:lnTo>
                <a:lnTo>
                  <a:pt x="3117" y="349"/>
                </a:lnTo>
                <a:lnTo>
                  <a:pt x="3132" y="386"/>
                </a:lnTo>
                <a:lnTo>
                  <a:pt x="3142" y="425"/>
                </a:lnTo>
                <a:lnTo>
                  <a:pt x="3146" y="467"/>
                </a:lnTo>
                <a:lnTo>
                  <a:pt x="3146" y="509"/>
                </a:lnTo>
                <a:lnTo>
                  <a:pt x="3139" y="554"/>
                </a:lnTo>
                <a:lnTo>
                  <a:pt x="3136" y="564"/>
                </a:lnTo>
                <a:lnTo>
                  <a:pt x="3127" y="573"/>
                </a:lnTo>
                <a:lnTo>
                  <a:pt x="3117" y="579"/>
                </a:lnTo>
                <a:lnTo>
                  <a:pt x="3104" y="585"/>
                </a:lnTo>
                <a:lnTo>
                  <a:pt x="2908" y="654"/>
                </a:lnTo>
                <a:lnTo>
                  <a:pt x="3346" y="654"/>
                </a:lnTo>
                <a:lnTo>
                  <a:pt x="3344" y="655"/>
                </a:lnTo>
                <a:lnTo>
                  <a:pt x="3344" y="660"/>
                </a:lnTo>
                <a:lnTo>
                  <a:pt x="3343" y="669"/>
                </a:lnTo>
                <a:lnTo>
                  <a:pt x="3341" y="679"/>
                </a:lnTo>
                <a:lnTo>
                  <a:pt x="3343" y="691"/>
                </a:lnTo>
                <a:lnTo>
                  <a:pt x="3346" y="702"/>
                </a:lnTo>
                <a:lnTo>
                  <a:pt x="3351" y="716"/>
                </a:lnTo>
                <a:lnTo>
                  <a:pt x="3361" y="728"/>
                </a:lnTo>
                <a:lnTo>
                  <a:pt x="3376" y="736"/>
                </a:lnTo>
                <a:lnTo>
                  <a:pt x="3395" y="744"/>
                </a:lnTo>
                <a:lnTo>
                  <a:pt x="3420" y="749"/>
                </a:lnTo>
                <a:lnTo>
                  <a:pt x="3452" y="751"/>
                </a:lnTo>
                <a:lnTo>
                  <a:pt x="3476" y="749"/>
                </a:lnTo>
                <a:lnTo>
                  <a:pt x="3497" y="741"/>
                </a:lnTo>
                <a:lnTo>
                  <a:pt x="3514" y="731"/>
                </a:lnTo>
                <a:lnTo>
                  <a:pt x="3528" y="718"/>
                </a:lnTo>
                <a:lnTo>
                  <a:pt x="3536" y="702"/>
                </a:lnTo>
                <a:lnTo>
                  <a:pt x="3538" y="686"/>
                </a:lnTo>
                <a:lnTo>
                  <a:pt x="3536" y="669"/>
                </a:lnTo>
                <a:lnTo>
                  <a:pt x="3526" y="654"/>
                </a:lnTo>
                <a:lnTo>
                  <a:pt x="3509" y="638"/>
                </a:lnTo>
                <a:lnTo>
                  <a:pt x="3486" y="627"/>
                </a:lnTo>
                <a:lnTo>
                  <a:pt x="3455" y="620"/>
                </a:lnTo>
                <a:lnTo>
                  <a:pt x="3440" y="617"/>
                </a:lnTo>
                <a:lnTo>
                  <a:pt x="3420" y="613"/>
                </a:lnTo>
                <a:lnTo>
                  <a:pt x="3398" y="608"/>
                </a:lnTo>
                <a:lnTo>
                  <a:pt x="3373" y="601"/>
                </a:lnTo>
                <a:lnTo>
                  <a:pt x="3346" y="593"/>
                </a:lnTo>
                <a:lnTo>
                  <a:pt x="3319" y="581"/>
                </a:lnTo>
                <a:lnTo>
                  <a:pt x="3292" y="569"/>
                </a:lnTo>
                <a:lnTo>
                  <a:pt x="3267" y="553"/>
                </a:lnTo>
                <a:lnTo>
                  <a:pt x="3243" y="536"/>
                </a:lnTo>
                <a:lnTo>
                  <a:pt x="3223" y="514"/>
                </a:lnTo>
                <a:lnTo>
                  <a:pt x="3206" y="489"/>
                </a:lnTo>
                <a:lnTo>
                  <a:pt x="3196" y="462"/>
                </a:lnTo>
                <a:lnTo>
                  <a:pt x="3191" y="430"/>
                </a:lnTo>
                <a:lnTo>
                  <a:pt x="3193" y="393"/>
                </a:lnTo>
                <a:lnTo>
                  <a:pt x="3201" y="356"/>
                </a:lnTo>
                <a:lnTo>
                  <a:pt x="3216" y="322"/>
                </a:lnTo>
                <a:lnTo>
                  <a:pt x="3237" y="293"/>
                </a:lnTo>
                <a:lnTo>
                  <a:pt x="3262" y="270"/>
                </a:lnTo>
                <a:lnTo>
                  <a:pt x="3290" y="250"/>
                </a:lnTo>
                <a:lnTo>
                  <a:pt x="3324" y="233"/>
                </a:lnTo>
                <a:lnTo>
                  <a:pt x="3361" y="219"/>
                </a:lnTo>
                <a:lnTo>
                  <a:pt x="3402" y="209"/>
                </a:lnTo>
                <a:lnTo>
                  <a:pt x="3442" y="202"/>
                </a:lnTo>
                <a:lnTo>
                  <a:pt x="3486" y="199"/>
                </a:lnTo>
                <a:lnTo>
                  <a:pt x="3531" y="199"/>
                </a:lnTo>
                <a:close/>
                <a:moveTo>
                  <a:pt x="4950" y="7"/>
                </a:moveTo>
                <a:lnTo>
                  <a:pt x="4977" y="9"/>
                </a:lnTo>
                <a:lnTo>
                  <a:pt x="4999" y="10"/>
                </a:lnTo>
                <a:lnTo>
                  <a:pt x="5014" y="10"/>
                </a:lnTo>
                <a:lnTo>
                  <a:pt x="5019" y="12"/>
                </a:lnTo>
                <a:lnTo>
                  <a:pt x="4994" y="133"/>
                </a:lnTo>
                <a:lnTo>
                  <a:pt x="4965" y="135"/>
                </a:lnTo>
                <a:lnTo>
                  <a:pt x="4945" y="140"/>
                </a:lnTo>
                <a:lnTo>
                  <a:pt x="4930" y="147"/>
                </a:lnTo>
                <a:lnTo>
                  <a:pt x="4920" y="159"/>
                </a:lnTo>
                <a:lnTo>
                  <a:pt x="4913" y="172"/>
                </a:lnTo>
                <a:lnTo>
                  <a:pt x="4908" y="189"/>
                </a:lnTo>
                <a:lnTo>
                  <a:pt x="4903" y="209"/>
                </a:lnTo>
                <a:lnTo>
                  <a:pt x="4899" y="226"/>
                </a:lnTo>
                <a:lnTo>
                  <a:pt x="5039" y="226"/>
                </a:lnTo>
                <a:lnTo>
                  <a:pt x="5073" y="69"/>
                </a:lnTo>
                <a:lnTo>
                  <a:pt x="5290" y="69"/>
                </a:lnTo>
                <a:lnTo>
                  <a:pt x="5254" y="226"/>
                </a:lnTo>
                <a:lnTo>
                  <a:pt x="5367" y="226"/>
                </a:lnTo>
                <a:lnTo>
                  <a:pt x="5334" y="377"/>
                </a:lnTo>
                <a:lnTo>
                  <a:pt x="5222" y="377"/>
                </a:lnTo>
                <a:lnTo>
                  <a:pt x="5162" y="662"/>
                </a:lnTo>
                <a:lnTo>
                  <a:pt x="5159" y="677"/>
                </a:lnTo>
                <a:lnTo>
                  <a:pt x="5157" y="692"/>
                </a:lnTo>
                <a:lnTo>
                  <a:pt x="5159" y="709"/>
                </a:lnTo>
                <a:lnTo>
                  <a:pt x="5167" y="718"/>
                </a:lnTo>
                <a:lnTo>
                  <a:pt x="5179" y="723"/>
                </a:lnTo>
                <a:lnTo>
                  <a:pt x="5196" y="724"/>
                </a:lnTo>
                <a:lnTo>
                  <a:pt x="5214" y="726"/>
                </a:lnTo>
                <a:lnTo>
                  <a:pt x="5231" y="726"/>
                </a:lnTo>
                <a:lnTo>
                  <a:pt x="5246" y="726"/>
                </a:lnTo>
                <a:lnTo>
                  <a:pt x="5256" y="724"/>
                </a:lnTo>
                <a:lnTo>
                  <a:pt x="5261" y="724"/>
                </a:lnTo>
                <a:lnTo>
                  <a:pt x="5224" y="872"/>
                </a:lnTo>
                <a:lnTo>
                  <a:pt x="5219" y="874"/>
                </a:lnTo>
                <a:lnTo>
                  <a:pt x="5206" y="874"/>
                </a:lnTo>
                <a:lnTo>
                  <a:pt x="5182" y="876"/>
                </a:lnTo>
                <a:lnTo>
                  <a:pt x="5155" y="877"/>
                </a:lnTo>
                <a:lnTo>
                  <a:pt x="5123" y="877"/>
                </a:lnTo>
                <a:lnTo>
                  <a:pt x="5090" y="877"/>
                </a:lnTo>
                <a:lnTo>
                  <a:pt x="5056" y="874"/>
                </a:lnTo>
                <a:lnTo>
                  <a:pt x="5024" y="871"/>
                </a:lnTo>
                <a:lnTo>
                  <a:pt x="4995" y="862"/>
                </a:lnTo>
                <a:lnTo>
                  <a:pt x="4973" y="850"/>
                </a:lnTo>
                <a:lnTo>
                  <a:pt x="4960" y="840"/>
                </a:lnTo>
                <a:lnTo>
                  <a:pt x="4948" y="829"/>
                </a:lnTo>
                <a:lnTo>
                  <a:pt x="4940" y="813"/>
                </a:lnTo>
                <a:lnTo>
                  <a:pt x="4931" y="793"/>
                </a:lnTo>
                <a:lnTo>
                  <a:pt x="4928" y="768"/>
                </a:lnTo>
                <a:lnTo>
                  <a:pt x="4928" y="739"/>
                </a:lnTo>
                <a:lnTo>
                  <a:pt x="4933" y="706"/>
                </a:lnTo>
                <a:lnTo>
                  <a:pt x="5005" y="377"/>
                </a:lnTo>
                <a:lnTo>
                  <a:pt x="4876" y="377"/>
                </a:lnTo>
                <a:lnTo>
                  <a:pt x="4766" y="876"/>
                </a:lnTo>
                <a:lnTo>
                  <a:pt x="4534" y="876"/>
                </a:lnTo>
                <a:lnTo>
                  <a:pt x="4644" y="377"/>
                </a:lnTo>
                <a:lnTo>
                  <a:pt x="4522" y="377"/>
                </a:lnTo>
                <a:lnTo>
                  <a:pt x="4556" y="226"/>
                </a:lnTo>
                <a:lnTo>
                  <a:pt x="4674" y="226"/>
                </a:lnTo>
                <a:lnTo>
                  <a:pt x="4684" y="180"/>
                </a:lnTo>
                <a:lnTo>
                  <a:pt x="4696" y="143"/>
                </a:lnTo>
                <a:lnTo>
                  <a:pt x="4707" y="113"/>
                </a:lnTo>
                <a:lnTo>
                  <a:pt x="4723" y="88"/>
                </a:lnTo>
                <a:lnTo>
                  <a:pt x="4741" y="64"/>
                </a:lnTo>
                <a:lnTo>
                  <a:pt x="4763" y="46"/>
                </a:lnTo>
                <a:lnTo>
                  <a:pt x="4788" y="31"/>
                </a:lnTo>
                <a:lnTo>
                  <a:pt x="4817" y="21"/>
                </a:lnTo>
                <a:lnTo>
                  <a:pt x="4851" y="14"/>
                </a:lnTo>
                <a:lnTo>
                  <a:pt x="4884" y="9"/>
                </a:lnTo>
                <a:lnTo>
                  <a:pt x="4918" y="7"/>
                </a:lnTo>
                <a:lnTo>
                  <a:pt x="4950" y="7"/>
                </a:lnTo>
                <a:close/>
                <a:moveTo>
                  <a:pt x="1200" y="0"/>
                </a:moveTo>
                <a:lnTo>
                  <a:pt x="1438" y="0"/>
                </a:lnTo>
                <a:lnTo>
                  <a:pt x="1406" y="143"/>
                </a:lnTo>
                <a:lnTo>
                  <a:pt x="1170" y="143"/>
                </a:lnTo>
                <a:lnTo>
                  <a:pt x="1200" y="0"/>
                </a:lnTo>
                <a:close/>
                <a:moveTo>
                  <a:pt x="196" y="0"/>
                </a:moveTo>
                <a:lnTo>
                  <a:pt x="544" y="0"/>
                </a:lnTo>
                <a:lnTo>
                  <a:pt x="557" y="490"/>
                </a:lnTo>
                <a:lnTo>
                  <a:pt x="793" y="0"/>
                </a:lnTo>
                <a:lnTo>
                  <a:pt x="1141" y="0"/>
                </a:lnTo>
                <a:lnTo>
                  <a:pt x="946" y="877"/>
                </a:lnTo>
                <a:lnTo>
                  <a:pt x="694" y="877"/>
                </a:lnTo>
                <a:lnTo>
                  <a:pt x="798" y="406"/>
                </a:lnTo>
                <a:lnTo>
                  <a:pt x="562" y="877"/>
                </a:lnTo>
                <a:lnTo>
                  <a:pt x="382" y="877"/>
                </a:lnTo>
                <a:lnTo>
                  <a:pt x="372" y="406"/>
                </a:lnTo>
                <a:lnTo>
                  <a:pt x="254" y="877"/>
                </a:lnTo>
                <a:lnTo>
                  <a:pt x="0" y="877"/>
                </a:lnTo>
                <a:lnTo>
                  <a:pt x="196" y="0"/>
                </a:lnTo>
                <a:close/>
              </a:path>
            </a:pathLst>
          </a:custGeom>
          <a:solidFill>
            <a:schemeClr val="bg1"/>
          </a:solidFill>
          <a:ln w="0">
            <a:noFill/>
            <a:prstDash val="solid"/>
            <a:round/>
            <a:headEnd/>
            <a:tailEnd/>
          </a:ln>
        </p:spPr>
        <p:txBody>
          <a:bodyPr vert="horz" wrap="square" lIns="91138" tIns="45568" rIns="91138" bIns="45568" numCol="1" anchor="t" anchorCtr="0" compatLnSpc="1">
            <a:prstTxWarp prst="textNoShape">
              <a:avLst/>
            </a:prstTxWarp>
          </a:bodyPr>
          <a:lstStyle/>
          <a:p>
            <a:pPr defTabSz="911253" fontAlgn="auto">
              <a:spcBef>
                <a:spcPts val="0"/>
              </a:spcBef>
              <a:spcAft>
                <a:spcPts val="0"/>
              </a:spcAft>
            </a:pPr>
            <a:endParaRPr lang="en-US" sz="1800" dirty="0">
              <a:solidFill>
                <a:srgbClr val="000000"/>
              </a:solidFill>
              <a:latin typeface="Segoe UI"/>
              <a:cs typeface="+mn-cs"/>
            </a:endParaRPr>
          </a:p>
        </p:txBody>
      </p:sp>
      <p:pic>
        <p:nvPicPr>
          <p:cNvPr id="8" name="Picture 7" descr="VS_Wht_rgb.wmf"/>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0609" y="1317799"/>
            <a:ext cx="1541587" cy="362632"/>
          </a:xfrm>
          <a:prstGeom prst="rect">
            <a:avLst/>
          </a:prstGeom>
        </p:spPr>
      </p:pic>
      <p:sp>
        <p:nvSpPr>
          <p:cNvPr id="7" name="Text Placeholder 7"/>
          <p:cNvSpPr>
            <a:spLocks noGrp="1"/>
          </p:cNvSpPr>
          <p:nvPr>
            <p:ph type="body" sz="quarter" idx="13"/>
          </p:nvPr>
        </p:nvSpPr>
        <p:spPr>
          <a:xfrm>
            <a:off x="400743" y="2539915"/>
            <a:ext cx="4694022" cy="3600986"/>
          </a:xfrm>
        </p:spPr>
        <p:txBody>
          <a:bodyPr/>
          <a:lstStyle>
            <a:lvl1pPr marL="0" indent="0">
              <a:buNone/>
              <a:defRPr sz="7200">
                <a:solidFill>
                  <a:srgbClr val="FFFFFF"/>
                </a:solidFill>
              </a:defRPr>
            </a:lvl1pPr>
            <a:lvl2pPr marL="4761" indent="0">
              <a:buNone/>
              <a:defRPr sz="3600">
                <a:solidFill>
                  <a:srgbClr val="FFFFFF"/>
                </a:solidFill>
                <a:latin typeface="+mj-lt"/>
              </a:defRPr>
            </a:lvl2pPr>
            <a:lvl3pPr marL="571143" indent="0">
              <a:buNone/>
              <a:defRPr/>
            </a:lvl3pPr>
            <a:lvl4pPr marL="795816" indent="0">
              <a:buNone/>
              <a:defRPr/>
            </a:lvl4pPr>
            <a:lvl5pPr marL="1026792" indent="0">
              <a:buNone/>
              <a:defRPr/>
            </a:lvl5pPr>
          </a:lstStyle>
          <a:p>
            <a:pPr lvl="0"/>
            <a:r>
              <a:rPr lang="en-US" smtClean="0"/>
              <a:t>Click to edit Master text styles</a:t>
            </a:r>
          </a:p>
          <a:p>
            <a:pPr lvl="1"/>
            <a:r>
              <a:rPr lang="en-US" smtClean="0"/>
              <a:t>Second level</a:t>
            </a:r>
          </a:p>
        </p:txBody>
      </p:sp>
      <p:pic>
        <p:nvPicPr>
          <p:cNvPr id="9" name="Picture 8" descr="PPT_image_flag.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6214"/>
          </a:xfrm>
          <a:prstGeom prst="rect">
            <a:avLst/>
          </a:prstGeom>
        </p:spPr>
      </p:pic>
      <p:sp>
        <p:nvSpPr>
          <p:cNvPr id="10" name="Freeform 32"/>
          <p:cNvSpPr>
            <a:spLocks noEditPoints="1"/>
          </p:cNvSpPr>
          <p:nvPr userDrawn="1"/>
        </p:nvSpPr>
        <p:spPr bwMode="auto">
          <a:xfrm>
            <a:off x="8413487" y="239811"/>
            <a:ext cx="599351" cy="129723"/>
          </a:xfrm>
          <a:custGeom>
            <a:avLst/>
            <a:gdLst>
              <a:gd name="T0" fmla="*/ 4053 w 5549"/>
              <a:gd name="T1" fmla="*/ 571 h 901"/>
              <a:gd name="T2" fmla="*/ 4198 w 5549"/>
              <a:gd name="T3" fmla="*/ 714 h 901"/>
              <a:gd name="T4" fmla="*/ 4309 w 5549"/>
              <a:gd name="T5" fmla="*/ 420 h 901"/>
              <a:gd name="T6" fmla="*/ 2725 w 5549"/>
              <a:gd name="T7" fmla="*/ 416 h 901"/>
              <a:gd name="T8" fmla="*/ 2678 w 5549"/>
              <a:gd name="T9" fmla="*/ 707 h 901"/>
              <a:gd name="T10" fmla="*/ 2897 w 5549"/>
              <a:gd name="T11" fmla="*/ 581 h 901"/>
              <a:gd name="T12" fmla="*/ 2818 w 5549"/>
              <a:gd name="T13" fmla="*/ 352 h 901"/>
              <a:gd name="T14" fmla="*/ 5500 w 5549"/>
              <a:gd name="T15" fmla="*/ 271 h 901"/>
              <a:gd name="T16" fmla="*/ 5504 w 5549"/>
              <a:gd name="T17" fmla="*/ 255 h 901"/>
              <a:gd name="T18" fmla="*/ 5502 w 5549"/>
              <a:gd name="T19" fmla="*/ 327 h 901"/>
              <a:gd name="T20" fmla="*/ 5435 w 5549"/>
              <a:gd name="T21" fmla="*/ 248 h 901"/>
              <a:gd name="T22" fmla="*/ 5539 w 5549"/>
              <a:gd name="T23" fmla="*/ 292 h 901"/>
              <a:gd name="T24" fmla="*/ 5477 w 5549"/>
              <a:gd name="T25" fmla="*/ 221 h 901"/>
              <a:gd name="T26" fmla="*/ 5477 w 5549"/>
              <a:gd name="T27" fmla="*/ 364 h 901"/>
              <a:gd name="T28" fmla="*/ 5477 w 5549"/>
              <a:gd name="T29" fmla="*/ 221 h 901"/>
              <a:gd name="T30" fmla="*/ 2032 w 5549"/>
              <a:gd name="T31" fmla="*/ 364 h 901"/>
              <a:gd name="T32" fmla="*/ 1806 w 5549"/>
              <a:gd name="T33" fmla="*/ 455 h 901"/>
              <a:gd name="T34" fmla="*/ 1690 w 5549"/>
              <a:gd name="T35" fmla="*/ 379 h 901"/>
              <a:gd name="T36" fmla="*/ 1572 w 5549"/>
              <a:gd name="T37" fmla="*/ 654 h 901"/>
              <a:gd name="T38" fmla="*/ 1746 w 5549"/>
              <a:gd name="T39" fmla="*/ 672 h 901"/>
              <a:gd name="T40" fmla="*/ 1971 w 5549"/>
              <a:gd name="T41" fmla="*/ 723 h 901"/>
              <a:gd name="T42" fmla="*/ 1611 w 5549"/>
              <a:gd name="T43" fmla="*/ 896 h 901"/>
              <a:gd name="T44" fmla="*/ 1338 w 5549"/>
              <a:gd name="T45" fmla="*/ 627 h 901"/>
              <a:gd name="T46" fmla="*/ 1567 w 5549"/>
              <a:gd name="T47" fmla="*/ 251 h 901"/>
              <a:gd name="T48" fmla="*/ 4470 w 5549"/>
              <a:gd name="T49" fmla="*/ 290 h 901"/>
              <a:gd name="T50" fmla="*/ 4485 w 5549"/>
              <a:gd name="T51" fmla="*/ 692 h 901"/>
              <a:gd name="T52" fmla="*/ 4048 w 5549"/>
              <a:gd name="T53" fmla="*/ 893 h 901"/>
              <a:gd name="T54" fmla="*/ 3810 w 5549"/>
              <a:gd name="T55" fmla="*/ 596 h 901"/>
              <a:gd name="T56" fmla="*/ 4051 w 5549"/>
              <a:gd name="T57" fmla="*/ 239 h 901"/>
              <a:gd name="T58" fmla="*/ 3738 w 5549"/>
              <a:gd name="T59" fmla="*/ 243 h 901"/>
              <a:gd name="T60" fmla="*/ 3810 w 5549"/>
              <a:gd name="T61" fmla="*/ 404 h 901"/>
              <a:gd name="T62" fmla="*/ 3568 w 5549"/>
              <a:gd name="T63" fmla="*/ 351 h 901"/>
              <a:gd name="T64" fmla="*/ 3435 w 5549"/>
              <a:gd name="T65" fmla="*/ 404 h 901"/>
              <a:gd name="T66" fmla="*/ 3715 w 5549"/>
              <a:gd name="T67" fmla="*/ 502 h 901"/>
              <a:gd name="T68" fmla="*/ 3772 w 5549"/>
              <a:gd name="T69" fmla="*/ 723 h 901"/>
              <a:gd name="T70" fmla="*/ 3481 w 5549"/>
              <a:gd name="T71" fmla="*/ 899 h 901"/>
              <a:gd name="T72" fmla="*/ 3109 w 5549"/>
              <a:gd name="T73" fmla="*/ 780 h 901"/>
              <a:gd name="T74" fmla="*/ 2924 w 5549"/>
              <a:gd name="T75" fmla="*/ 850 h 901"/>
              <a:gd name="T76" fmla="*/ 2466 w 5549"/>
              <a:gd name="T77" fmla="*/ 785 h 901"/>
              <a:gd name="T78" fmla="*/ 2446 w 5549"/>
              <a:gd name="T79" fmla="*/ 426 h 901"/>
              <a:gd name="T80" fmla="*/ 2260 w 5549"/>
              <a:gd name="T81" fmla="*/ 645 h 901"/>
              <a:gd name="T82" fmla="*/ 2505 w 5549"/>
              <a:gd name="T83" fmla="*/ 218 h 901"/>
              <a:gd name="T84" fmla="*/ 2863 w 5549"/>
              <a:gd name="T85" fmla="*/ 201 h 901"/>
              <a:gd name="T86" fmla="*/ 3146 w 5549"/>
              <a:gd name="T87" fmla="*/ 467 h 901"/>
              <a:gd name="T88" fmla="*/ 3344 w 5549"/>
              <a:gd name="T89" fmla="*/ 660 h 901"/>
              <a:gd name="T90" fmla="*/ 3452 w 5549"/>
              <a:gd name="T91" fmla="*/ 751 h 901"/>
              <a:gd name="T92" fmla="*/ 3486 w 5549"/>
              <a:gd name="T93" fmla="*/ 627 h 901"/>
              <a:gd name="T94" fmla="*/ 3243 w 5549"/>
              <a:gd name="T95" fmla="*/ 536 h 901"/>
              <a:gd name="T96" fmla="*/ 3290 w 5549"/>
              <a:gd name="T97" fmla="*/ 250 h 901"/>
              <a:gd name="T98" fmla="*/ 5014 w 5549"/>
              <a:gd name="T99" fmla="*/ 10 h 901"/>
              <a:gd name="T100" fmla="*/ 4899 w 5549"/>
              <a:gd name="T101" fmla="*/ 226 h 901"/>
              <a:gd name="T102" fmla="*/ 5157 w 5549"/>
              <a:gd name="T103" fmla="*/ 692 h 901"/>
              <a:gd name="T104" fmla="*/ 5224 w 5549"/>
              <a:gd name="T105" fmla="*/ 872 h 901"/>
              <a:gd name="T106" fmla="*/ 4973 w 5549"/>
              <a:gd name="T107" fmla="*/ 850 h 901"/>
              <a:gd name="T108" fmla="*/ 4766 w 5549"/>
              <a:gd name="T109" fmla="*/ 876 h 901"/>
              <a:gd name="T110" fmla="*/ 4741 w 5549"/>
              <a:gd name="T111" fmla="*/ 64 h 901"/>
              <a:gd name="T112" fmla="*/ 1406 w 5549"/>
              <a:gd name="T113" fmla="*/ 143 h 901"/>
              <a:gd name="T114" fmla="*/ 798 w 5549"/>
              <a:gd name="T115" fmla="*/ 406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49" h="901">
                <a:moveTo>
                  <a:pt x="4214" y="352"/>
                </a:moveTo>
                <a:lnTo>
                  <a:pt x="4189" y="361"/>
                </a:lnTo>
                <a:lnTo>
                  <a:pt x="4164" y="374"/>
                </a:lnTo>
                <a:lnTo>
                  <a:pt x="4142" y="393"/>
                </a:lnTo>
                <a:lnTo>
                  <a:pt x="4120" y="416"/>
                </a:lnTo>
                <a:lnTo>
                  <a:pt x="4102" y="443"/>
                </a:lnTo>
                <a:lnTo>
                  <a:pt x="4085" y="473"/>
                </a:lnTo>
                <a:lnTo>
                  <a:pt x="4071" y="505"/>
                </a:lnTo>
                <a:lnTo>
                  <a:pt x="4061" y="537"/>
                </a:lnTo>
                <a:lnTo>
                  <a:pt x="4053" y="571"/>
                </a:lnTo>
                <a:lnTo>
                  <a:pt x="4049" y="603"/>
                </a:lnTo>
                <a:lnTo>
                  <a:pt x="4049" y="633"/>
                </a:lnTo>
                <a:lnTo>
                  <a:pt x="4053" y="662"/>
                </a:lnTo>
                <a:lnTo>
                  <a:pt x="4061" y="687"/>
                </a:lnTo>
                <a:lnTo>
                  <a:pt x="4075" y="707"/>
                </a:lnTo>
                <a:lnTo>
                  <a:pt x="4093" y="723"/>
                </a:lnTo>
                <a:lnTo>
                  <a:pt x="4117" y="731"/>
                </a:lnTo>
                <a:lnTo>
                  <a:pt x="4145" y="733"/>
                </a:lnTo>
                <a:lnTo>
                  <a:pt x="4172" y="728"/>
                </a:lnTo>
                <a:lnTo>
                  <a:pt x="4198" y="714"/>
                </a:lnTo>
                <a:lnTo>
                  <a:pt x="4221" y="696"/>
                </a:lnTo>
                <a:lnTo>
                  <a:pt x="4243" y="672"/>
                </a:lnTo>
                <a:lnTo>
                  <a:pt x="4263" y="643"/>
                </a:lnTo>
                <a:lnTo>
                  <a:pt x="4278" y="613"/>
                </a:lnTo>
                <a:lnTo>
                  <a:pt x="4293" y="581"/>
                </a:lnTo>
                <a:lnTo>
                  <a:pt x="4304" y="547"/>
                </a:lnTo>
                <a:lnTo>
                  <a:pt x="4310" y="514"/>
                </a:lnTo>
                <a:lnTo>
                  <a:pt x="4314" y="480"/>
                </a:lnTo>
                <a:lnTo>
                  <a:pt x="4312" y="448"/>
                </a:lnTo>
                <a:lnTo>
                  <a:pt x="4309" y="420"/>
                </a:lnTo>
                <a:lnTo>
                  <a:pt x="4299" y="396"/>
                </a:lnTo>
                <a:lnTo>
                  <a:pt x="4285" y="376"/>
                </a:lnTo>
                <a:lnTo>
                  <a:pt x="4265" y="361"/>
                </a:lnTo>
                <a:lnTo>
                  <a:pt x="4241" y="352"/>
                </a:lnTo>
                <a:lnTo>
                  <a:pt x="4214" y="352"/>
                </a:lnTo>
                <a:close/>
                <a:moveTo>
                  <a:pt x="2818" y="352"/>
                </a:moveTo>
                <a:lnTo>
                  <a:pt x="2792" y="361"/>
                </a:lnTo>
                <a:lnTo>
                  <a:pt x="2769" y="374"/>
                </a:lnTo>
                <a:lnTo>
                  <a:pt x="2745" y="393"/>
                </a:lnTo>
                <a:lnTo>
                  <a:pt x="2725" y="416"/>
                </a:lnTo>
                <a:lnTo>
                  <a:pt x="2705" y="443"/>
                </a:lnTo>
                <a:lnTo>
                  <a:pt x="2690" y="473"/>
                </a:lnTo>
                <a:lnTo>
                  <a:pt x="2674" y="505"/>
                </a:lnTo>
                <a:lnTo>
                  <a:pt x="2664" y="537"/>
                </a:lnTo>
                <a:lnTo>
                  <a:pt x="2656" y="571"/>
                </a:lnTo>
                <a:lnTo>
                  <a:pt x="2653" y="603"/>
                </a:lnTo>
                <a:lnTo>
                  <a:pt x="2653" y="633"/>
                </a:lnTo>
                <a:lnTo>
                  <a:pt x="2656" y="662"/>
                </a:lnTo>
                <a:lnTo>
                  <a:pt x="2664" y="687"/>
                </a:lnTo>
                <a:lnTo>
                  <a:pt x="2678" y="707"/>
                </a:lnTo>
                <a:lnTo>
                  <a:pt x="2696" y="723"/>
                </a:lnTo>
                <a:lnTo>
                  <a:pt x="2720" y="731"/>
                </a:lnTo>
                <a:lnTo>
                  <a:pt x="2749" y="733"/>
                </a:lnTo>
                <a:lnTo>
                  <a:pt x="2775" y="728"/>
                </a:lnTo>
                <a:lnTo>
                  <a:pt x="2801" y="714"/>
                </a:lnTo>
                <a:lnTo>
                  <a:pt x="2826" y="696"/>
                </a:lnTo>
                <a:lnTo>
                  <a:pt x="2846" y="672"/>
                </a:lnTo>
                <a:lnTo>
                  <a:pt x="2866" y="643"/>
                </a:lnTo>
                <a:lnTo>
                  <a:pt x="2883" y="613"/>
                </a:lnTo>
                <a:lnTo>
                  <a:pt x="2897" y="581"/>
                </a:lnTo>
                <a:lnTo>
                  <a:pt x="2907" y="547"/>
                </a:lnTo>
                <a:lnTo>
                  <a:pt x="2913" y="514"/>
                </a:lnTo>
                <a:lnTo>
                  <a:pt x="2917" y="480"/>
                </a:lnTo>
                <a:lnTo>
                  <a:pt x="2917" y="448"/>
                </a:lnTo>
                <a:lnTo>
                  <a:pt x="2912" y="420"/>
                </a:lnTo>
                <a:lnTo>
                  <a:pt x="2902" y="396"/>
                </a:lnTo>
                <a:lnTo>
                  <a:pt x="2888" y="376"/>
                </a:lnTo>
                <a:lnTo>
                  <a:pt x="2868" y="361"/>
                </a:lnTo>
                <a:lnTo>
                  <a:pt x="2844" y="352"/>
                </a:lnTo>
                <a:lnTo>
                  <a:pt x="2818" y="352"/>
                </a:lnTo>
                <a:close/>
                <a:moveTo>
                  <a:pt x="5470" y="261"/>
                </a:moveTo>
                <a:lnTo>
                  <a:pt x="5465" y="283"/>
                </a:lnTo>
                <a:lnTo>
                  <a:pt x="5477" y="283"/>
                </a:lnTo>
                <a:lnTo>
                  <a:pt x="5480" y="283"/>
                </a:lnTo>
                <a:lnTo>
                  <a:pt x="5485" y="283"/>
                </a:lnTo>
                <a:lnTo>
                  <a:pt x="5488" y="283"/>
                </a:lnTo>
                <a:lnTo>
                  <a:pt x="5493" y="281"/>
                </a:lnTo>
                <a:lnTo>
                  <a:pt x="5497" y="280"/>
                </a:lnTo>
                <a:lnTo>
                  <a:pt x="5498" y="276"/>
                </a:lnTo>
                <a:lnTo>
                  <a:pt x="5500" y="271"/>
                </a:lnTo>
                <a:lnTo>
                  <a:pt x="5500" y="266"/>
                </a:lnTo>
                <a:lnTo>
                  <a:pt x="5498" y="265"/>
                </a:lnTo>
                <a:lnTo>
                  <a:pt x="5495" y="261"/>
                </a:lnTo>
                <a:lnTo>
                  <a:pt x="5490" y="261"/>
                </a:lnTo>
                <a:lnTo>
                  <a:pt x="5485" y="261"/>
                </a:lnTo>
                <a:lnTo>
                  <a:pt x="5470" y="261"/>
                </a:lnTo>
                <a:close/>
                <a:moveTo>
                  <a:pt x="5488" y="250"/>
                </a:moveTo>
                <a:lnTo>
                  <a:pt x="5495" y="251"/>
                </a:lnTo>
                <a:lnTo>
                  <a:pt x="5500" y="253"/>
                </a:lnTo>
                <a:lnTo>
                  <a:pt x="5504" y="255"/>
                </a:lnTo>
                <a:lnTo>
                  <a:pt x="5507" y="258"/>
                </a:lnTo>
                <a:lnTo>
                  <a:pt x="5509" y="263"/>
                </a:lnTo>
                <a:lnTo>
                  <a:pt x="5510" y="268"/>
                </a:lnTo>
                <a:lnTo>
                  <a:pt x="5510" y="271"/>
                </a:lnTo>
                <a:lnTo>
                  <a:pt x="5509" y="278"/>
                </a:lnTo>
                <a:lnTo>
                  <a:pt x="5505" y="285"/>
                </a:lnTo>
                <a:lnTo>
                  <a:pt x="5500" y="290"/>
                </a:lnTo>
                <a:lnTo>
                  <a:pt x="5495" y="292"/>
                </a:lnTo>
                <a:lnTo>
                  <a:pt x="5488" y="293"/>
                </a:lnTo>
                <a:lnTo>
                  <a:pt x="5502" y="327"/>
                </a:lnTo>
                <a:lnTo>
                  <a:pt x="5488" y="327"/>
                </a:lnTo>
                <a:lnTo>
                  <a:pt x="5477" y="293"/>
                </a:lnTo>
                <a:lnTo>
                  <a:pt x="5463" y="293"/>
                </a:lnTo>
                <a:lnTo>
                  <a:pt x="5455" y="327"/>
                </a:lnTo>
                <a:lnTo>
                  <a:pt x="5443" y="327"/>
                </a:lnTo>
                <a:lnTo>
                  <a:pt x="5460" y="251"/>
                </a:lnTo>
                <a:lnTo>
                  <a:pt x="5488" y="250"/>
                </a:lnTo>
                <a:close/>
                <a:moveTo>
                  <a:pt x="5477" y="231"/>
                </a:moveTo>
                <a:lnTo>
                  <a:pt x="5453" y="236"/>
                </a:lnTo>
                <a:lnTo>
                  <a:pt x="5435" y="248"/>
                </a:lnTo>
                <a:lnTo>
                  <a:pt x="5421" y="268"/>
                </a:lnTo>
                <a:lnTo>
                  <a:pt x="5416" y="292"/>
                </a:lnTo>
                <a:lnTo>
                  <a:pt x="5421" y="315"/>
                </a:lnTo>
                <a:lnTo>
                  <a:pt x="5435" y="335"/>
                </a:lnTo>
                <a:lnTo>
                  <a:pt x="5453" y="349"/>
                </a:lnTo>
                <a:lnTo>
                  <a:pt x="5477" y="352"/>
                </a:lnTo>
                <a:lnTo>
                  <a:pt x="5500" y="349"/>
                </a:lnTo>
                <a:lnTo>
                  <a:pt x="5520" y="335"/>
                </a:lnTo>
                <a:lnTo>
                  <a:pt x="5534" y="315"/>
                </a:lnTo>
                <a:lnTo>
                  <a:pt x="5539" y="292"/>
                </a:lnTo>
                <a:lnTo>
                  <a:pt x="5534" y="268"/>
                </a:lnTo>
                <a:lnTo>
                  <a:pt x="5520" y="248"/>
                </a:lnTo>
                <a:lnTo>
                  <a:pt x="5500" y="236"/>
                </a:lnTo>
                <a:lnTo>
                  <a:pt x="5477" y="231"/>
                </a:lnTo>
                <a:close/>
                <a:moveTo>
                  <a:pt x="1151" y="226"/>
                </a:moveTo>
                <a:lnTo>
                  <a:pt x="1387" y="226"/>
                </a:lnTo>
                <a:lnTo>
                  <a:pt x="1242" y="877"/>
                </a:lnTo>
                <a:lnTo>
                  <a:pt x="1005" y="876"/>
                </a:lnTo>
                <a:lnTo>
                  <a:pt x="1151" y="226"/>
                </a:lnTo>
                <a:close/>
                <a:moveTo>
                  <a:pt x="5477" y="221"/>
                </a:moveTo>
                <a:lnTo>
                  <a:pt x="5500" y="224"/>
                </a:lnTo>
                <a:lnTo>
                  <a:pt x="5519" y="234"/>
                </a:lnTo>
                <a:lnTo>
                  <a:pt x="5535" y="250"/>
                </a:lnTo>
                <a:lnTo>
                  <a:pt x="5546" y="268"/>
                </a:lnTo>
                <a:lnTo>
                  <a:pt x="5549" y="292"/>
                </a:lnTo>
                <a:lnTo>
                  <a:pt x="5546" y="313"/>
                </a:lnTo>
                <a:lnTo>
                  <a:pt x="5535" y="334"/>
                </a:lnTo>
                <a:lnTo>
                  <a:pt x="5519" y="349"/>
                </a:lnTo>
                <a:lnTo>
                  <a:pt x="5500" y="359"/>
                </a:lnTo>
                <a:lnTo>
                  <a:pt x="5477" y="364"/>
                </a:lnTo>
                <a:lnTo>
                  <a:pt x="5455" y="359"/>
                </a:lnTo>
                <a:lnTo>
                  <a:pt x="5435" y="349"/>
                </a:lnTo>
                <a:lnTo>
                  <a:pt x="5419" y="334"/>
                </a:lnTo>
                <a:lnTo>
                  <a:pt x="5409" y="313"/>
                </a:lnTo>
                <a:lnTo>
                  <a:pt x="5406" y="292"/>
                </a:lnTo>
                <a:lnTo>
                  <a:pt x="5409" y="268"/>
                </a:lnTo>
                <a:lnTo>
                  <a:pt x="5419" y="250"/>
                </a:lnTo>
                <a:lnTo>
                  <a:pt x="5435" y="234"/>
                </a:lnTo>
                <a:lnTo>
                  <a:pt x="5455" y="224"/>
                </a:lnTo>
                <a:lnTo>
                  <a:pt x="5477" y="221"/>
                </a:lnTo>
                <a:close/>
                <a:moveTo>
                  <a:pt x="1783" y="209"/>
                </a:moveTo>
                <a:lnTo>
                  <a:pt x="1833" y="214"/>
                </a:lnTo>
                <a:lnTo>
                  <a:pt x="1875" y="224"/>
                </a:lnTo>
                <a:lnTo>
                  <a:pt x="1912" y="238"/>
                </a:lnTo>
                <a:lnTo>
                  <a:pt x="1944" y="255"/>
                </a:lnTo>
                <a:lnTo>
                  <a:pt x="1969" y="275"/>
                </a:lnTo>
                <a:lnTo>
                  <a:pt x="1991" y="295"/>
                </a:lnTo>
                <a:lnTo>
                  <a:pt x="2008" y="319"/>
                </a:lnTo>
                <a:lnTo>
                  <a:pt x="2022" y="340"/>
                </a:lnTo>
                <a:lnTo>
                  <a:pt x="2032" y="364"/>
                </a:lnTo>
                <a:lnTo>
                  <a:pt x="2040" y="386"/>
                </a:lnTo>
                <a:lnTo>
                  <a:pt x="2045" y="408"/>
                </a:lnTo>
                <a:lnTo>
                  <a:pt x="2047" y="426"/>
                </a:lnTo>
                <a:lnTo>
                  <a:pt x="2048" y="443"/>
                </a:lnTo>
                <a:lnTo>
                  <a:pt x="2048" y="455"/>
                </a:lnTo>
                <a:lnTo>
                  <a:pt x="2048" y="465"/>
                </a:lnTo>
                <a:lnTo>
                  <a:pt x="2048" y="470"/>
                </a:lnTo>
                <a:lnTo>
                  <a:pt x="1804" y="470"/>
                </a:lnTo>
                <a:lnTo>
                  <a:pt x="1806" y="463"/>
                </a:lnTo>
                <a:lnTo>
                  <a:pt x="1806" y="455"/>
                </a:lnTo>
                <a:lnTo>
                  <a:pt x="1806" y="441"/>
                </a:lnTo>
                <a:lnTo>
                  <a:pt x="1806" y="428"/>
                </a:lnTo>
                <a:lnTo>
                  <a:pt x="1803" y="413"/>
                </a:lnTo>
                <a:lnTo>
                  <a:pt x="1796" y="398"/>
                </a:lnTo>
                <a:lnTo>
                  <a:pt x="1788" y="384"/>
                </a:lnTo>
                <a:lnTo>
                  <a:pt x="1776" y="374"/>
                </a:lnTo>
                <a:lnTo>
                  <a:pt x="1761" y="366"/>
                </a:lnTo>
                <a:lnTo>
                  <a:pt x="1739" y="364"/>
                </a:lnTo>
                <a:lnTo>
                  <a:pt x="1714" y="369"/>
                </a:lnTo>
                <a:lnTo>
                  <a:pt x="1690" y="379"/>
                </a:lnTo>
                <a:lnTo>
                  <a:pt x="1668" y="396"/>
                </a:lnTo>
                <a:lnTo>
                  <a:pt x="1646" y="418"/>
                </a:lnTo>
                <a:lnTo>
                  <a:pt x="1628" y="441"/>
                </a:lnTo>
                <a:lnTo>
                  <a:pt x="1611" y="470"/>
                </a:lnTo>
                <a:lnTo>
                  <a:pt x="1597" y="500"/>
                </a:lnTo>
                <a:lnTo>
                  <a:pt x="1586" y="532"/>
                </a:lnTo>
                <a:lnTo>
                  <a:pt x="1577" y="564"/>
                </a:lnTo>
                <a:lnTo>
                  <a:pt x="1572" y="596"/>
                </a:lnTo>
                <a:lnTo>
                  <a:pt x="1570" y="625"/>
                </a:lnTo>
                <a:lnTo>
                  <a:pt x="1572" y="654"/>
                </a:lnTo>
                <a:lnTo>
                  <a:pt x="1579" y="679"/>
                </a:lnTo>
                <a:lnTo>
                  <a:pt x="1591" y="699"/>
                </a:lnTo>
                <a:lnTo>
                  <a:pt x="1606" y="716"/>
                </a:lnTo>
                <a:lnTo>
                  <a:pt x="1626" y="728"/>
                </a:lnTo>
                <a:lnTo>
                  <a:pt x="1651" y="731"/>
                </a:lnTo>
                <a:lnTo>
                  <a:pt x="1677" y="728"/>
                </a:lnTo>
                <a:lnTo>
                  <a:pt x="1698" y="719"/>
                </a:lnTo>
                <a:lnTo>
                  <a:pt x="1719" y="706"/>
                </a:lnTo>
                <a:lnTo>
                  <a:pt x="1734" y="689"/>
                </a:lnTo>
                <a:lnTo>
                  <a:pt x="1746" y="672"/>
                </a:lnTo>
                <a:lnTo>
                  <a:pt x="1756" y="657"/>
                </a:lnTo>
                <a:lnTo>
                  <a:pt x="1762" y="645"/>
                </a:lnTo>
                <a:lnTo>
                  <a:pt x="1766" y="638"/>
                </a:lnTo>
                <a:lnTo>
                  <a:pt x="2011" y="638"/>
                </a:lnTo>
                <a:lnTo>
                  <a:pt x="2010" y="642"/>
                </a:lnTo>
                <a:lnTo>
                  <a:pt x="2008" y="650"/>
                </a:lnTo>
                <a:lnTo>
                  <a:pt x="2001" y="664"/>
                </a:lnTo>
                <a:lnTo>
                  <a:pt x="1995" y="680"/>
                </a:lnTo>
                <a:lnTo>
                  <a:pt x="1984" y="701"/>
                </a:lnTo>
                <a:lnTo>
                  <a:pt x="1971" y="723"/>
                </a:lnTo>
                <a:lnTo>
                  <a:pt x="1954" y="746"/>
                </a:lnTo>
                <a:lnTo>
                  <a:pt x="1934" y="771"/>
                </a:lnTo>
                <a:lnTo>
                  <a:pt x="1909" y="795"/>
                </a:lnTo>
                <a:lnTo>
                  <a:pt x="1880" y="819"/>
                </a:lnTo>
                <a:lnTo>
                  <a:pt x="1848" y="840"/>
                </a:lnTo>
                <a:lnTo>
                  <a:pt x="1811" y="859"/>
                </a:lnTo>
                <a:lnTo>
                  <a:pt x="1769" y="874"/>
                </a:lnTo>
                <a:lnTo>
                  <a:pt x="1722" y="888"/>
                </a:lnTo>
                <a:lnTo>
                  <a:pt x="1668" y="894"/>
                </a:lnTo>
                <a:lnTo>
                  <a:pt x="1611" y="896"/>
                </a:lnTo>
                <a:lnTo>
                  <a:pt x="1559" y="891"/>
                </a:lnTo>
                <a:lnTo>
                  <a:pt x="1512" y="879"/>
                </a:lnTo>
                <a:lnTo>
                  <a:pt x="1471" y="862"/>
                </a:lnTo>
                <a:lnTo>
                  <a:pt x="1436" y="840"/>
                </a:lnTo>
                <a:lnTo>
                  <a:pt x="1407" y="813"/>
                </a:lnTo>
                <a:lnTo>
                  <a:pt x="1382" y="781"/>
                </a:lnTo>
                <a:lnTo>
                  <a:pt x="1363" y="746"/>
                </a:lnTo>
                <a:lnTo>
                  <a:pt x="1350" y="707"/>
                </a:lnTo>
                <a:lnTo>
                  <a:pt x="1342" y="669"/>
                </a:lnTo>
                <a:lnTo>
                  <a:pt x="1338" y="627"/>
                </a:lnTo>
                <a:lnTo>
                  <a:pt x="1340" y="583"/>
                </a:lnTo>
                <a:lnTo>
                  <a:pt x="1345" y="539"/>
                </a:lnTo>
                <a:lnTo>
                  <a:pt x="1357" y="497"/>
                </a:lnTo>
                <a:lnTo>
                  <a:pt x="1374" y="455"/>
                </a:lnTo>
                <a:lnTo>
                  <a:pt x="1394" y="413"/>
                </a:lnTo>
                <a:lnTo>
                  <a:pt x="1419" y="374"/>
                </a:lnTo>
                <a:lnTo>
                  <a:pt x="1449" y="339"/>
                </a:lnTo>
                <a:lnTo>
                  <a:pt x="1485" y="305"/>
                </a:lnTo>
                <a:lnTo>
                  <a:pt x="1523" y="276"/>
                </a:lnTo>
                <a:lnTo>
                  <a:pt x="1567" y="251"/>
                </a:lnTo>
                <a:lnTo>
                  <a:pt x="1614" y="231"/>
                </a:lnTo>
                <a:lnTo>
                  <a:pt x="1666" y="218"/>
                </a:lnTo>
                <a:lnTo>
                  <a:pt x="1722" y="211"/>
                </a:lnTo>
                <a:lnTo>
                  <a:pt x="1783" y="209"/>
                </a:lnTo>
                <a:close/>
                <a:moveTo>
                  <a:pt x="4258" y="201"/>
                </a:moveTo>
                <a:lnTo>
                  <a:pt x="4312" y="207"/>
                </a:lnTo>
                <a:lnTo>
                  <a:pt x="4361" y="219"/>
                </a:lnTo>
                <a:lnTo>
                  <a:pt x="4403" y="238"/>
                </a:lnTo>
                <a:lnTo>
                  <a:pt x="4440" y="261"/>
                </a:lnTo>
                <a:lnTo>
                  <a:pt x="4470" y="290"/>
                </a:lnTo>
                <a:lnTo>
                  <a:pt x="4495" y="322"/>
                </a:lnTo>
                <a:lnTo>
                  <a:pt x="4516" y="357"/>
                </a:lnTo>
                <a:lnTo>
                  <a:pt x="4529" y="396"/>
                </a:lnTo>
                <a:lnTo>
                  <a:pt x="4538" y="436"/>
                </a:lnTo>
                <a:lnTo>
                  <a:pt x="4543" y="478"/>
                </a:lnTo>
                <a:lnTo>
                  <a:pt x="4541" y="522"/>
                </a:lnTo>
                <a:lnTo>
                  <a:pt x="4534" y="566"/>
                </a:lnTo>
                <a:lnTo>
                  <a:pt x="4522" y="608"/>
                </a:lnTo>
                <a:lnTo>
                  <a:pt x="4506" y="652"/>
                </a:lnTo>
                <a:lnTo>
                  <a:pt x="4485" y="692"/>
                </a:lnTo>
                <a:lnTo>
                  <a:pt x="4460" y="731"/>
                </a:lnTo>
                <a:lnTo>
                  <a:pt x="4430" y="768"/>
                </a:lnTo>
                <a:lnTo>
                  <a:pt x="4396" y="800"/>
                </a:lnTo>
                <a:lnTo>
                  <a:pt x="4357" y="830"/>
                </a:lnTo>
                <a:lnTo>
                  <a:pt x="4314" y="856"/>
                </a:lnTo>
                <a:lnTo>
                  <a:pt x="4267" y="874"/>
                </a:lnTo>
                <a:lnTo>
                  <a:pt x="4216" y="889"/>
                </a:lnTo>
                <a:lnTo>
                  <a:pt x="4161" y="898"/>
                </a:lnTo>
                <a:lnTo>
                  <a:pt x="4103" y="898"/>
                </a:lnTo>
                <a:lnTo>
                  <a:pt x="4048" y="893"/>
                </a:lnTo>
                <a:lnTo>
                  <a:pt x="4001" y="881"/>
                </a:lnTo>
                <a:lnTo>
                  <a:pt x="3957" y="864"/>
                </a:lnTo>
                <a:lnTo>
                  <a:pt x="3920" y="842"/>
                </a:lnTo>
                <a:lnTo>
                  <a:pt x="3890" y="815"/>
                </a:lnTo>
                <a:lnTo>
                  <a:pt x="3863" y="785"/>
                </a:lnTo>
                <a:lnTo>
                  <a:pt x="3842" y="753"/>
                </a:lnTo>
                <a:lnTo>
                  <a:pt x="3827" y="716"/>
                </a:lnTo>
                <a:lnTo>
                  <a:pt x="3817" y="677"/>
                </a:lnTo>
                <a:lnTo>
                  <a:pt x="3810" y="637"/>
                </a:lnTo>
                <a:lnTo>
                  <a:pt x="3810" y="596"/>
                </a:lnTo>
                <a:lnTo>
                  <a:pt x="3816" y="554"/>
                </a:lnTo>
                <a:lnTo>
                  <a:pt x="3824" y="512"/>
                </a:lnTo>
                <a:lnTo>
                  <a:pt x="3837" y="470"/>
                </a:lnTo>
                <a:lnTo>
                  <a:pt x="3856" y="430"/>
                </a:lnTo>
                <a:lnTo>
                  <a:pt x="3878" y="391"/>
                </a:lnTo>
                <a:lnTo>
                  <a:pt x="3905" y="354"/>
                </a:lnTo>
                <a:lnTo>
                  <a:pt x="3935" y="320"/>
                </a:lnTo>
                <a:lnTo>
                  <a:pt x="3970" y="290"/>
                </a:lnTo>
                <a:lnTo>
                  <a:pt x="4009" y="261"/>
                </a:lnTo>
                <a:lnTo>
                  <a:pt x="4051" y="239"/>
                </a:lnTo>
                <a:lnTo>
                  <a:pt x="4098" y="221"/>
                </a:lnTo>
                <a:lnTo>
                  <a:pt x="4147" y="207"/>
                </a:lnTo>
                <a:lnTo>
                  <a:pt x="4201" y="201"/>
                </a:lnTo>
                <a:lnTo>
                  <a:pt x="4258" y="201"/>
                </a:lnTo>
                <a:close/>
                <a:moveTo>
                  <a:pt x="3531" y="199"/>
                </a:moveTo>
                <a:lnTo>
                  <a:pt x="3587" y="201"/>
                </a:lnTo>
                <a:lnTo>
                  <a:pt x="3635" y="207"/>
                </a:lnTo>
                <a:lnTo>
                  <a:pt x="3676" y="218"/>
                </a:lnTo>
                <a:lnTo>
                  <a:pt x="3710" y="229"/>
                </a:lnTo>
                <a:lnTo>
                  <a:pt x="3738" y="243"/>
                </a:lnTo>
                <a:lnTo>
                  <a:pt x="3760" y="260"/>
                </a:lnTo>
                <a:lnTo>
                  <a:pt x="3777" y="276"/>
                </a:lnTo>
                <a:lnTo>
                  <a:pt x="3790" y="295"/>
                </a:lnTo>
                <a:lnTo>
                  <a:pt x="3800" y="313"/>
                </a:lnTo>
                <a:lnTo>
                  <a:pt x="3807" y="332"/>
                </a:lnTo>
                <a:lnTo>
                  <a:pt x="3810" y="349"/>
                </a:lnTo>
                <a:lnTo>
                  <a:pt x="3812" y="366"/>
                </a:lnTo>
                <a:lnTo>
                  <a:pt x="3812" y="381"/>
                </a:lnTo>
                <a:lnTo>
                  <a:pt x="3812" y="394"/>
                </a:lnTo>
                <a:lnTo>
                  <a:pt x="3810" y="404"/>
                </a:lnTo>
                <a:lnTo>
                  <a:pt x="3810" y="411"/>
                </a:lnTo>
                <a:lnTo>
                  <a:pt x="3810" y="416"/>
                </a:lnTo>
                <a:lnTo>
                  <a:pt x="3583" y="416"/>
                </a:lnTo>
                <a:lnTo>
                  <a:pt x="3585" y="414"/>
                </a:lnTo>
                <a:lnTo>
                  <a:pt x="3585" y="408"/>
                </a:lnTo>
                <a:lnTo>
                  <a:pt x="3587" y="398"/>
                </a:lnTo>
                <a:lnTo>
                  <a:pt x="3587" y="386"/>
                </a:lnTo>
                <a:lnTo>
                  <a:pt x="3583" y="374"/>
                </a:lnTo>
                <a:lnTo>
                  <a:pt x="3578" y="362"/>
                </a:lnTo>
                <a:lnTo>
                  <a:pt x="3568" y="351"/>
                </a:lnTo>
                <a:lnTo>
                  <a:pt x="3553" y="340"/>
                </a:lnTo>
                <a:lnTo>
                  <a:pt x="3534" y="334"/>
                </a:lnTo>
                <a:lnTo>
                  <a:pt x="3508" y="332"/>
                </a:lnTo>
                <a:lnTo>
                  <a:pt x="3481" y="334"/>
                </a:lnTo>
                <a:lnTo>
                  <a:pt x="3460" y="340"/>
                </a:lnTo>
                <a:lnTo>
                  <a:pt x="3444" y="351"/>
                </a:lnTo>
                <a:lnTo>
                  <a:pt x="3434" y="362"/>
                </a:lnTo>
                <a:lnTo>
                  <a:pt x="3427" y="376"/>
                </a:lnTo>
                <a:lnTo>
                  <a:pt x="3428" y="391"/>
                </a:lnTo>
                <a:lnTo>
                  <a:pt x="3435" y="404"/>
                </a:lnTo>
                <a:lnTo>
                  <a:pt x="3449" y="418"/>
                </a:lnTo>
                <a:lnTo>
                  <a:pt x="3469" y="430"/>
                </a:lnTo>
                <a:lnTo>
                  <a:pt x="3497" y="438"/>
                </a:lnTo>
                <a:lnTo>
                  <a:pt x="3531" y="445"/>
                </a:lnTo>
                <a:lnTo>
                  <a:pt x="3565" y="452"/>
                </a:lnTo>
                <a:lnTo>
                  <a:pt x="3597" y="458"/>
                </a:lnTo>
                <a:lnTo>
                  <a:pt x="3629" y="465"/>
                </a:lnTo>
                <a:lnTo>
                  <a:pt x="3659" y="475"/>
                </a:lnTo>
                <a:lnTo>
                  <a:pt x="3688" y="487"/>
                </a:lnTo>
                <a:lnTo>
                  <a:pt x="3715" y="502"/>
                </a:lnTo>
                <a:lnTo>
                  <a:pt x="3736" y="521"/>
                </a:lnTo>
                <a:lnTo>
                  <a:pt x="3757" y="542"/>
                </a:lnTo>
                <a:lnTo>
                  <a:pt x="3772" y="569"/>
                </a:lnTo>
                <a:lnTo>
                  <a:pt x="3782" y="601"/>
                </a:lnTo>
                <a:lnTo>
                  <a:pt x="3787" y="642"/>
                </a:lnTo>
                <a:lnTo>
                  <a:pt x="3787" y="652"/>
                </a:lnTo>
                <a:lnTo>
                  <a:pt x="3785" y="665"/>
                </a:lnTo>
                <a:lnTo>
                  <a:pt x="3784" y="682"/>
                </a:lnTo>
                <a:lnTo>
                  <a:pt x="3779" y="702"/>
                </a:lnTo>
                <a:lnTo>
                  <a:pt x="3772" y="723"/>
                </a:lnTo>
                <a:lnTo>
                  <a:pt x="3762" y="744"/>
                </a:lnTo>
                <a:lnTo>
                  <a:pt x="3748" y="768"/>
                </a:lnTo>
                <a:lnTo>
                  <a:pt x="3733" y="790"/>
                </a:lnTo>
                <a:lnTo>
                  <a:pt x="3711" y="812"/>
                </a:lnTo>
                <a:lnTo>
                  <a:pt x="3688" y="832"/>
                </a:lnTo>
                <a:lnTo>
                  <a:pt x="3657" y="852"/>
                </a:lnTo>
                <a:lnTo>
                  <a:pt x="3622" y="869"/>
                </a:lnTo>
                <a:lnTo>
                  <a:pt x="3582" y="882"/>
                </a:lnTo>
                <a:lnTo>
                  <a:pt x="3534" y="893"/>
                </a:lnTo>
                <a:lnTo>
                  <a:pt x="3481" y="899"/>
                </a:lnTo>
                <a:lnTo>
                  <a:pt x="3420" y="901"/>
                </a:lnTo>
                <a:lnTo>
                  <a:pt x="3359" y="898"/>
                </a:lnTo>
                <a:lnTo>
                  <a:pt x="3306" y="891"/>
                </a:lnTo>
                <a:lnTo>
                  <a:pt x="3260" y="881"/>
                </a:lnTo>
                <a:lnTo>
                  <a:pt x="3221" y="869"/>
                </a:lnTo>
                <a:lnTo>
                  <a:pt x="3188" y="854"/>
                </a:lnTo>
                <a:lnTo>
                  <a:pt x="3161" y="837"/>
                </a:lnTo>
                <a:lnTo>
                  <a:pt x="3139" y="820"/>
                </a:lnTo>
                <a:lnTo>
                  <a:pt x="3122" y="800"/>
                </a:lnTo>
                <a:lnTo>
                  <a:pt x="3109" y="780"/>
                </a:lnTo>
                <a:lnTo>
                  <a:pt x="3100" y="760"/>
                </a:lnTo>
                <a:lnTo>
                  <a:pt x="3094" y="739"/>
                </a:lnTo>
                <a:lnTo>
                  <a:pt x="3092" y="721"/>
                </a:lnTo>
                <a:lnTo>
                  <a:pt x="3090" y="702"/>
                </a:lnTo>
                <a:lnTo>
                  <a:pt x="3090" y="686"/>
                </a:lnTo>
                <a:lnTo>
                  <a:pt x="3068" y="723"/>
                </a:lnTo>
                <a:lnTo>
                  <a:pt x="3040" y="760"/>
                </a:lnTo>
                <a:lnTo>
                  <a:pt x="3006" y="793"/>
                </a:lnTo>
                <a:lnTo>
                  <a:pt x="2967" y="824"/>
                </a:lnTo>
                <a:lnTo>
                  <a:pt x="2924" y="850"/>
                </a:lnTo>
                <a:lnTo>
                  <a:pt x="2875" y="871"/>
                </a:lnTo>
                <a:lnTo>
                  <a:pt x="2823" y="888"/>
                </a:lnTo>
                <a:lnTo>
                  <a:pt x="2765" y="896"/>
                </a:lnTo>
                <a:lnTo>
                  <a:pt x="2705" y="898"/>
                </a:lnTo>
                <a:lnTo>
                  <a:pt x="2651" y="893"/>
                </a:lnTo>
                <a:lnTo>
                  <a:pt x="2602" y="881"/>
                </a:lnTo>
                <a:lnTo>
                  <a:pt x="2560" y="864"/>
                </a:lnTo>
                <a:lnTo>
                  <a:pt x="2523" y="842"/>
                </a:lnTo>
                <a:lnTo>
                  <a:pt x="2491" y="815"/>
                </a:lnTo>
                <a:lnTo>
                  <a:pt x="2466" y="785"/>
                </a:lnTo>
                <a:lnTo>
                  <a:pt x="2444" y="751"/>
                </a:lnTo>
                <a:lnTo>
                  <a:pt x="2429" y="714"/>
                </a:lnTo>
                <a:lnTo>
                  <a:pt x="2419" y="675"/>
                </a:lnTo>
                <a:lnTo>
                  <a:pt x="2414" y="635"/>
                </a:lnTo>
                <a:lnTo>
                  <a:pt x="2414" y="593"/>
                </a:lnTo>
                <a:lnTo>
                  <a:pt x="2419" y="551"/>
                </a:lnTo>
                <a:lnTo>
                  <a:pt x="2429" y="509"/>
                </a:lnTo>
                <a:lnTo>
                  <a:pt x="2442" y="467"/>
                </a:lnTo>
                <a:lnTo>
                  <a:pt x="2462" y="426"/>
                </a:lnTo>
                <a:lnTo>
                  <a:pt x="2446" y="426"/>
                </a:lnTo>
                <a:lnTo>
                  <a:pt x="2429" y="430"/>
                </a:lnTo>
                <a:lnTo>
                  <a:pt x="2410" y="435"/>
                </a:lnTo>
                <a:lnTo>
                  <a:pt x="2388" y="443"/>
                </a:lnTo>
                <a:lnTo>
                  <a:pt x="2368" y="455"/>
                </a:lnTo>
                <a:lnTo>
                  <a:pt x="2348" y="472"/>
                </a:lnTo>
                <a:lnTo>
                  <a:pt x="2326" y="494"/>
                </a:lnTo>
                <a:lnTo>
                  <a:pt x="2308" y="521"/>
                </a:lnTo>
                <a:lnTo>
                  <a:pt x="2289" y="556"/>
                </a:lnTo>
                <a:lnTo>
                  <a:pt x="2274" y="596"/>
                </a:lnTo>
                <a:lnTo>
                  <a:pt x="2260" y="645"/>
                </a:lnTo>
                <a:lnTo>
                  <a:pt x="2207" y="877"/>
                </a:lnTo>
                <a:lnTo>
                  <a:pt x="1983" y="877"/>
                </a:lnTo>
                <a:lnTo>
                  <a:pt x="2129" y="226"/>
                </a:lnTo>
                <a:lnTo>
                  <a:pt x="2341" y="226"/>
                </a:lnTo>
                <a:lnTo>
                  <a:pt x="2323" y="307"/>
                </a:lnTo>
                <a:lnTo>
                  <a:pt x="2355" y="275"/>
                </a:lnTo>
                <a:lnTo>
                  <a:pt x="2390" y="251"/>
                </a:lnTo>
                <a:lnTo>
                  <a:pt x="2432" y="233"/>
                </a:lnTo>
                <a:lnTo>
                  <a:pt x="2467" y="223"/>
                </a:lnTo>
                <a:lnTo>
                  <a:pt x="2505" y="218"/>
                </a:lnTo>
                <a:lnTo>
                  <a:pt x="2542" y="216"/>
                </a:lnTo>
                <a:lnTo>
                  <a:pt x="2506" y="357"/>
                </a:lnTo>
                <a:lnTo>
                  <a:pt x="2536" y="322"/>
                </a:lnTo>
                <a:lnTo>
                  <a:pt x="2572" y="292"/>
                </a:lnTo>
                <a:lnTo>
                  <a:pt x="2611" y="263"/>
                </a:lnTo>
                <a:lnTo>
                  <a:pt x="2654" y="239"/>
                </a:lnTo>
                <a:lnTo>
                  <a:pt x="2701" y="221"/>
                </a:lnTo>
                <a:lnTo>
                  <a:pt x="2752" y="207"/>
                </a:lnTo>
                <a:lnTo>
                  <a:pt x="2806" y="201"/>
                </a:lnTo>
                <a:lnTo>
                  <a:pt x="2863" y="201"/>
                </a:lnTo>
                <a:lnTo>
                  <a:pt x="2915" y="207"/>
                </a:lnTo>
                <a:lnTo>
                  <a:pt x="2962" y="219"/>
                </a:lnTo>
                <a:lnTo>
                  <a:pt x="3004" y="236"/>
                </a:lnTo>
                <a:lnTo>
                  <a:pt x="3041" y="258"/>
                </a:lnTo>
                <a:lnTo>
                  <a:pt x="3072" y="285"/>
                </a:lnTo>
                <a:lnTo>
                  <a:pt x="3097" y="315"/>
                </a:lnTo>
                <a:lnTo>
                  <a:pt x="3117" y="349"/>
                </a:lnTo>
                <a:lnTo>
                  <a:pt x="3132" y="386"/>
                </a:lnTo>
                <a:lnTo>
                  <a:pt x="3142" y="425"/>
                </a:lnTo>
                <a:lnTo>
                  <a:pt x="3146" y="467"/>
                </a:lnTo>
                <a:lnTo>
                  <a:pt x="3146" y="509"/>
                </a:lnTo>
                <a:lnTo>
                  <a:pt x="3139" y="554"/>
                </a:lnTo>
                <a:lnTo>
                  <a:pt x="3136" y="564"/>
                </a:lnTo>
                <a:lnTo>
                  <a:pt x="3127" y="573"/>
                </a:lnTo>
                <a:lnTo>
                  <a:pt x="3117" y="579"/>
                </a:lnTo>
                <a:lnTo>
                  <a:pt x="3104" y="585"/>
                </a:lnTo>
                <a:lnTo>
                  <a:pt x="2908" y="654"/>
                </a:lnTo>
                <a:lnTo>
                  <a:pt x="3346" y="654"/>
                </a:lnTo>
                <a:lnTo>
                  <a:pt x="3344" y="655"/>
                </a:lnTo>
                <a:lnTo>
                  <a:pt x="3344" y="660"/>
                </a:lnTo>
                <a:lnTo>
                  <a:pt x="3343" y="669"/>
                </a:lnTo>
                <a:lnTo>
                  <a:pt x="3341" y="679"/>
                </a:lnTo>
                <a:lnTo>
                  <a:pt x="3343" y="691"/>
                </a:lnTo>
                <a:lnTo>
                  <a:pt x="3346" y="702"/>
                </a:lnTo>
                <a:lnTo>
                  <a:pt x="3351" y="716"/>
                </a:lnTo>
                <a:lnTo>
                  <a:pt x="3361" y="728"/>
                </a:lnTo>
                <a:lnTo>
                  <a:pt x="3376" y="736"/>
                </a:lnTo>
                <a:lnTo>
                  <a:pt x="3395" y="744"/>
                </a:lnTo>
                <a:lnTo>
                  <a:pt x="3420" y="749"/>
                </a:lnTo>
                <a:lnTo>
                  <a:pt x="3452" y="751"/>
                </a:lnTo>
                <a:lnTo>
                  <a:pt x="3476" y="749"/>
                </a:lnTo>
                <a:lnTo>
                  <a:pt x="3497" y="741"/>
                </a:lnTo>
                <a:lnTo>
                  <a:pt x="3514" y="731"/>
                </a:lnTo>
                <a:lnTo>
                  <a:pt x="3528" y="718"/>
                </a:lnTo>
                <a:lnTo>
                  <a:pt x="3536" y="702"/>
                </a:lnTo>
                <a:lnTo>
                  <a:pt x="3538" y="686"/>
                </a:lnTo>
                <a:lnTo>
                  <a:pt x="3536" y="669"/>
                </a:lnTo>
                <a:lnTo>
                  <a:pt x="3526" y="654"/>
                </a:lnTo>
                <a:lnTo>
                  <a:pt x="3509" y="638"/>
                </a:lnTo>
                <a:lnTo>
                  <a:pt x="3486" y="627"/>
                </a:lnTo>
                <a:lnTo>
                  <a:pt x="3455" y="620"/>
                </a:lnTo>
                <a:lnTo>
                  <a:pt x="3440" y="617"/>
                </a:lnTo>
                <a:lnTo>
                  <a:pt x="3420" y="613"/>
                </a:lnTo>
                <a:lnTo>
                  <a:pt x="3398" y="608"/>
                </a:lnTo>
                <a:lnTo>
                  <a:pt x="3373" y="601"/>
                </a:lnTo>
                <a:lnTo>
                  <a:pt x="3346" y="593"/>
                </a:lnTo>
                <a:lnTo>
                  <a:pt x="3319" y="581"/>
                </a:lnTo>
                <a:lnTo>
                  <a:pt x="3292" y="569"/>
                </a:lnTo>
                <a:lnTo>
                  <a:pt x="3267" y="553"/>
                </a:lnTo>
                <a:lnTo>
                  <a:pt x="3243" y="536"/>
                </a:lnTo>
                <a:lnTo>
                  <a:pt x="3223" y="514"/>
                </a:lnTo>
                <a:lnTo>
                  <a:pt x="3206" y="489"/>
                </a:lnTo>
                <a:lnTo>
                  <a:pt x="3196" y="462"/>
                </a:lnTo>
                <a:lnTo>
                  <a:pt x="3191" y="430"/>
                </a:lnTo>
                <a:lnTo>
                  <a:pt x="3193" y="393"/>
                </a:lnTo>
                <a:lnTo>
                  <a:pt x="3201" y="356"/>
                </a:lnTo>
                <a:lnTo>
                  <a:pt x="3216" y="322"/>
                </a:lnTo>
                <a:lnTo>
                  <a:pt x="3237" y="293"/>
                </a:lnTo>
                <a:lnTo>
                  <a:pt x="3262" y="270"/>
                </a:lnTo>
                <a:lnTo>
                  <a:pt x="3290" y="250"/>
                </a:lnTo>
                <a:lnTo>
                  <a:pt x="3324" y="233"/>
                </a:lnTo>
                <a:lnTo>
                  <a:pt x="3361" y="219"/>
                </a:lnTo>
                <a:lnTo>
                  <a:pt x="3402" y="209"/>
                </a:lnTo>
                <a:lnTo>
                  <a:pt x="3442" y="202"/>
                </a:lnTo>
                <a:lnTo>
                  <a:pt x="3486" y="199"/>
                </a:lnTo>
                <a:lnTo>
                  <a:pt x="3531" y="199"/>
                </a:lnTo>
                <a:close/>
                <a:moveTo>
                  <a:pt x="4950" y="7"/>
                </a:moveTo>
                <a:lnTo>
                  <a:pt x="4977" y="9"/>
                </a:lnTo>
                <a:lnTo>
                  <a:pt x="4999" y="10"/>
                </a:lnTo>
                <a:lnTo>
                  <a:pt x="5014" y="10"/>
                </a:lnTo>
                <a:lnTo>
                  <a:pt x="5019" y="12"/>
                </a:lnTo>
                <a:lnTo>
                  <a:pt x="4994" y="133"/>
                </a:lnTo>
                <a:lnTo>
                  <a:pt x="4965" y="135"/>
                </a:lnTo>
                <a:lnTo>
                  <a:pt x="4945" y="140"/>
                </a:lnTo>
                <a:lnTo>
                  <a:pt x="4930" y="147"/>
                </a:lnTo>
                <a:lnTo>
                  <a:pt x="4920" y="159"/>
                </a:lnTo>
                <a:lnTo>
                  <a:pt x="4913" y="172"/>
                </a:lnTo>
                <a:lnTo>
                  <a:pt x="4908" y="189"/>
                </a:lnTo>
                <a:lnTo>
                  <a:pt x="4903" y="209"/>
                </a:lnTo>
                <a:lnTo>
                  <a:pt x="4899" y="226"/>
                </a:lnTo>
                <a:lnTo>
                  <a:pt x="5039" y="226"/>
                </a:lnTo>
                <a:lnTo>
                  <a:pt x="5073" y="69"/>
                </a:lnTo>
                <a:lnTo>
                  <a:pt x="5290" y="69"/>
                </a:lnTo>
                <a:lnTo>
                  <a:pt x="5254" y="226"/>
                </a:lnTo>
                <a:lnTo>
                  <a:pt x="5367" y="226"/>
                </a:lnTo>
                <a:lnTo>
                  <a:pt x="5334" y="377"/>
                </a:lnTo>
                <a:lnTo>
                  <a:pt x="5222" y="377"/>
                </a:lnTo>
                <a:lnTo>
                  <a:pt x="5162" y="662"/>
                </a:lnTo>
                <a:lnTo>
                  <a:pt x="5159" y="677"/>
                </a:lnTo>
                <a:lnTo>
                  <a:pt x="5157" y="692"/>
                </a:lnTo>
                <a:lnTo>
                  <a:pt x="5159" y="709"/>
                </a:lnTo>
                <a:lnTo>
                  <a:pt x="5167" y="718"/>
                </a:lnTo>
                <a:lnTo>
                  <a:pt x="5179" y="723"/>
                </a:lnTo>
                <a:lnTo>
                  <a:pt x="5196" y="724"/>
                </a:lnTo>
                <a:lnTo>
                  <a:pt x="5214" y="726"/>
                </a:lnTo>
                <a:lnTo>
                  <a:pt x="5231" y="726"/>
                </a:lnTo>
                <a:lnTo>
                  <a:pt x="5246" y="726"/>
                </a:lnTo>
                <a:lnTo>
                  <a:pt x="5256" y="724"/>
                </a:lnTo>
                <a:lnTo>
                  <a:pt x="5261" y="724"/>
                </a:lnTo>
                <a:lnTo>
                  <a:pt x="5224" y="872"/>
                </a:lnTo>
                <a:lnTo>
                  <a:pt x="5219" y="874"/>
                </a:lnTo>
                <a:lnTo>
                  <a:pt x="5206" y="874"/>
                </a:lnTo>
                <a:lnTo>
                  <a:pt x="5182" y="876"/>
                </a:lnTo>
                <a:lnTo>
                  <a:pt x="5155" y="877"/>
                </a:lnTo>
                <a:lnTo>
                  <a:pt x="5123" y="877"/>
                </a:lnTo>
                <a:lnTo>
                  <a:pt x="5090" y="877"/>
                </a:lnTo>
                <a:lnTo>
                  <a:pt x="5056" y="874"/>
                </a:lnTo>
                <a:lnTo>
                  <a:pt x="5024" y="871"/>
                </a:lnTo>
                <a:lnTo>
                  <a:pt x="4995" y="862"/>
                </a:lnTo>
                <a:lnTo>
                  <a:pt x="4973" y="850"/>
                </a:lnTo>
                <a:lnTo>
                  <a:pt x="4960" y="840"/>
                </a:lnTo>
                <a:lnTo>
                  <a:pt x="4948" y="829"/>
                </a:lnTo>
                <a:lnTo>
                  <a:pt x="4940" y="813"/>
                </a:lnTo>
                <a:lnTo>
                  <a:pt x="4931" y="793"/>
                </a:lnTo>
                <a:lnTo>
                  <a:pt x="4928" y="768"/>
                </a:lnTo>
                <a:lnTo>
                  <a:pt x="4928" y="739"/>
                </a:lnTo>
                <a:lnTo>
                  <a:pt x="4933" y="706"/>
                </a:lnTo>
                <a:lnTo>
                  <a:pt x="5005" y="377"/>
                </a:lnTo>
                <a:lnTo>
                  <a:pt x="4876" y="377"/>
                </a:lnTo>
                <a:lnTo>
                  <a:pt x="4766" y="876"/>
                </a:lnTo>
                <a:lnTo>
                  <a:pt x="4534" y="876"/>
                </a:lnTo>
                <a:lnTo>
                  <a:pt x="4644" y="377"/>
                </a:lnTo>
                <a:lnTo>
                  <a:pt x="4522" y="377"/>
                </a:lnTo>
                <a:lnTo>
                  <a:pt x="4556" y="226"/>
                </a:lnTo>
                <a:lnTo>
                  <a:pt x="4674" y="226"/>
                </a:lnTo>
                <a:lnTo>
                  <a:pt x="4684" y="180"/>
                </a:lnTo>
                <a:lnTo>
                  <a:pt x="4696" y="143"/>
                </a:lnTo>
                <a:lnTo>
                  <a:pt x="4707" y="113"/>
                </a:lnTo>
                <a:lnTo>
                  <a:pt x="4723" y="88"/>
                </a:lnTo>
                <a:lnTo>
                  <a:pt x="4741" y="64"/>
                </a:lnTo>
                <a:lnTo>
                  <a:pt x="4763" y="46"/>
                </a:lnTo>
                <a:lnTo>
                  <a:pt x="4788" y="31"/>
                </a:lnTo>
                <a:lnTo>
                  <a:pt x="4817" y="21"/>
                </a:lnTo>
                <a:lnTo>
                  <a:pt x="4851" y="14"/>
                </a:lnTo>
                <a:lnTo>
                  <a:pt x="4884" y="9"/>
                </a:lnTo>
                <a:lnTo>
                  <a:pt x="4918" y="7"/>
                </a:lnTo>
                <a:lnTo>
                  <a:pt x="4950" y="7"/>
                </a:lnTo>
                <a:close/>
                <a:moveTo>
                  <a:pt x="1200" y="0"/>
                </a:moveTo>
                <a:lnTo>
                  <a:pt x="1438" y="0"/>
                </a:lnTo>
                <a:lnTo>
                  <a:pt x="1406" y="143"/>
                </a:lnTo>
                <a:lnTo>
                  <a:pt x="1170" y="143"/>
                </a:lnTo>
                <a:lnTo>
                  <a:pt x="1200" y="0"/>
                </a:lnTo>
                <a:close/>
                <a:moveTo>
                  <a:pt x="196" y="0"/>
                </a:moveTo>
                <a:lnTo>
                  <a:pt x="544" y="0"/>
                </a:lnTo>
                <a:lnTo>
                  <a:pt x="557" y="490"/>
                </a:lnTo>
                <a:lnTo>
                  <a:pt x="793" y="0"/>
                </a:lnTo>
                <a:lnTo>
                  <a:pt x="1141" y="0"/>
                </a:lnTo>
                <a:lnTo>
                  <a:pt x="946" y="877"/>
                </a:lnTo>
                <a:lnTo>
                  <a:pt x="694" y="877"/>
                </a:lnTo>
                <a:lnTo>
                  <a:pt x="798" y="406"/>
                </a:lnTo>
                <a:lnTo>
                  <a:pt x="562" y="877"/>
                </a:lnTo>
                <a:lnTo>
                  <a:pt x="382" y="877"/>
                </a:lnTo>
                <a:lnTo>
                  <a:pt x="372" y="406"/>
                </a:lnTo>
                <a:lnTo>
                  <a:pt x="254" y="877"/>
                </a:lnTo>
                <a:lnTo>
                  <a:pt x="0" y="877"/>
                </a:lnTo>
                <a:lnTo>
                  <a:pt x="196" y="0"/>
                </a:lnTo>
                <a:close/>
              </a:path>
            </a:pathLst>
          </a:custGeom>
          <a:solidFill>
            <a:schemeClr val="bg1"/>
          </a:solidFill>
          <a:ln w="0">
            <a:noFill/>
            <a:prstDash val="solid"/>
            <a:round/>
            <a:headEnd/>
            <a:tailEnd/>
          </a:ln>
        </p:spPr>
        <p:txBody>
          <a:bodyPr vert="horz" wrap="square" lIns="91138" tIns="45568" rIns="91138" bIns="45568" numCol="1" anchor="t" anchorCtr="0" compatLnSpc="1">
            <a:prstTxWarp prst="textNoShape">
              <a:avLst/>
            </a:prstTxWarp>
          </a:bodyPr>
          <a:lstStyle/>
          <a:p>
            <a:pPr defTabSz="911253" fontAlgn="auto">
              <a:spcBef>
                <a:spcPts val="0"/>
              </a:spcBef>
              <a:spcAft>
                <a:spcPts val="0"/>
              </a:spcAft>
            </a:pPr>
            <a:endParaRPr lang="en-US" sz="1800" dirty="0">
              <a:solidFill>
                <a:srgbClr val="000000"/>
              </a:solidFill>
              <a:latin typeface="Segoe UI"/>
              <a:cs typeface="+mn-cs"/>
            </a:endParaRPr>
          </a:p>
        </p:txBody>
      </p:sp>
      <p:pic>
        <p:nvPicPr>
          <p:cNvPr id="11" name="Picture 10" descr="VS_Wht_rgb.wmf"/>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0609" y="1317799"/>
            <a:ext cx="1541587" cy="362632"/>
          </a:xfrm>
          <a:prstGeom prst="rect">
            <a:avLst/>
          </a:prstGeom>
        </p:spPr>
      </p:pic>
    </p:spTree>
    <p:extLst>
      <p:ext uri="{BB962C8B-B14F-4D97-AF65-F5344CB8AC3E}">
        <p14:creationId xmlns:p14="http://schemas.microsoft.com/office/powerpoint/2010/main" val="23408861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p:cSld name="Breaker Option 1">
    <p:spTree>
      <p:nvGrpSpPr>
        <p:cNvPr id="1" name=""/>
        <p:cNvGrpSpPr/>
        <p:nvPr/>
      </p:nvGrpSpPr>
      <p:grpSpPr>
        <a:xfrm>
          <a:off x="0" y="0"/>
          <a:ext cx="0" cy="0"/>
          <a:chOff x="0" y="0"/>
          <a:chExt cx="0" cy="0"/>
        </a:xfrm>
      </p:grpSpPr>
      <p:pic>
        <p:nvPicPr>
          <p:cNvPr id="2" name="Picture 1" descr="PPT_image_climb.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6214"/>
          </a:xfrm>
          <a:prstGeom prst="rect">
            <a:avLst/>
          </a:prstGeom>
        </p:spPr>
      </p:pic>
      <p:sp>
        <p:nvSpPr>
          <p:cNvPr id="5" name="Text Placeholder 4"/>
          <p:cNvSpPr>
            <a:spLocks noGrp="1"/>
          </p:cNvSpPr>
          <p:nvPr>
            <p:ph type="body" sz="quarter" idx="10"/>
          </p:nvPr>
        </p:nvSpPr>
        <p:spPr>
          <a:xfrm>
            <a:off x="5138954" y="2154367"/>
            <a:ext cx="3743997" cy="2442207"/>
          </a:xfrm>
        </p:spPr>
        <p:txBody>
          <a:bodyPr/>
          <a:lstStyle>
            <a:lvl1pPr marL="0" indent="0">
              <a:buNone/>
              <a:defRPr sz="4800">
                <a:solidFill>
                  <a:schemeClr val="bg1"/>
                </a:solidFill>
              </a:defRPr>
            </a:lvl1pPr>
            <a:lvl2pPr marL="4761" indent="0">
              <a:spcBef>
                <a:spcPts val="900"/>
              </a:spcBef>
              <a:buNone/>
              <a:defRPr>
                <a:solidFill>
                  <a:schemeClr val="accent3"/>
                </a:solidFill>
              </a:defRPr>
            </a:lvl2pPr>
            <a:lvl3pPr marL="4761" indent="0">
              <a:buNone/>
              <a:defRPr/>
            </a:lvl3pPr>
            <a:lvl4pPr marL="4761" indent="0">
              <a:buNone/>
              <a:defRPr/>
            </a:lvl4pPr>
            <a:lvl5pPr marL="4761" indent="0">
              <a:buNone/>
              <a:defRPr/>
            </a:lvl5pPr>
          </a:lstStyle>
          <a:p>
            <a:pPr lvl="0"/>
            <a:r>
              <a:rPr lang="en-US" smtClean="0"/>
              <a:t>Click to edit Master text styles</a:t>
            </a:r>
          </a:p>
          <a:p>
            <a:pPr lvl="1"/>
            <a:r>
              <a:rPr lang="en-US" smtClean="0"/>
              <a:t>Second level</a:t>
            </a:r>
          </a:p>
        </p:txBody>
      </p:sp>
      <p:pic>
        <p:nvPicPr>
          <p:cNvPr id="4" name="Picture 3" descr="PPT_image_climb.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6214"/>
          </a:xfrm>
          <a:prstGeom prst="rect">
            <a:avLst/>
          </a:prstGeom>
        </p:spPr>
      </p:pic>
    </p:spTree>
    <p:extLst>
      <p:ext uri="{BB962C8B-B14F-4D97-AF65-F5344CB8AC3E}">
        <p14:creationId xmlns:p14="http://schemas.microsoft.com/office/powerpoint/2010/main" val="3701572528"/>
      </p:ext>
    </p:extLst>
  </p:cSld>
  <p:clrMapOvr>
    <a:masterClrMapping/>
  </p:clrMapOvr>
  <p:transition>
    <p:fade/>
  </p:transition>
  <p:timing>
    <p:tnLst>
      <p:par>
        <p:cTn id="1" dur="indefinite" restart="never" nodeType="tmRoot"/>
      </p:par>
    </p:tnLst>
  </p:timing>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p:cSld name="Breaker Option 2">
    <p:spTree>
      <p:nvGrpSpPr>
        <p:cNvPr id="1" name=""/>
        <p:cNvGrpSpPr/>
        <p:nvPr/>
      </p:nvGrpSpPr>
      <p:grpSpPr>
        <a:xfrm>
          <a:off x="0" y="0"/>
          <a:ext cx="0" cy="0"/>
          <a:chOff x="0" y="0"/>
          <a:chExt cx="0" cy="0"/>
        </a:xfrm>
      </p:grpSpPr>
      <p:pic>
        <p:nvPicPr>
          <p:cNvPr id="3" name="Picture 2" descr="PPT_image_crowd.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6214"/>
          </a:xfrm>
          <a:prstGeom prst="rect">
            <a:avLst/>
          </a:prstGeom>
        </p:spPr>
      </p:pic>
      <p:sp>
        <p:nvSpPr>
          <p:cNvPr id="5" name="Text Placeholder 4"/>
          <p:cNvSpPr>
            <a:spLocks noGrp="1"/>
          </p:cNvSpPr>
          <p:nvPr>
            <p:ph type="body" sz="quarter" idx="10"/>
          </p:nvPr>
        </p:nvSpPr>
        <p:spPr>
          <a:xfrm>
            <a:off x="5138954" y="2154367"/>
            <a:ext cx="3743997" cy="2442207"/>
          </a:xfrm>
        </p:spPr>
        <p:txBody>
          <a:bodyPr/>
          <a:lstStyle>
            <a:lvl1pPr marL="0" indent="0">
              <a:buNone/>
              <a:defRPr sz="4800">
                <a:solidFill>
                  <a:schemeClr val="bg1"/>
                </a:solidFill>
              </a:defRPr>
            </a:lvl1pPr>
            <a:lvl2pPr marL="4761" indent="0">
              <a:spcBef>
                <a:spcPts val="900"/>
              </a:spcBef>
              <a:buNone/>
              <a:defRPr>
                <a:solidFill>
                  <a:schemeClr val="accent3"/>
                </a:solidFill>
              </a:defRPr>
            </a:lvl2pPr>
            <a:lvl3pPr marL="4761" indent="0">
              <a:buNone/>
              <a:defRPr/>
            </a:lvl3pPr>
            <a:lvl4pPr marL="4761" indent="0">
              <a:buNone/>
              <a:defRPr/>
            </a:lvl4pPr>
            <a:lvl5pPr marL="4761" indent="0">
              <a:buNone/>
              <a:defRPr/>
            </a:lvl5pPr>
          </a:lstStyle>
          <a:p>
            <a:pPr lvl="0"/>
            <a:r>
              <a:rPr lang="en-US" smtClean="0"/>
              <a:t>Click to edit Master text styles</a:t>
            </a:r>
          </a:p>
          <a:p>
            <a:pPr lvl="1"/>
            <a:r>
              <a:rPr lang="en-US" smtClean="0"/>
              <a:t>Second level</a:t>
            </a:r>
          </a:p>
        </p:txBody>
      </p:sp>
      <p:pic>
        <p:nvPicPr>
          <p:cNvPr id="4" name="Picture 3" descr="PPT_image_crowd.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6214"/>
          </a:xfrm>
          <a:prstGeom prst="rect">
            <a:avLst/>
          </a:prstGeom>
        </p:spPr>
      </p:pic>
    </p:spTree>
    <p:extLst>
      <p:ext uri="{BB962C8B-B14F-4D97-AF65-F5344CB8AC3E}">
        <p14:creationId xmlns:p14="http://schemas.microsoft.com/office/powerpoint/2010/main" val="3665377930"/>
      </p:ext>
    </p:extLst>
  </p:cSld>
  <p:clrMapOvr>
    <a:masterClrMapping/>
  </p:clrMapOvr>
  <p:transition>
    <p:fade/>
  </p:transition>
  <p:timing>
    <p:tnLst>
      <p:par>
        <p:cTn id="1" dur="indefinite" restart="never" nodeType="tmRoot"/>
      </p:par>
    </p:tnLst>
  </p:timing>
</p:sldLayout>
</file>

<file path=ppt/slideLayouts/slideLayout153.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89439" y="1447807"/>
            <a:ext cx="8363938" cy="1908215"/>
          </a:xfrm>
          <a:prstGeom prst="rect">
            <a:avLst/>
          </a:prstGeom>
        </p:spPr>
        <p:txBody>
          <a:bodyPr/>
          <a:lstStyle>
            <a:lvl1pPr marL="0" indent="0">
              <a:spcBef>
                <a:spcPts val="2400"/>
              </a:spcBef>
              <a:buNone/>
              <a:defRPr sz="4000">
                <a:gradFill>
                  <a:gsLst>
                    <a:gs pos="100000">
                      <a:schemeClr val="tx2"/>
                    </a:gs>
                    <a:gs pos="0">
                      <a:schemeClr val="tx2"/>
                    </a:gs>
                  </a:gsLst>
                  <a:lin ang="5400000" scaled="0"/>
                </a:gradFill>
                <a:latin typeface="+mj-lt"/>
              </a:defRPr>
            </a:lvl1pPr>
            <a:lvl2pPr marL="0" indent="0">
              <a:buNone/>
              <a:defRPr sz="2000">
                <a:gradFill>
                  <a:gsLst>
                    <a:gs pos="100000">
                      <a:schemeClr val="tx1"/>
                    </a:gs>
                    <a:gs pos="6000">
                      <a:schemeClr val="tx1"/>
                    </a:gs>
                  </a:gsLst>
                  <a:lin ang="5400000" scaled="0"/>
                </a:gradFill>
              </a:defRPr>
            </a:lvl2pPr>
            <a:lvl3pPr marL="230990" indent="0">
              <a:buNone/>
              <a:defRPr sz="2000">
                <a:gradFill>
                  <a:gsLst>
                    <a:gs pos="100000">
                      <a:schemeClr val="tx1"/>
                    </a:gs>
                    <a:gs pos="6000">
                      <a:schemeClr val="tx1"/>
                    </a:gs>
                  </a:gsLst>
                  <a:lin ang="5400000" scaled="0"/>
                </a:gradFill>
              </a:defRPr>
            </a:lvl3pPr>
            <a:lvl4pPr marL="455646" indent="0">
              <a:buNone/>
              <a:defRPr sz="2000">
                <a:gradFill>
                  <a:gsLst>
                    <a:gs pos="100000">
                      <a:schemeClr val="tx1"/>
                    </a:gs>
                    <a:gs pos="6000">
                      <a:schemeClr val="tx1"/>
                    </a:gs>
                  </a:gsLst>
                  <a:lin ang="5400000" scaled="0"/>
                </a:gradFill>
              </a:defRPr>
            </a:lvl4pPr>
            <a:lvl5pPr marL="691380" indent="0">
              <a:buNone/>
              <a:defRPr sz="2000">
                <a:gradFill>
                  <a:gsLst>
                    <a:gs pos="100000">
                      <a:schemeClr val="tx1"/>
                    </a:gs>
                    <a:gs pos="6000">
                      <a:schemeClr val="tx1"/>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624877129"/>
      </p:ext>
    </p:extLst>
  </p:cSld>
  <p:clrMapOvr>
    <a:masterClrMapping/>
  </p:clrMapOvr>
  <p:transition>
    <p:fade/>
  </p:transition>
  <p:timing>
    <p:tnLst>
      <p:par>
        <p:cTn id="1" dur="indefinite" restart="never" nodeType="tmRoot"/>
      </p:par>
    </p:tnLst>
  </p:timing>
</p:sldLayout>
</file>

<file path=ppt/slideLayouts/slideLayout15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931607749"/>
      </p:ext>
    </p:extLst>
  </p:cSld>
  <p:clrMapOvr>
    <a:masterClrMapping/>
  </p:clrMapOvr>
  <p:transition>
    <p:fade/>
  </p:transition>
  <p:timing>
    <p:tnLst>
      <p:par>
        <p:cTn id="1" dur="indefinite" restart="never" nodeType="tmRoot"/>
      </p:par>
    </p:tnLst>
  </p:timing>
</p:sldLayout>
</file>

<file path=ppt/slideLayouts/slideLayout155.xml><?xml version="1.0" encoding="utf-8"?>
<p:sldLayout xmlns:a="http://schemas.openxmlformats.org/drawingml/2006/main" xmlns:r="http://schemas.openxmlformats.org/officeDocument/2006/relationships" xmlns:p="http://schemas.openxmlformats.org/presentationml/2006/main" userDrawn="1">
  <p:cSld name="Blank - Accent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34972446"/>
      </p:ext>
    </p:extLst>
  </p:cSld>
  <p:clrMapOvr>
    <a:masterClrMapping/>
  </p:clrMapOvr>
  <p:transition>
    <p:fade/>
  </p:transition>
  <p:timing>
    <p:tnLst>
      <p:par>
        <p:cTn id="1" dur="indefinite" restart="never" nodeType="tmRoot"/>
      </p:par>
    </p:tnLst>
  </p:timing>
</p:sldLayout>
</file>

<file path=ppt/slideLayouts/slideLayout156.xml><?xml version="1.0" encoding="utf-8"?>
<p:sldLayout xmlns:a="http://schemas.openxmlformats.org/drawingml/2006/main" xmlns:r="http://schemas.openxmlformats.org/officeDocument/2006/relationships" xmlns:p="http://schemas.openxmlformats.org/presentationml/2006/main">
  <p:cSld name="2_Title Slide">
    <p:spTree>
      <p:nvGrpSpPr>
        <p:cNvPr id="1" name=""/>
        <p:cNvGrpSpPr/>
        <p:nvPr/>
      </p:nvGrpSpPr>
      <p:grpSpPr>
        <a:xfrm>
          <a:off x="0" y="0"/>
          <a:ext cx="0" cy="0"/>
          <a:chOff x="0" y="0"/>
          <a:chExt cx="0" cy="0"/>
        </a:xfrm>
      </p:grpSpPr>
      <p:sp>
        <p:nvSpPr>
          <p:cNvPr id="7" name="Text Placeholder 7"/>
          <p:cNvSpPr>
            <a:spLocks noGrp="1"/>
          </p:cNvSpPr>
          <p:nvPr>
            <p:ph type="body" sz="quarter" idx="13"/>
          </p:nvPr>
        </p:nvSpPr>
        <p:spPr>
          <a:xfrm>
            <a:off x="400743" y="2539915"/>
            <a:ext cx="4694022" cy="3600986"/>
          </a:xfrm>
        </p:spPr>
        <p:txBody>
          <a:bodyPr/>
          <a:lstStyle>
            <a:lvl1pPr marL="0" indent="0">
              <a:buNone/>
              <a:defRPr sz="7200">
                <a:solidFill>
                  <a:srgbClr val="FFFFFF"/>
                </a:solidFill>
              </a:defRPr>
            </a:lvl1pPr>
            <a:lvl2pPr marL="4761" indent="0">
              <a:buNone/>
              <a:defRPr sz="3600">
                <a:solidFill>
                  <a:srgbClr val="FFFFFF"/>
                </a:solidFill>
                <a:latin typeface="+mj-lt"/>
              </a:defRPr>
            </a:lvl2pPr>
            <a:lvl3pPr marL="571143" indent="0">
              <a:buNone/>
              <a:defRPr/>
            </a:lvl3pPr>
            <a:lvl4pPr marL="795816" indent="0">
              <a:buNone/>
              <a:defRPr/>
            </a:lvl4pPr>
            <a:lvl5pPr marL="1026792" indent="0">
              <a:buNone/>
              <a:defRPr/>
            </a:lvl5pPr>
          </a:lstStyle>
          <a:p>
            <a:pPr lvl="0"/>
            <a:r>
              <a:rPr lang="en-US" smtClean="0"/>
              <a:t>Click to edit Master text styles</a:t>
            </a:r>
          </a:p>
          <a:p>
            <a:pPr lvl="1"/>
            <a:r>
              <a:rPr lang="en-US" smtClean="0"/>
              <a:t>Second level</a:t>
            </a:r>
          </a:p>
        </p:txBody>
      </p:sp>
      <p:pic>
        <p:nvPicPr>
          <p:cNvPr id="9" name="Picture 8" descr="PPT_image_flag.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6214"/>
          </a:xfrm>
          <a:prstGeom prst="rect">
            <a:avLst/>
          </a:prstGeom>
        </p:spPr>
      </p:pic>
      <p:sp>
        <p:nvSpPr>
          <p:cNvPr id="10" name="Freeform 32"/>
          <p:cNvSpPr>
            <a:spLocks noEditPoints="1"/>
          </p:cNvSpPr>
          <p:nvPr userDrawn="1"/>
        </p:nvSpPr>
        <p:spPr bwMode="auto">
          <a:xfrm>
            <a:off x="8413487" y="239811"/>
            <a:ext cx="599351" cy="129723"/>
          </a:xfrm>
          <a:custGeom>
            <a:avLst/>
            <a:gdLst>
              <a:gd name="T0" fmla="*/ 4053 w 5549"/>
              <a:gd name="T1" fmla="*/ 571 h 901"/>
              <a:gd name="T2" fmla="*/ 4198 w 5549"/>
              <a:gd name="T3" fmla="*/ 714 h 901"/>
              <a:gd name="T4" fmla="*/ 4309 w 5549"/>
              <a:gd name="T5" fmla="*/ 420 h 901"/>
              <a:gd name="T6" fmla="*/ 2725 w 5549"/>
              <a:gd name="T7" fmla="*/ 416 h 901"/>
              <a:gd name="T8" fmla="*/ 2678 w 5549"/>
              <a:gd name="T9" fmla="*/ 707 h 901"/>
              <a:gd name="T10" fmla="*/ 2897 w 5549"/>
              <a:gd name="T11" fmla="*/ 581 h 901"/>
              <a:gd name="T12" fmla="*/ 2818 w 5549"/>
              <a:gd name="T13" fmla="*/ 352 h 901"/>
              <a:gd name="T14" fmla="*/ 5500 w 5549"/>
              <a:gd name="T15" fmla="*/ 271 h 901"/>
              <a:gd name="T16" fmla="*/ 5504 w 5549"/>
              <a:gd name="T17" fmla="*/ 255 h 901"/>
              <a:gd name="T18" fmla="*/ 5502 w 5549"/>
              <a:gd name="T19" fmla="*/ 327 h 901"/>
              <a:gd name="T20" fmla="*/ 5435 w 5549"/>
              <a:gd name="T21" fmla="*/ 248 h 901"/>
              <a:gd name="T22" fmla="*/ 5539 w 5549"/>
              <a:gd name="T23" fmla="*/ 292 h 901"/>
              <a:gd name="T24" fmla="*/ 5477 w 5549"/>
              <a:gd name="T25" fmla="*/ 221 h 901"/>
              <a:gd name="T26" fmla="*/ 5477 w 5549"/>
              <a:gd name="T27" fmla="*/ 364 h 901"/>
              <a:gd name="T28" fmla="*/ 5477 w 5549"/>
              <a:gd name="T29" fmla="*/ 221 h 901"/>
              <a:gd name="T30" fmla="*/ 2032 w 5549"/>
              <a:gd name="T31" fmla="*/ 364 h 901"/>
              <a:gd name="T32" fmla="*/ 1806 w 5549"/>
              <a:gd name="T33" fmla="*/ 455 h 901"/>
              <a:gd name="T34" fmla="*/ 1690 w 5549"/>
              <a:gd name="T35" fmla="*/ 379 h 901"/>
              <a:gd name="T36" fmla="*/ 1572 w 5549"/>
              <a:gd name="T37" fmla="*/ 654 h 901"/>
              <a:gd name="T38" fmla="*/ 1746 w 5549"/>
              <a:gd name="T39" fmla="*/ 672 h 901"/>
              <a:gd name="T40" fmla="*/ 1971 w 5549"/>
              <a:gd name="T41" fmla="*/ 723 h 901"/>
              <a:gd name="T42" fmla="*/ 1611 w 5549"/>
              <a:gd name="T43" fmla="*/ 896 h 901"/>
              <a:gd name="T44" fmla="*/ 1338 w 5549"/>
              <a:gd name="T45" fmla="*/ 627 h 901"/>
              <a:gd name="T46" fmla="*/ 1567 w 5549"/>
              <a:gd name="T47" fmla="*/ 251 h 901"/>
              <a:gd name="T48" fmla="*/ 4470 w 5549"/>
              <a:gd name="T49" fmla="*/ 290 h 901"/>
              <a:gd name="T50" fmla="*/ 4485 w 5549"/>
              <a:gd name="T51" fmla="*/ 692 h 901"/>
              <a:gd name="T52" fmla="*/ 4048 w 5549"/>
              <a:gd name="T53" fmla="*/ 893 h 901"/>
              <a:gd name="T54" fmla="*/ 3810 w 5549"/>
              <a:gd name="T55" fmla="*/ 596 h 901"/>
              <a:gd name="T56" fmla="*/ 4051 w 5549"/>
              <a:gd name="T57" fmla="*/ 239 h 901"/>
              <a:gd name="T58" fmla="*/ 3738 w 5549"/>
              <a:gd name="T59" fmla="*/ 243 h 901"/>
              <a:gd name="T60" fmla="*/ 3810 w 5549"/>
              <a:gd name="T61" fmla="*/ 404 h 901"/>
              <a:gd name="T62" fmla="*/ 3568 w 5549"/>
              <a:gd name="T63" fmla="*/ 351 h 901"/>
              <a:gd name="T64" fmla="*/ 3435 w 5549"/>
              <a:gd name="T65" fmla="*/ 404 h 901"/>
              <a:gd name="T66" fmla="*/ 3715 w 5549"/>
              <a:gd name="T67" fmla="*/ 502 h 901"/>
              <a:gd name="T68" fmla="*/ 3772 w 5549"/>
              <a:gd name="T69" fmla="*/ 723 h 901"/>
              <a:gd name="T70" fmla="*/ 3481 w 5549"/>
              <a:gd name="T71" fmla="*/ 899 h 901"/>
              <a:gd name="T72" fmla="*/ 3109 w 5549"/>
              <a:gd name="T73" fmla="*/ 780 h 901"/>
              <a:gd name="T74" fmla="*/ 2924 w 5549"/>
              <a:gd name="T75" fmla="*/ 850 h 901"/>
              <a:gd name="T76" fmla="*/ 2466 w 5549"/>
              <a:gd name="T77" fmla="*/ 785 h 901"/>
              <a:gd name="T78" fmla="*/ 2446 w 5549"/>
              <a:gd name="T79" fmla="*/ 426 h 901"/>
              <a:gd name="T80" fmla="*/ 2260 w 5549"/>
              <a:gd name="T81" fmla="*/ 645 h 901"/>
              <a:gd name="T82" fmla="*/ 2505 w 5549"/>
              <a:gd name="T83" fmla="*/ 218 h 901"/>
              <a:gd name="T84" fmla="*/ 2863 w 5549"/>
              <a:gd name="T85" fmla="*/ 201 h 901"/>
              <a:gd name="T86" fmla="*/ 3146 w 5549"/>
              <a:gd name="T87" fmla="*/ 467 h 901"/>
              <a:gd name="T88" fmla="*/ 3344 w 5549"/>
              <a:gd name="T89" fmla="*/ 660 h 901"/>
              <a:gd name="T90" fmla="*/ 3452 w 5549"/>
              <a:gd name="T91" fmla="*/ 751 h 901"/>
              <a:gd name="T92" fmla="*/ 3486 w 5549"/>
              <a:gd name="T93" fmla="*/ 627 h 901"/>
              <a:gd name="T94" fmla="*/ 3243 w 5549"/>
              <a:gd name="T95" fmla="*/ 536 h 901"/>
              <a:gd name="T96" fmla="*/ 3290 w 5549"/>
              <a:gd name="T97" fmla="*/ 250 h 901"/>
              <a:gd name="T98" fmla="*/ 5014 w 5549"/>
              <a:gd name="T99" fmla="*/ 10 h 901"/>
              <a:gd name="T100" fmla="*/ 4899 w 5549"/>
              <a:gd name="T101" fmla="*/ 226 h 901"/>
              <a:gd name="T102" fmla="*/ 5157 w 5549"/>
              <a:gd name="T103" fmla="*/ 692 h 901"/>
              <a:gd name="T104" fmla="*/ 5224 w 5549"/>
              <a:gd name="T105" fmla="*/ 872 h 901"/>
              <a:gd name="T106" fmla="*/ 4973 w 5549"/>
              <a:gd name="T107" fmla="*/ 850 h 901"/>
              <a:gd name="T108" fmla="*/ 4766 w 5549"/>
              <a:gd name="T109" fmla="*/ 876 h 901"/>
              <a:gd name="T110" fmla="*/ 4741 w 5549"/>
              <a:gd name="T111" fmla="*/ 64 h 901"/>
              <a:gd name="T112" fmla="*/ 1406 w 5549"/>
              <a:gd name="T113" fmla="*/ 143 h 901"/>
              <a:gd name="T114" fmla="*/ 798 w 5549"/>
              <a:gd name="T115" fmla="*/ 406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49" h="901">
                <a:moveTo>
                  <a:pt x="4214" y="352"/>
                </a:moveTo>
                <a:lnTo>
                  <a:pt x="4189" y="361"/>
                </a:lnTo>
                <a:lnTo>
                  <a:pt x="4164" y="374"/>
                </a:lnTo>
                <a:lnTo>
                  <a:pt x="4142" y="393"/>
                </a:lnTo>
                <a:lnTo>
                  <a:pt x="4120" y="416"/>
                </a:lnTo>
                <a:lnTo>
                  <a:pt x="4102" y="443"/>
                </a:lnTo>
                <a:lnTo>
                  <a:pt x="4085" y="473"/>
                </a:lnTo>
                <a:lnTo>
                  <a:pt x="4071" y="505"/>
                </a:lnTo>
                <a:lnTo>
                  <a:pt x="4061" y="537"/>
                </a:lnTo>
                <a:lnTo>
                  <a:pt x="4053" y="571"/>
                </a:lnTo>
                <a:lnTo>
                  <a:pt x="4049" y="603"/>
                </a:lnTo>
                <a:lnTo>
                  <a:pt x="4049" y="633"/>
                </a:lnTo>
                <a:lnTo>
                  <a:pt x="4053" y="662"/>
                </a:lnTo>
                <a:lnTo>
                  <a:pt x="4061" y="687"/>
                </a:lnTo>
                <a:lnTo>
                  <a:pt x="4075" y="707"/>
                </a:lnTo>
                <a:lnTo>
                  <a:pt x="4093" y="723"/>
                </a:lnTo>
                <a:lnTo>
                  <a:pt x="4117" y="731"/>
                </a:lnTo>
                <a:lnTo>
                  <a:pt x="4145" y="733"/>
                </a:lnTo>
                <a:lnTo>
                  <a:pt x="4172" y="728"/>
                </a:lnTo>
                <a:lnTo>
                  <a:pt x="4198" y="714"/>
                </a:lnTo>
                <a:lnTo>
                  <a:pt x="4221" y="696"/>
                </a:lnTo>
                <a:lnTo>
                  <a:pt x="4243" y="672"/>
                </a:lnTo>
                <a:lnTo>
                  <a:pt x="4263" y="643"/>
                </a:lnTo>
                <a:lnTo>
                  <a:pt x="4278" y="613"/>
                </a:lnTo>
                <a:lnTo>
                  <a:pt x="4293" y="581"/>
                </a:lnTo>
                <a:lnTo>
                  <a:pt x="4304" y="547"/>
                </a:lnTo>
                <a:lnTo>
                  <a:pt x="4310" y="514"/>
                </a:lnTo>
                <a:lnTo>
                  <a:pt x="4314" y="480"/>
                </a:lnTo>
                <a:lnTo>
                  <a:pt x="4312" y="448"/>
                </a:lnTo>
                <a:lnTo>
                  <a:pt x="4309" y="420"/>
                </a:lnTo>
                <a:lnTo>
                  <a:pt x="4299" y="396"/>
                </a:lnTo>
                <a:lnTo>
                  <a:pt x="4285" y="376"/>
                </a:lnTo>
                <a:lnTo>
                  <a:pt x="4265" y="361"/>
                </a:lnTo>
                <a:lnTo>
                  <a:pt x="4241" y="352"/>
                </a:lnTo>
                <a:lnTo>
                  <a:pt x="4214" y="352"/>
                </a:lnTo>
                <a:close/>
                <a:moveTo>
                  <a:pt x="2818" y="352"/>
                </a:moveTo>
                <a:lnTo>
                  <a:pt x="2792" y="361"/>
                </a:lnTo>
                <a:lnTo>
                  <a:pt x="2769" y="374"/>
                </a:lnTo>
                <a:lnTo>
                  <a:pt x="2745" y="393"/>
                </a:lnTo>
                <a:lnTo>
                  <a:pt x="2725" y="416"/>
                </a:lnTo>
                <a:lnTo>
                  <a:pt x="2705" y="443"/>
                </a:lnTo>
                <a:lnTo>
                  <a:pt x="2690" y="473"/>
                </a:lnTo>
                <a:lnTo>
                  <a:pt x="2674" y="505"/>
                </a:lnTo>
                <a:lnTo>
                  <a:pt x="2664" y="537"/>
                </a:lnTo>
                <a:lnTo>
                  <a:pt x="2656" y="571"/>
                </a:lnTo>
                <a:lnTo>
                  <a:pt x="2653" y="603"/>
                </a:lnTo>
                <a:lnTo>
                  <a:pt x="2653" y="633"/>
                </a:lnTo>
                <a:lnTo>
                  <a:pt x="2656" y="662"/>
                </a:lnTo>
                <a:lnTo>
                  <a:pt x="2664" y="687"/>
                </a:lnTo>
                <a:lnTo>
                  <a:pt x="2678" y="707"/>
                </a:lnTo>
                <a:lnTo>
                  <a:pt x="2696" y="723"/>
                </a:lnTo>
                <a:lnTo>
                  <a:pt x="2720" y="731"/>
                </a:lnTo>
                <a:lnTo>
                  <a:pt x="2749" y="733"/>
                </a:lnTo>
                <a:lnTo>
                  <a:pt x="2775" y="728"/>
                </a:lnTo>
                <a:lnTo>
                  <a:pt x="2801" y="714"/>
                </a:lnTo>
                <a:lnTo>
                  <a:pt x="2826" y="696"/>
                </a:lnTo>
                <a:lnTo>
                  <a:pt x="2846" y="672"/>
                </a:lnTo>
                <a:lnTo>
                  <a:pt x="2866" y="643"/>
                </a:lnTo>
                <a:lnTo>
                  <a:pt x="2883" y="613"/>
                </a:lnTo>
                <a:lnTo>
                  <a:pt x="2897" y="581"/>
                </a:lnTo>
                <a:lnTo>
                  <a:pt x="2907" y="547"/>
                </a:lnTo>
                <a:lnTo>
                  <a:pt x="2913" y="514"/>
                </a:lnTo>
                <a:lnTo>
                  <a:pt x="2917" y="480"/>
                </a:lnTo>
                <a:lnTo>
                  <a:pt x="2917" y="448"/>
                </a:lnTo>
                <a:lnTo>
                  <a:pt x="2912" y="420"/>
                </a:lnTo>
                <a:lnTo>
                  <a:pt x="2902" y="396"/>
                </a:lnTo>
                <a:lnTo>
                  <a:pt x="2888" y="376"/>
                </a:lnTo>
                <a:lnTo>
                  <a:pt x="2868" y="361"/>
                </a:lnTo>
                <a:lnTo>
                  <a:pt x="2844" y="352"/>
                </a:lnTo>
                <a:lnTo>
                  <a:pt x="2818" y="352"/>
                </a:lnTo>
                <a:close/>
                <a:moveTo>
                  <a:pt x="5470" y="261"/>
                </a:moveTo>
                <a:lnTo>
                  <a:pt x="5465" y="283"/>
                </a:lnTo>
                <a:lnTo>
                  <a:pt x="5477" y="283"/>
                </a:lnTo>
                <a:lnTo>
                  <a:pt x="5480" y="283"/>
                </a:lnTo>
                <a:lnTo>
                  <a:pt x="5485" y="283"/>
                </a:lnTo>
                <a:lnTo>
                  <a:pt x="5488" y="283"/>
                </a:lnTo>
                <a:lnTo>
                  <a:pt x="5493" y="281"/>
                </a:lnTo>
                <a:lnTo>
                  <a:pt x="5497" y="280"/>
                </a:lnTo>
                <a:lnTo>
                  <a:pt x="5498" y="276"/>
                </a:lnTo>
                <a:lnTo>
                  <a:pt x="5500" y="271"/>
                </a:lnTo>
                <a:lnTo>
                  <a:pt x="5500" y="266"/>
                </a:lnTo>
                <a:lnTo>
                  <a:pt x="5498" y="265"/>
                </a:lnTo>
                <a:lnTo>
                  <a:pt x="5495" y="261"/>
                </a:lnTo>
                <a:lnTo>
                  <a:pt x="5490" y="261"/>
                </a:lnTo>
                <a:lnTo>
                  <a:pt x="5485" y="261"/>
                </a:lnTo>
                <a:lnTo>
                  <a:pt x="5470" y="261"/>
                </a:lnTo>
                <a:close/>
                <a:moveTo>
                  <a:pt x="5488" y="250"/>
                </a:moveTo>
                <a:lnTo>
                  <a:pt x="5495" y="251"/>
                </a:lnTo>
                <a:lnTo>
                  <a:pt x="5500" y="253"/>
                </a:lnTo>
                <a:lnTo>
                  <a:pt x="5504" y="255"/>
                </a:lnTo>
                <a:lnTo>
                  <a:pt x="5507" y="258"/>
                </a:lnTo>
                <a:lnTo>
                  <a:pt x="5509" y="263"/>
                </a:lnTo>
                <a:lnTo>
                  <a:pt x="5510" y="268"/>
                </a:lnTo>
                <a:lnTo>
                  <a:pt x="5510" y="271"/>
                </a:lnTo>
                <a:lnTo>
                  <a:pt x="5509" y="278"/>
                </a:lnTo>
                <a:lnTo>
                  <a:pt x="5505" y="285"/>
                </a:lnTo>
                <a:lnTo>
                  <a:pt x="5500" y="290"/>
                </a:lnTo>
                <a:lnTo>
                  <a:pt x="5495" y="292"/>
                </a:lnTo>
                <a:lnTo>
                  <a:pt x="5488" y="293"/>
                </a:lnTo>
                <a:lnTo>
                  <a:pt x="5502" y="327"/>
                </a:lnTo>
                <a:lnTo>
                  <a:pt x="5488" y="327"/>
                </a:lnTo>
                <a:lnTo>
                  <a:pt x="5477" y="293"/>
                </a:lnTo>
                <a:lnTo>
                  <a:pt x="5463" y="293"/>
                </a:lnTo>
                <a:lnTo>
                  <a:pt x="5455" y="327"/>
                </a:lnTo>
                <a:lnTo>
                  <a:pt x="5443" y="327"/>
                </a:lnTo>
                <a:lnTo>
                  <a:pt x="5460" y="251"/>
                </a:lnTo>
                <a:lnTo>
                  <a:pt x="5488" y="250"/>
                </a:lnTo>
                <a:close/>
                <a:moveTo>
                  <a:pt x="5477" y="231"/>
                </a:moveTo>
                <a:lnTo>
                  <a:pt x="5453" y="236"/>
                </a:lnTo>
                <a:lnTo>
                  <a:pt x="5435" y="248"/>
                </a:lnTo>
                <a:lnTo>
                  <a:pt x="5421" y="268"/>
                </a:lnTo>
                <a:lnTo>
                  <a:pt x="5416" y="292"/>
                </a:lnTo>
                <a:lnTo>
                  <a:pt x="5421" y="315"/>
                </a:lnTo>
                <a:lnTo>
                  <a:pt x="5435" y="335"/>
                </a:lnTo>
                <a:lnTo>
                  <a:pt x="5453" y="349"/>
                </a:lnTo>
                <a:lnTo>
                  <a:pt x="5477" y="352"/>
                </a:lnTo>
                <a:lnTo>
                  <a:pt x="5500" y="349"/>
                </a:lnTo>
                <a:lnTo>
                  <a:pt x="5520" y="335"/>
                </a:lnTo>
                <a:lnTo>
                  <a:pt x="5534" y="315"/>
                </a:lnTo>
                <a:lnTo>
                  <a:pt x="5539" y="292"/>
                </a:lnTo>
                <a:lnTo>
                  <a:pt x="5534" y="268"/>
                </a:lnTo>
                <a:lnTo>
                  <a:pt x="5520" y="248"/>
                </a:lnTo>
                <a:lnTo>
                  <a:pt x="5500" y="236"/>
                </a:lnTo>
                <a:lnTo>
                  <a:pt x="5477" y="231"/>
                </a:lnTo>
                <a:close/>
                <a:moveTo>
                  <a:pt x="1151" y="226"/>
                </a:moveTo>
                <a:lnTo>
                  <a:pt x="1387" y="226"/>
                </a:lnTo>
                <a:lnTo>
                  <a:pt x="1242" y="877"/>
                </a:lnTo>
                <a:lnTo>
                  <a:pt x="1005" y="876"/>
                </a:lnTo>
                <a:lnTo>
                  <a:pt x="1151" y="226"/>
                </a:lnTo>
                <a:close/>
                <a:moveTo>
                  <a:pt x="5477" y="221"/>
                </a:moveTo>
                <a:lnTo>
                  <a:pt x="5500" y="224"/>
                </a:lnTo>
                <a:lnTo>
                  <a:pt x="5519" y="234"/>
                </a:lnTo>
                <a:lnTo>
                  <a:pt x="5535" y="250"/>
                </a:lnTo>
                <a:lnTo>
                  <a:pt x="5546" y="268"/>
                </a:lnTo>
                <a:lnTo>
                  <a:pt x="5549" y="292"/>
                </a:lnTo>
                <a:lnTo>
                  <a:pt x="5546" y="313"/>
                </a:lnTo>
                <a:lnTo>
                  <a:pt x="5535" y="334"/>
                </a:lnTo>
                <a:lnTo>
                  <a:pt x="5519" y="349"/>
                </a:lnTo>
                <a:lnTo>
                  <a:pt x="5500" y="359"/>
                </a:lnTo>
                <a:lnTo>
                  <a:pt x="5477" y="364"/>
                </a:lnTo>
                <a:lnTo>
                  <a:pt x="5455" y="359"/>
                </a:lnTo>
                <a:lnTo>
                  <a:pt x="5435" y="349"/>
                </a:lnTo>
                <a:lnTo>
                  <a:pt x="5419" y="334"/>
                </a:lnTo>
                <a:lnTo>
                  <a:pt x="5409" y="313"/>
                </a:lnTo>
                <a:lnTo>
                  <a:pt x="5406" y="292"/>
                </a:lnTo>
                <a:lnTo>
                  <a:pt x="5409" y="268"/>
                </a:lnTo>
                <a:lnTo>
                  <a:pt x="5419" y="250"/>
                </a:lnTo>
                <a:lnTo>
                  <a:pt x="5435" y="234"/>
                </a:lnTo>
                <a:lnTo>
                  <a:pt x="5455" y="224"/>
                </a:lnTo>
                <a:lnTo>
                  <a:pt x="5477" y="221"/>
                </a:lnTo>
                <a:close/>
                <a:moveTo>
                  <a:pt x="1783" y="209"/>
                </a:moveTo>
                <a:lnTo>
                  <a:pt x="1833" y="214"/>
                </a:lnTo>
                <a:lnTo>
                  <a:pt x="1875" y="224"/>
                </a:lnTo>
                <a:lnTo>
                  <a:pt x="1912" y="238"/>
                </a:lnTo>
                <a:lnTo>
                  <a:pt x="1944" y="255"/>
                </a:lnTo>
                <a:lnTo>
                  <a:pt x="1969" y="275"/>
                </a:lnTo>
                <a:lnTo>
                  <a:pt x="1991" y="295"/>
                </a:lnTo>
                <a:lnTo>
                  <a:pt x="2008" y="319"/>
                </a:lnTo>
                <a:lnTo>
                  <a:pt x="2022" y="340"/>
                </a:lnTo>
                <a:lnTo>
                  <a:pt x="2032" y="364"/>
                </a:lnTo>
                <a:lnTo>
                  <a:pt x="2040" y="386"/>
                </a:lnTo>
                <a:lnTo>
                  <a:pt x="2045" y="408"/>
                </a:lnTo>
                <a:lnTo>
                  <a:pt x="2047" y="426"/>
                </a:lnTo>
                <a:lnTo>
                  <a:pt x="2048" y="443"/>
                </a:lnTo>
                <a:lnTo>
                  <a:pt x="2048" y="455"/>
                </a:lnTo>
                <a:lnTo>
                  <a:pt x="2048" y="465"/>
                </a:lnTo>
                <a:lnTo>
                  <a:pt x="2048" y="470"/>
                </a:lnTo>
                <a:lnTo>
                  <a:pt x="1804" y="470"/>
                </a:lnTo>
                <a:lnTo>
                  <a:pt x="1806" y="463"/>
                </a:lnTo>
                <a:lnTo>
                  <a:pt x="1806" y="455"/>
                </a:lnTo>
                <a:lnTo>
                  <a:pt x="1806" y="441"/>
                </a:lnTo>
                <a:lnTo>
                  <a:pt x="1806" y="428"/>
                </a:lnTo>
                <a:lnTo>
                  <a:pt x="1803" y="413"/>
                </a:lnTo>
                <a:lnTo>
                  <a:pt x="1796" y="398"/>
                </a:lnTo>
                <a:lnTo>
                  <a:pt x="1788" y="384"/>
                </a:lnTo>
                <a:lnTo>
                  <a:pt x="1776" y="374"/>
                </a:lnTo>
                <a:lnTo>
                  <a:pt x="1761" y="366"/>
                </a:lnTo>
                <a:lnTo>
                  <a:pt x="1739" y="364"/>
                </a:lnTo>
                <a:lnTo>
                  <a:pt x="1714" y="369"/>
                </a:lnTo>
                <a:lnTo>
                  <a:pt x="1690" y="379"/>
                </a:lnTo>
                <a:lnTo>
                  <a:pt x="1668" y="396"/>
                </a:lnTo>
                <a:lnTo>
                  <a:pt x="1646" y="418"/>
                </a:lnTo>
                <a:lnTo>
                  <a:pt x="1628" y="441"/>
                </a:lnTo>
                <a:lnTo>
                  <a:pt x="1611" y="470"/>
                </a:lnTo>
                <a:lnTo>
                  <a:pt x="1597" y="500"/>
                </a:lnTo>
                <a:lnTo>
                  <a:pt x="1586" y="532"/>
                </a:lnTo>
                <a:lnTo>
                  <a:pt x="1577" y="564"/>
                </a:lnTo>
                <a:lnTo>
                  <a:pt x="1572" y="596"/>
                </a:lnTo>
                <a:lnTo>
                  <a:pt x="1570" y="625"/>
                </a:lnTo>
                <a:lnTo>
                  <a:pt x="1572" y="654"/>
                </a:lnTo>
                <a:lnTo>
                  <a:pt x="1579" y="679"/>
                </a:lnTo>
                <a:lnTo>
                  <a:pt x="1591" y="699"/>
                </a:lnTo>
                <a:lnTo>
                  <a:pt x="1606" y="716"/>
                </a:lnTo>
                <a:lnTo>
                  <a:pt x="1626" y="728"/>
                </a:lnTo>
                <a:lnTo>
                  <a:pt x="1651" y="731"/>
                </a:lnTo>
                <a:lnTo>
                  <a:pt x="1677" y="728"/>
                </a:lnTo>
                <a:lnTo>
                  <a:pt x="1698" y="719"/>
                </a:lnTo>
                <a:lnTo>
                  <a:pt x="1719" y="706"/>
                </a:lnTo>
                <a:lnTo>
                  <a:pt x="1734" y="689"/>
                </a:lnTo>
                <a:lnTo>
                  <a:pt x="1746" y="672"/>
                </a:lnTo>
                <a:lnTo>
                  <a:pt x="1756" y="657"/>
                </a:lnTo>
                <a:lnTo>
                  <a:pt x="1762" y="645"/>
                </a:lnTo>
                <a:lnTo>
                  <a:pt x="1766" y="638"/>
                </a:lnTo>
                <a:lnTo>
                  <a:pt x="2011" y="638"/>
                </a:lnTo>
                <a:lnTo>
                  <a:pt x="2010" y="642"/>
                </a:lnTo>
                <a:lnTo>
                  <a:pt x="2008" y="650"/>
                </a:lnTo>
                <a:lnTo>
                  <a:pt x="2001" y="664"/>
                </a:lnTo>
                <a:lnTo>
                  <a:pt x="1995" y="680"/>
                </a:lnTo>
                <a:lnTo>
                  <a:pt x="1984" y="701"/>
                </a:lnTo>
                <a:lnTo>
                  <a:pt x="1971" y="723"/>
                </a:lnTo>
                <a:lnTo>
                  <a:pt x="1954" y="746"/>
                </a:lnTo>
                <a:lnTo>
                  <a:pt x="1934" y="771"/>
                </a:lnTo>
                <a:lnTo>
                  <a:pt x="1909" y="795"/>
                </a:lnTo>
                <a:lnTo>
                  <a:pt x="1880" y="819"/>
                </a:lnTo>
                <a:lnTo>
                  <a:pt x="1848" y="840"/>
                </a:lnTo>
                <a:lnTo>
                  <a:pt x="1811" y="859"/>
                </a:lnTo>
                <a:lnTo>
                  <a:pt x="1769" y="874"/>
                </a:lnTo>
                <a:lnTo>
                  <a:pt x="1722" y="888"/>
                </a:lnTo>
                <a:lnTo>
                  <a:pt x="1668" y="894"/>
                </a:lnTo>
                <a:lnTo>
                  <a:pt x="1611" y="896"/>
                </a:lnTo>
                <a:lnTo>
                  <a:pt x="1559" y="891"/>
                </a:lnTo>
                <a:lnTo>
                  <a:pt x="1512" y="879"/>
                </a:lnTo>
                <a:lnTo>
                  <a:pt x="1471" y="862"/>
                </a:lnTo>
                <a:lnTo>
                  <a:pt x="1436" y="840"/>
                </a:lnTo>
                <a:lnTo>
                  <a:pt x="1407" y="813"/>
                </a:lnTo>
                <a:lnTo>
                  <a:pt x="1382" y="781"/>
                </a:lnTo>
                <a:lnTo>
                  <a:pt x="1363" y="746"/>
                </a:lnTo>
                <a:lnTo>
                  <a:pt x="1350" y="707"/>
                </a:lnTo>
                <a:lnTo>
                  <a:pt x="1342" y="669"/>
                </a:lnTo>
                <a:lnTo>
                  <a:pt x="1338" y="627"/>
                </a:lnTo>
                <a:lnTo>
                  <a:pt x="1340" y="583"/>
                </a:lnTo>
                <a:lnTo>
                  <a:pt x="1345" y="539"/>
                </a:lnTo>
                <a:lnTo>
                  <a:pt x="1357" y="497"/>
                </a:lnTo>
                <a:lnTo>
                  <a:pt x="1374" y="455"/>
                </a:lnTo>
                <a:lnTo>
                  <a:pt x="1394" y="413"/>
                </a:lnTo>
                <a:lnTo>
                  <a:pt x="1419" y="374"/>
                </a:lnTo>
                <a:lnTo>
                  <a:pt x="1449" y="339"/>
                </a:lnTo>
                <a:lnTo>
                  <a:pt x="1485" y="305"/>
                </a:lnTo>
                <a:lnTo>
                  <a:pt x="1523" y="276"/>
                </a:lnTo>
                <a:lnTo>
                  <a:pt x="1567" y="251"/>
                </a:lnTo>
                <a:lnTo>
                  <a:pt x="1614" y="231"/>
                </a:lnTo>
                <a:lnTo>
                  <a:pt x="1666" y="218"/>
                </a:lnTo>
                <a:lnTo>
                  <a:pt x="1722" y="211"/>
                </a:lnTo>
                <a:lnTo>
                  <a:pt x="1783" y="209"/>
                </a:lnTo>
                <a:close/>
                <a:moveTo>
                  <a:pt x="4258" y="201"/>
                </a:moveTo>
                <a:lnTo>
                  <a:pt x="4312" y="207"/>
                </a:lnTo>
                <a:lnTo>
                  <a:pt x="4361" y="219"/>
                </a:lnTo>
                <a:lnTo>
                  <a:pt x="4403" y="238"/>
                </a:lnTo>
                <a:lnTo>
                  <a:pt x="4440" y="261"/>
                </a:lnTo>
                <a:lnTo>
                  <a:pt x="4470" y="290"/>
                </a:lnTo>
                <a:lnTo>
                  <a:pt x="4495" y="322"/>
                </a:lnTo>
                <a:lnTo>
                  <a:pt x="4516" y="357"/>
                </a:lnTo>
                <a:lnTo>
                  <a:pt x="4529" y="396"/>
                </a:lnTo>
                <a:lnTo>
                  <a:pt x="4538" y="436"/>
                </a:lnTo>
                <a:lnTo>
                  <a:pt x="4543" y="478"/>
                </a:lnTo>
                <a:lnTo>
                  <a:pt x="4541" y="522"/>
                </a:lnTo>
                <a:lnTo>
                  <a:pt x="4534" y="566"/>
                </a:lnTo>
                <a:lnTo>
                  <a:pt x="4522" y="608"/>
                </a:lnTo>
                <a:lnTo>
                  <a:pt x="4506" y="652"/>
                </a:lnTo>
                <a:lnTo>
                  <a:pt x="4485" y="692"/>
                </a:lnTo>
                <a:lnTo>
                  <a:pt x="4460" y="731"/>
                </a:lnTo>
                <a:lnTo>
                  <a:pt x="4430" y="768"/>
                </a:lnTo>
                <a:lnTo>
                  <a:pt x="4396" y="800"/>
                </a:lnTo>
                <a:lnTo>
                  <a:pt x="4357" y="830"/>
                </a:lnTo>
                <a:lnTo>
                  <a:pt x="4314" y="856"/>
                </a:lnTo>
                <a:lnTo>
                  <a:pt x="4267" y="874"/>
                </a:lnTo>
                <a:lnTo>
                  <a:pt x="4216" y="889"/>
                </a:lnTo>
                <a:lnTo>
                  <a:pt x="4161" y="898"/>
                </a:lnTo>
                <a:lnTo>
                  <a:pt x="4103" y="898"/>
                </a:lnTo>
                <a:lnTo>
                  <a:pt x="4048" y="893"/>
                </a:lnTo>
                <a:lnTo>
                  <a:pt x="4001" y="881"/>
                </a:lnTo>
                <a:lnTo>
                  <a:pt x="3957" y="864"/>
                </a:lnTo>
                <a:lnTo>
                  <a:pt x="3920" y="842"/>
                </a:lnTo>
                <a:lnTo>
                  <a:pt x="3890" y="815"/>
                </a:lnTo>
                <a:lnTo>
                  <a:pt x="3863" y="785"/>
                </a:lnTo>
                <a:lnTo>
                  <a:pt x="3842" y="753"/>
                </a:lnTo>
                <a:lnTo>
                  <a:pt x="3827" y="716"/>
                </a:lnTo>
                <a:lnTo>
                  <a:pt x="3817" y="677"/>
                </a:lnTo>
                <a:lnTo>
                  <a:pt x="3810" y="637"/>
                </a:lnTo>
                <a:lnTo>
                  <a:pt x="3810" y="596"/>
                </a:lnTo>
                <a:lnTo>
                  <a:pt x="3816" y="554"/>
                </a:lnTo>
                <a:lnTo>
                  <a:pt x="3824" y="512"/>
                </a:lnTo>
                <a:lnTo>
                  <a:pt x="3837" y="470"/>
                </a:lnTo>
                <a:lnTo>
                  <a:pt x="3856" y="430"/>
                </a:lnTo>
                <a:lnTo>
                  <a:pt x="3878" y="391"/>
                </a:lnTo>
                <a:lnTo>
                  <a:pt x="3905" y="354"/>
                </a:lnTo>
                <a:lnTo>
                  <a:pt x="3935" y="320"/>
                </a:lnTo>
                <a:lnTo>
                  <a:pt x="3970" y="290"/>
                </a:lnTo>
                <a:lnTo>
                  <a:pt x="4009" y="261"/>
                </a:lnTo>
                <a:lnTo>
                  <a:pt x="4051" y="239"/>
                </a:lnTo>
                <a:lnTo>
                  <a:pt x="4098" y="221"/>
                </a:lnTo>
                <a:lnTo>
                  <a:pt x="4147" y="207"/>
                </a:lnTo>
                <a:lnTo>
                  <a:pt x="4201" y="201"/>
                </a:lnTo>
                <a:lnTo>
                  <a:pt x="4258" y="201"/>
                </a:lnTo>
                <a:close/>
                <a:moveTo>
                  <a:pt x="3531" y="199"/>
                </a:moveTo>
                <a:lnTo>
                  <a:pt x="3587" y="201"/>
                </a:lnTo>
                <a:lnTo>
                  <a:pt x="3635" y="207"/>
                </a:lnTo>
                <a:lnTo>
                  <a:pt x="3676" y="218"/>
                </a:lnTo>
                <a:lnTo>
                  <a:pt x="3710" y="229"/>
                </a:lnTo>
                <a:lnTo>
                  <a:pt x="3738" y="243"/>
                </a:lnTo>
                <a:lnTo>
                  <a:pt x="3760" y="260"/>
                </a:lnTo>
                <a:lnTo>
                  <a:pt x="3777" y="276"/>
                </a:lnTo>
                <a:lnTo>
                  <a:pt x="3790" y="295"/>
                </a:lnTo>
                <a:lnTo>
                  <a:pt x="3800" y="313"/>
                </a:lnTo>
                <a:lnTo>
                  <a:pt x="3807" y="332"/>
                </a:lnTo>
                <a:lnTo>
                  <a:pt x="3810" y="349"/>
                </a:lnTo>
                <a:lnTo>
                  <a:pt x="3812" y="366"/>
                </a:lnTo>
                <a:lnTo>
                  <a:pt x="3812" y="381"/>
                </a:lnTo>
                <a:lnTo>
                  <a:pt x="3812" y="394"/>
                </a:lnTo>
                <a:lnTo>
                  <a:pt x="3810" y="404"/>
                </a:lnTo>
                <a:lnTo>
                  <a:pt x="3810" y="411"/>
                </a:lnTo>
                <a:lnTo>
                  <a:pt x="3810" y="416"/>
                </a:lnTo>
                <a:lnTo>
                  <a:pt x="3583" y="416"/>
                </a:lnTo>
                <a:lnTo>
                  <a:pt x="3585" y="414"/>
                </a:lnTo>
                <a:lnTo>
                  <a:pt x="3585" y="408"/>
                </a:lnTo>
                <a:lnTo>
                  <a:pt x="3587" y="398"/>
                </a:lnTo>
                <a:lnTo>
                  <a:pt x="3587" y="386"/>
                </a:lnTo>
                <a:lnTo>
                  <a:pt x="3583" y="374"/>
                </a:lnTo>
                <a:lnTo>
                  <a:pt x="3578" y="362"/>
                </a:lnTo>
                <a:lnTo>
                  <a:pt x="3568" y="351"/>
                </a:lnTo>
                <a:lnTo>
                  <a:pt x="3553" y="340"/>
                </a:lnTo>
                <a:lnTo>
                  <a:pt x="3534" y="334"/>
                </a:lnTo>
                <a:lnTo>
                  <a:pt x="3508" y="332"/>
                </a:lnTo>
                <a:lnTo>
                  <a:pt x="3481" y="334"/>
                </a:lnTo>
                <a:lnTo>
                  <a:pt x="3460" y="340"/>
                </a:lnTo>
                <a:lnTo>
                  <a:pt x="3444" y="351"/>
                </a:lnTo>
                <a:lnTo>
                  <a:pt x="3434" y="362"/>
                </a:lnTo>
                <a:lnTo>
                  <a:pt x="3427" y="376"/>
                </a:lnTo>
                <a:lnTo>
                  <a:pt x="3428" y="391"/>
                </a:lnTo>
                <a:lnTo>
                  <a:pt x="3435" y="404"/>
                </a:lnTo>
                <a:lnTo>
                  <a:pt x="3449" y="418"/>
                </a:lnTo>
                <a:lnTo>
                  <a:pt x="3469" y="430"/>
                </a:lnTo>
                <a:lnTo>
                  <a:pt x="3497" y="438"/>
                </a:lnTo>
                <a:lnTo>
                  <a:pt x="3531" y="445"/>
                </a:lnTo>
                <a:lnTo>
                  <a:pt x="3565" y="452"/>
                </a:lnTo>
                <a:lnTo>
                  <a:pt x="3597" y="458"/>
                </a:lnTo>
                <a:lnTo>
                  <a:pt x="3629" y="465"/>
                </a:lnTo>
                <a:lnTo>
                  <a:pt x="3659" y="475"/>
                </a:lnTo>
                <a:lnTo>
                  <a:pt x="3688" y="487"/>
                </a:lnTo>
                <a:lnTo>
                  <a:pt x="3715" y="502"/>
                </a:lnTo>
                <a:lnTo>
                  <a:pt x="3736" y="521"/>
                </a:lnTo>
                <a:lnTo>
                  <a:pt x="3757" y="542"/>
                </a:lnTo>
                <a:lnTo>
                  <a:pt x="3772" y="569"/>
                </a:lnTo>
                <a:lnTo>
                  <a:pt x="3782" y="601"/>
                </a:lnTo>
                <a:lnTo>
                  <a:pt x="3787" y="642"/>
                </a:lnTo>
                <a:lnTo>
                  <a:pt x="3787" y="652"/>
                </a:lnTo>
                <a:lnTo>
                  <a:pt x="3785" y="665"/>
                </a:lnTo>
                <a:lnTo>
                  <a:pt x="3784" y="682"/>
                </a:lnTo>
                <a:lnTo>
                  <a:pt x="3779" y="702"/>
                </a:lnTo>
                <a:lnTo>
                  <a:pt x="3772" y="723"/>
                </a:lnTo>
                <a:lnTo>
                  <a:pt x="3762" y="744"/>
                </a:lnTo>
                <a:lnTo>
                  <a:pt x="3748" y="768"/>
                </a:lnTo>
                <a:lnTo>
                  <a:pt x="3733" y="790"/>
                </a:lnTo>
                <a:lnTo>
                  <a:pt x="3711" y="812"/>
                </a:lnTo>
                <a:lnTo>
                  <a:pt x="3688" y="832"/>
                </a:lnTo>
                <a:lnTo>
                  <a:pt x="3657" y="852"/>
                </a:lnTo>
                <a:lnTo>
                  <a:pt x="3622" y="869"/>
                </a:lnTo>
                <a:lnTo>
                  <a:pt x="3582" y="882"/>
                </a:lnTo>
                <a:lnTo>
                  <a:pt x="3534" y="893"/>
                </a:lnTo>
                <a:lnTo>
                  <a:pt x="3481" y="899"/>
                </a:lnTo>
                <a:lnTo>
                  <a:pt x="3420" y="901"/>
                </a:lnTo>
                <a:lnTo>
                  <a:pt x="3359" y="898"/>
                </a:lnTo>
                <a:lnTo>
                  <a:pt x="3306" y="891"/>
                </a:lnTo>
                <a:lnTo>
                  <a:pt x="3260" y="881"/>
                </a:lnTo>
                <a:lnTo>
                  <a:pt x="3221" y="869"/>
                </a:lnTo>
                <a:lnTo>
                  <a:pt x="3188" y="854"/>
                </a:lnTo>
                <a:lnTo>
                  <a:pt x="3161" y="837"/>
                </a:lnTo>
                <a:lnTo>
                  <a:pt x="3139" y="820"/>
                </a:lnTo>
                <a:lnTo>
                  <a:pt x="3122" y="800"/>
                </a:lnTo>
                <a:lnTo>
                  <a:pt x="3109" y="780"/>
                </a:lnTo>
                <a:lnTo>
                  <a:pt x="3100" y="760"/>
                </a:lnTo>
                <a:lnTo>
                  <a:pt x="3094" y="739"/>
                </a:lnTo>
                <a:lnTo>
                  <a:pt x="3092" y="721"/>
                </a:lnTo>
                <a:lnTo>
                  <a:pt x="3090" y="702"/>
                </a:lnTo>
                <a:lnTo>
                  <a:pt x="3090" y="686"/>
                </a:lnTo>
                <a:lnTo>
                  <a:pt x="3068" y="723"/>
                </a:lnTo>
                <a:lnTo>
                  <a:pt x="3040" y="760"/>
                </a:lnTo>
                <a:lnTo>
                  <a:pt x="3006" y="793"/>
                </a:lnTo>
                <a:lnTo>
                  <a:pt x="2967" y="824"/>
                </a:lnTo>
                <a:lnTo>
                  <a:pt x="2924" y="850"/>
                </a:lnTo>
                <a:lnTo>
                  <a:pt x="2875" y="871"/>
                </a:lnTo>
                <a:lnTo>
                  <a:pt x="2823" y="888"/>
                </a:lnTo>
                <a:lnTo>
                  <a:pt x="2765" y="896"/>
                </a:lnTo>
                <a:lnTo>
                  <a:pt x="2705" y="898"/>
                </a:lnTo>
                <a:lnTo>
                  <a:pt x="2651" y="893"/>
                </a:lnTo>
                <a:lnTo>
                  <a:pt x="2602" y="881"/>
                </a:lnTo>
                <a:lnTo>
                  <a:pt x="2560" y="864"/>
                </a:lnTo>
                <a:lnTo>
                  <a:pt x="2523" y="842"/>
                </a:lnTo>
                <a:lnTo>
                  <a:pt x="2491" y="815"/>
                </a:lnTo>
                <a:lnTo>
                  <a:pt x="2466" y="785"/>
                </a:lnTo>
                <a:lnTo>
                  <a:pt x="2444" y="751"/>
                </a:lnTo>
                <a:lnTo>
                  <a:pt x="2429" y="714"/>
                </a:lnTo>
                <a:lnTo>
                  <a:pt x="2419" y="675"/>
                </a:lnTo>
                <a:lnTo>
                  <a:pt x="2414" y="635"/>
                </a:lnTo>
                <a:lnTo>
                  <a:pt x="2414" y="593"/>
                </a:lnTo>
                <a:lnTo>
                  <a:pt x="2419" y="551"/>
                </a:lnTo>
                <a:lnTo>
                  <a:pt x="2429" y="509"/>
                </a:lnTo>
                <a:lnTo>
                  <a:pt x="2442" y="467"/>
                </a:lnTo>
                <a:lnTo>
                  <a:pt x="2462" y="426"/>
                </a:lnTo>
                <a:lnTo>
                  <a:pt x="2446" y="426"/>
                </a:lnTo>
                <a:lnTo>
                  <a:pt x="2429" y="430"/>
                </a:lnTo>
                <a:lnTo>
                  <a:pt x="2410" y="435"/>
                </a:lnTo>
                <a:lnTo>
                  <a:pt x="2388" y="443"/>
                </a:lnTo>
                <a:lnTo>
                  <a:pt x="2368" y="455"/>
                </a:lnTo>
                <a:lnTo>
                  <a:pt x="2348" y="472"/>
                </a:lnTo>
                <a:lnTo>
                  <a:pt x="2326" y="494"/>
                </a:lnTo>
                <a:lnTo>
                  <a:pt x="2308" y="521"/>
                </a:lnTo>
                <a:lnTo>
                  <a:pt x="2289" y="556"/>
                </a:lnTo>
                <a:lnTo>
                  <a:pt x="2274" y="596"/>
                </a:lnTo>
                <a:lnTo>
                  <a:pt x="2260" y="645"/>
                </a:lnTo>
                <a:lnTo>
                  <a:pt x="2207" y="877"/>
                </a:lnTo>
                <a:lnTo>
                  <a:pt x="1983" y="877"/>
                </a:lnTo>
                <a:lnTo>
                  <a:pt x="2129" y="226"/>
                </a:lnTo>
                <a:lnTo>
                  <a:pt x="2341" y="226"/>
                </a:lnTo>
                <a:lnTo>
                  <a:pt x="2323" y="307"/>
                </a:lnTo>
                <a:lnTo>
                  <a:pt x="2355" y="275"/>
                </a:lnTo>
                <a:lnTo>
                  <a:pt x="2390" y="251"/>
                </a:lnTo>
                <a:lnTo>
                  <a:pt x="2432" y="233"/>
                </a:lnTo>
                <a:lnTo>
                  <a:pt x="2467" y="223"/>
                </a:lnTo>
                <a:lnTo>
                  <a:pt x="2505" y="218"/>
                </a:lnTo>
                <a:lnTo>
                  <a:pt x="2542" y="216"/>
                </a:lnTo>
                <a:lnTo>
                  <a:pt x="2506" y="357"/>
                </a:lnTo>
                <a:lnTo>
                  <a:pt x="2536" y="322"/>
                </a:lnTo>
                <a:lnTo>
                  <a:pt x="2572" y="292"/>
                </a:lnTo>
                <a:lnTo>
                  <a:pt x="2611" y="263"/>
                </a:lnTo>
                <a:lnTo>
                  <a:pt x="2654" y="239"/>
                </a:lnTo>
                <a:lnTo>
                  <a:pt x="2701" y="221"/>
                </a:lnTo>
                <a:lnTo>
                  <a:pt x="2752" y="207"/>
                </a:lnTo>
                <a:lnTo>
                  <a:pt x="2806" y="201"/>
                </a:lnTo>
                <a:lnTo>
                  <a:pt x="2863" y="201"/>
                </a:lnTo>
                <a:lnTo>
                  <a:pt x="2915" y="207"/>
                </a:lnTo>
                <a:lnTo>
                  <a:pt x="2962" y="219"/>
                </a:lnTo>
                <a:lnTo>
                  <a:pt x="3004" y="236"/>
                </a:lnTo>
                <a:lnTo>
                  <a:pt x="3041" y="258"/>
                </a:lnTo>
                <a:lnTo>
                  <a:pt x="3072" y="285"/>
                </a:lnTo>
                <a:lnTo>
                  <a:pt x="3097" y="315"/>
                </a:lnTo>
                <a:lnTo>
                  <a:pt x="3117" y="349"/>
                </a:lnTo>
                <a:lnTo>
                  <a:pt x="3132" y="386"/>
                </a:lnTo>
                <a:lnTo>
                  <a:pt x="3142" y="425"/>
                </a:lnTo>
                <a:lnTo>
                  <a:pt x="3146" y="467"/>
                </a:lnTo>
                <a:lnTo>
                  <a:pt x="3146" y="509"/>
                </a:lnTo>
                <a:lnTo>
                  <a:pt x="3139" y="554"/>
                </a:lnTo>
                <a:lnTo>
                  <a:pt x="3136" y="564"/>
                </a:lnTo>
                <a:lnTo>
                  <a:pt x="3127" y="573"/>
                </a:lnTo>
                <a:lnTo>
                  <a:pt x="3117" y="579"/>
                </a:lnTo>
                <a:lnTo>
                  <a:pt x="3104" y="585"/>
                </a:lnTo>
                <a:lnTo>
                  <a:pt x="2908" y="654"/>
                </a:lnTo>
                <a:lnTo>
                  <a:pt x="3346" y="654"/>
                </a:lnTo>
                <a:lnTo>
                  <a:pt x="3344" y="655"/>
                </a:lnTo>
                <a:lnTo>
                  <a:pt x="3344" y="660"/>
                </a:lnTo>
                <a:lnTo>
                  <a:pt x="3343" y="669"/>
                </a:lnTo>
                <a:lnTo>
                  <a:pt x="3341" y="679"/>
                </a:lnTo>
                <a:lnTo>
                  <a:pt x="3343" y="691"/>
                </a:lnTo>
                <a:lnTo>
                  <a:pt x="3346" y="702"/>
                </a:lnTo>
                <a:lnTo>
                  <a:pt x="3351" y="716"/>
                </a:lnTo>
                <a:lnTo>
                  <a:pt x="3361" y="728"/>
                </a:lnTo>
                <a:lnTo>
                  <a:pt x="3376" y="736"/>
                </a:lnTo>
                <a:lnTo>
                  <a:pt x="3395" y="744"/>
                </a:lnTo>
                <a:lnTo>
                  <a:pt x="3420" y="749"/>
                </a:lnTo>
                <a:lnTo>
                  <a:pt x="3452" y="751"/>
                </a:lnTo>
                <a:lnTo>
                  <a:pt x="3476" y="749"/>
                </a:lnTo>
                <a:lnTo>
                  <a:pt x="3497" y="741"/>
                </a:lnTo>
                <a:lnTo>
                  <a:pt x="3514" y="731"/>
                </a:lnTo>
                <a:lnTo>
                  <a:pt x="3528" y="718"/>
                </a:lnTo>
                <a:lnTo>
                  <a:pt x="3536" y="702"/>
                </a:lnTo>
                <a:lnTo>
                  <a:pt x="3538" y="686"/>
                </a:lnTo>
                <a:lnTo>
                  <a:pt x="3536" y="669"/>
                </a:lnTo>
                <a:lnTo>
                  <a:pt x="3526" y="654"/>
                </a:lnTo>
                <a:lnTo>
                  <a:pt x="3509" y="638"/>
                </a:lnTo>
                <a:lnTo>
                  <a:pt x="3486" y="627"/>
                </a:lnTo>
                <a:lnTo>
                  <a:pt x="3455" y="620"/>
                </a:lnTo>
                <a:lnTo>
                  <a:pt x="3440" y="617"/>
                </a:lnTo>
                <a:lnTo>
                  <a:pt x="3420" y="613"/>
                </a:lnTo>
                <a:lnTo>
                  <a:pt x="3398" y="608"/>
                </a:lnTo>
                <a:lnTo>
                  <a:pt x="3373" y="601"/>
                </a:lnTo>
                <a:lnTo>
                  <a:pt x="3346" y="593"/>
                </a:lnTo>
                <a:lnTo>
                  <a:pt x="3319" y="581"/>
                </a:lnTo>
                <a:lnTo>
                  <a:pt x="3292" y="569"/>
                </a:lnTo>
                <a:lnTo>
                  <a:pt x="3267" y="553"/>
                </a:lnTo>
                <a:lnTo>
                  <a:pt x="3243" y="536"/>
                </a:lnTo>
                <a:lnTo>
                  <a:pt x="3223" y="514"/>
                </a:lnTo>
                <a:lnTo>
                  <a:pt x="3206" y="489"/>
                </a:lnTo>
                <a:lnTo>
                  <a:pt x="3196" y="462"/>
                </a:lnTo>
                <a:lnTo>
                  <a:pt x="3191" y="430"/>
                </a:lnTo>
                <a:lnTo>
                  <a:pt x="3193" y="393"/>
                </a:lnTo>
                <a:lnTo>
                  <a:pt x="3201" y="356"/>
                </a:lnTo>
                <a:lnTo>
                  <a:pt x="3216" y="322"/>
                </a:lnTo>
                <a:lnTo>
                  <a:pt x="3237" y="293"/>
                </a:lnTo>
                <a:lnTo>
                  <a:pt x="3262" y="270"/>
                </a:lnTo>
                <a:lnTo>
                  <a:pt x="3290" y="250"/>
                </a:lnTo>
                <a:lnTo>
                  <a:pt x="3324" y="233"/>
                </a:lnTo>
                <a:lnTo>
                  <a:pt x="3361" y="219"/>
                </a:lnTo>
                <a:lnTo>
                  <a:pt x="3402" y="209"/>
                </a:lnTo>
                <a:lnTo>
                  <a:pt x="3442" y="202"/>
                </a:lnTo>
                <a:lnTo>
                  <a:pt x="3486" y="199"/>
                </a:lnTo>
                <a:lnTo>
                  <a:pt x="3531" y="199"/>
                </a:lnTo>
                <a:close/>
                <a:moveTo>
                  <a:pt x="4950" y="7"/>
                </a:moveTo>
                <a:lnTo>
                  <a:pt x="4977" y="9"/>
                </a:lnTo>
                <a:lnTo>
                  <a:pt x="4999" y="10"/>
                </a:lnTo>
                <a:lnTo>
                  <a:pt x="5014" y="10"/>
                </a:lnTo>
                <a:lnTo>
                  <a:pt x="5019" y="12"/>
                </a:lnTo>
                <a:lnTo>
                  <a:pt x="4994" y="133"/>
                </a:lnTo>
                <a:lnTo>
                  <a:pt x="4965" y="135"/>
                </a:lnTo>
                <a:lnTo>
                  <a:pt x="4945" y="140"/>
                </a:lnTo>
                <a:lnTo>
                  <a:pt x="4930" y="147"/>
                </a:lnTo>
                <a:lnTo>
                  <a:pt x="4920" y="159"/>
                </a:lnTo>
                <a:lnTo>
                  <a:pt x="4913" y="172"/>
                </a:lnTo>
                <a:lnTo>
                  <a:pt x="4908" y="189"/>
                </a:lnTo>
                <a:lnTo>
                  <a:pt x="4903" y="209"/>
                </a:lnTo>
                <a:lnTo>
                  <a:pt x="4899" y="226"/>
                </a:lnTo>
                <a:lnTo>
                  <a:pt x="5039" y="226"/>
                </a:lnTo>
                <a:lnTo>
                  <a:pt x="5073" y="69"/>
                </a:lnTo>
                <a:lnTo>
                  <a:pt x="5290" y="69"/>
                </a:lnTo>
                <a:lnTo>
                  <a:pt x="5254" y="226"/>
                </a:lnTo>
                <a:lnTo>
                  <a:pt x="5367" y="226"/>
                </a:lnTo>
                <a:lnTo>
                  <a:pt x="5334" y="377"/>
                </a:lnTo>
                <a:lnTo>
                  <a:pt x="5222" y="377"/>
                </a:lnTo>
                <a:lnTo>
                  <a:pt x="5162" y="662"/>
                </a:lnTo>
                <a:lnTo>
                  <a:pt x="5159" y="677"/>
                </a:lnTo>
                <a:lnTo>
                  <a:pt x="5157" y="692"/>
                </a:lnTo>
                <a:lnTo>
                  <a:pt x="5159" y="709"/>
                </a:lnTo>
                <a:lnTo>
                  <a:pt x="5167" y="718"/>
                </a:lnTo>
                <a:lnTo>
                  <a:pt x="5179" y="723"/>
                </a:lnTo>
                <a:lnTo>
                  <a:pt x="5196" y="724"/>
                </a:lnTo>
                <a:lnTo>
                  <a:pt x="5214" y="726"/>
                </a:lnTo>
                <a:lnTo>
                  <a:pt x="5231" y="726"/>
                </a:lnTo>
                <a:lnTo>
                  <a:pt x="5246" y="726"/>
                </a:lnTo>
                <a:lnTo>
                  <a:pt x="5256" y="724"/>
                </a:lnTo>
                <a:lnTo>
                  <a:pt x="5261" y="724"/>
                </a:lnTo>
                <a:lnTo>
                  <a:pt x="5224" y="872"/>
                </a:lnTo>
                <a:lnTo>
                  <a:pt x="5219" y="874"/>
                </a:lnTo>
                <a:lnTo>
                  <a:pt x="5206" y="874"/>
                </a:lnTo>
                <a:lnTo>
                  <a:pt x="5182" y="876"/>
                </a:lnTo>
                <a:lnTo>
                  <a:pt x="5155" y="877"/>
                </a:lnTo>
                <a:lnTo>
                  <a:pt x="5123" y="877"/>
                </a:lnTo>
                <a:lnTo>
                  <a:pt x="5090" y="877"/>
                </a:lnTo>
                <a:lnTo>
                  <a:pt x="5056" y="874"/>
                </a:lnTo>
                <a:lnTo>
                  <a:pt x="5024" y="871"/>
                </a:lnTo>
                <a:lnTo>
                  <a:pt x="4995" y="862"/>
                </a:lnTo>
                <a:lnTo>
                  <a:pt x="4973" y="850"/>
                </a:lnTo>
                <a:lnTo>
                  <a:pt x="4960" y="840"/>
                </a:lnTo>
                <a:lnTo>
                  <a:pt x="4948" y="829"/>
                </a:lnTo>
                <a:lnTo>
                  <a:pt x="4940" y="813"/>
                </a:lnTo>
                <a:lnTo>
                  <a:pt x="4931" y="793"/>
                </a:lnTo>
                <a:lnTo>
                  <a:pt x="4928" y="768"/>
                </a:lnTo>
                <a:lnTo>
                  <a:pt x="4928" y="739"/>
                </a:lnTo>
                <a:lnTo>
                  <a:pt x="4933" y="706"/>
                </a:lnTo>
                <a:lnTo>
                  <a:pt x="5005" y="377"/>
                </a:lnTo>
                <a:lnTo>
                  <a:pt x="4876" y="377"/>
                </a:lnTo>
                <a:lnTo>
                  <a:pt x="4766" y="876"/>
                </a:lnTo>
                <a:lnTo>
                  <a:pt x="4534" y="876"/>
                </a:lnTo>
                <a:lnTo>
                  <a:pt x="4644" y="377"/>
                </a:lnTo>
                <a:lnTo>
                  <a:pt x="4522" y="377"/>
                </a:lnTo>
                <a:lnTo>
                  <a:pt x="4556" y="226"/>
                </a:lnTo>
                <a:lnTo>
                  <a:pt x="4674" y="226"/>
                </a:lnTo>
                <a:lnTo>
                  <a:pt x="4684" y="180"/>
                </a:lnTo>
                <a:lnTo>
                  <a:pt x="4696" y="143"/>
                </a:lnTo>
                <a:lnTo>
                  <a:pt x="4707" y="113"/>
                </a:lnTo>
                <a:lnTo>
                  <a:pt x="4723" y="88"/>
                </a:lnTo>
                <a:lnTo>
                  <a:pt x="4741" y="64"/>
                </a:lnTo>
                <a:lnTo>
                  <a:pt x="4763" y="46"/>
                </a:lnTo>
                <a:lnTo>
                  <a:pt x="4788" y="31"/>
                </a:lnTo>
                <a:lnTo>
                  <a:pt x="4817" y="21"/>
                </a:lnTo>
                <a:lnTo>
                  <a:pt x="4851" y="14"/>
                </a:lnTo>
                <a:lnTo>
                  <a:pt x="4884" y="9"/>
                </a:lnTo>
                <a:lnTo>
                  <a:pt x="4918" y="7"/>
                </a:lnTo>
                <a:lnTo>
                  <a:pt x="4950" y="7"/>
                </a:lnTo>
                <a:close/>
                <a:moveTo>
                  <a:pt x="1200" y="0"/>
                </a:moveTo>
                <a:lnTo>
                  <a:pt x="1438" y="0"/>
                </a:lnTo>
                <a:lnTo>
                  <a:pt x="1406" y="143"/>
                </a:lnTo>
                <a:lnTo>
                  <a:pt x="1170" y="143"/>
                </a:lnTo>
                <a:lnTo>
                  <a:pt x="1200" y="0"/>
                </a:lnTo>
                <a:close/>
                <a:moveTo>
                  <a:pt x="196" y="0"/>
                </a:moveTo>
                <a:lnTo>
                  <a:pt x="544" y="0"/>
                </a:lnTo>
                <a:lnTo>
                  <a:pt x="557" y="490"/>
                </a:lnTo>
                <a:lnTo>
                  <a:pt x="793" y="0"/>
                </a:lnTo>
                <a:lnTo>
                  <a:pt x="1141" y="0"/>
                </a:lnTo>
                <a:lnTo>
                  <a:pt x="946" y="877"/>
                </a:lnTo>
                <a:lnTo>
                  <a:pt x="694" y="877"/>
                </a:lnTo>
                <a:lnTo>
                  <a:pt x="798" y="406"/>
                </a:lnTo>
                <a:lnTo>
                  <a:pt x="562" y="877"/>
                </a:lnTo>
                <a:lnTo>
                  <a:pt x="382" y="877"/>
                </a:lnTo>
                <a:lnTo>
                  <a:pt x="372" y="406"/>
                </a:lnTo>
                <a:lnTo>
                  <a:pt x="254" y="877"/>
                </a:lnTo>
                <a:lnTo>
                  <a:pt x="0" y="877"/>
                </a:lnTo>
                <a:lnTo>
                  <a:pt x="196" y="0"/>
                </a:lnTo>
                <a:close/>
              </a:path>
            </a:pathLst>
          </a:custGeom>
          <a:solidFill>
            <a:schemeClr val="bg1"/>
          </a:solidFill>
          <a:ln w="0">
            <a:noFill/>
            <a:prstDash val="solid"/>
            <a:round/>
            <a:headEnd/>
            <a:tailEnd/>
          </a:ln>
        </p:spPr>
        <p:txBody>
          <a:bodyPr vert="horz" wrap="square" lIns="91138" tIns="45568" rIns="91138" bIns="45568" numCol="1" anchor="t" anchorCtr="0" compatLnSpc="1">
            <a:prstTxWarp prst="textNoShape">
              <a:avLst/>
            </a:prstTxWarp>
          </a:bodyPr>
          <a:lstStyle/>
          <a:p>
            <a:pPr defTabSz="911253" fontAlgn="auto">
              <a:spcBef>
                <a:spcPts val="0"/>
              </a:spcBef>
              <a:spcAft>
                <a:spcPts val="0"/>
              </a:spcAft>
            </a:pPr>
            <a:endParaRPr lang="en-US" sz="1800" dirty="0">
              <a:solidFill>
                <a:srgbClr val="000000"/>
              </a:solidFill>
              <a:latin typeface="Segoe UI"/>
              <a:cs typeface="+mn-cs"/>
            </a:endParaRPr>
          </a:p>
        </p:txBody>
      </p:sp>
      <p:pic>
        <p:nvPicPr>
          <p:cNvPr id="11" name="Picture 10" descr="VS_Wht_rgb.wmf"/>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0609" y="1317799"/>
            <a:ext cx="1541587" cy="362632"/>
          </a:xfrm>
          <a:prstGeom prst="rect">
            <a:avLst/>
          </a:prstGeom>
        </p:spPr>
      </p:pic>
    </p:spTree>
    <p:extLst>
      <p:ext uri="{BB962C8B-B14F-4D97-AF65-F5344CB8AC3E}">
        <p14:creationId xmlns:p14="http://schemas.microsoft.com/office/powerpoint/2010/main" val="40267074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57.xml><?xml version="1.0" encoding="utf-8"?>
<p:sldLayout xmlns:a="http://schemas.openxmlformats.org/drawingml/2006/main" xmlns:r="http://schemas.openxmlformats.org/officeDocument/2006/relationships" xmlns:p="http://schemas.openxmlformats.org/presentationml/2006/main" userDrawn="1">
  <p:cSld name="Section Title Accent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9439" y="1600811"/>
            <a:ext cx="8363938" cy="2437590"/>
          </a:xfrm>
        </p:spPr>
        <p:txBody>
          <a:bodyPr anchor="b" anchorCtr="0"/>
          <a:lstStyle>
            <a:lvl1pPr>
              <a:defRPr sz="8800" spc="-300" baseline="0">
                <a:gradFill>
                  <a:gsLst>
                    <a:gs pos="100000">
                      <a:schemeClr val="tx1"/>
                    </a:gs>
                    <a:gs pos="0">
                      <a:schemeClr val="tx1"/>
                    </a:gs>
                  </a:gsLst>
                  <a:lin ang="5400000" scaled="0"/>
                </a:gradFill>
              </a:defRPr>
            </a:lvl1pPr>
          </a:lstStyle>
          <a:p>
            <a:r>
              <a:rPr lang="en-US" dirty="0" smtClean="0"/>
              <a:t>Click to edit title style</a:t>
            </a:r>
            <a:endParaRPr lang="en-US" dirty="0"/>
          </a:p>
        </p:txBody>
      </p:sp>
      <p:pic>
        <p:nvPicPr>
          <p:cNvPr id="3" name="Picture 2"/>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bwMode="black">
          <a:xfrm>
            <a:off x="7589836" y="6180382"/>
            <a:ext cx="1397448" cy="5216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9120775"/>
      </p:ext>
    </p:extLst>
  </p:cSld>
  <p:clrMapOvr>
    <a:masterClrMapping/>
  </p:clrMapOvr>
  <p:transition>
    <p:fade/>
  </p:transition>
  <p:timing>
    <p:tnLst>
      <p:par>
        <p:cTn id="1" dur="indefinite" restart="never" nodeType="tmRoot"/>
      </p:par>
    </p:tnLst>
  </p:timing>
</p:sldLayout>
</file>

<file path=ppt/slideLayouts/slideLayout158.xml><?xml version="1.0" encoding="utf-8"?>
<p:sldLayout xmlns:a="http://schemas.openxmlformats.org/drawingml/2006/main" xmlns:r="http://schemas.openxmlformats.org/officeDocument/2006/relationships" xmlns:p="http://schemas.openxmlformats.org/presentationml/2006/main" userDrawn="1">
  <p:cSld name="Two Column Content Ti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1"/>
          </p:nvPr>
        </p:nvSpPr>
        <p:spPr>
          <a:xfrm>
            <a:off x="221389" y="1447842"/>
            <a:ext cx="4360603" cy="3877055"/>
          </a:xfrm>
          <a:solidFill>
            <a:schemeClr val="accent1"/>
          </a:solidFill>
        </p:spPr>
        <p:txBody>
          <a:bodyPr lIns="273391" tIns="227827" rIns="273391" bIns="227827">
            <a:normAutofit/>
          </a:bodyPr>
          <a:lstStyle>
            <a:lvl1pPr marL="0" indent="0">
              <a:spcBef>
                <a:spcPts val="1200"/>
              </a:spcBef>
              <a:spcAft>
                <a:spcPts val="600"/>
              </a:spcAft>
              <a:buNone/>
              <a:defRPr sz="4000">
                <a:solidFill>
                  <a:schemeClr val="bg1"/>
                </a:solidFill>
                <a:latin typeface="+mj-lt"/>
              </a:defRPr>
            </a:lvl1pPr>
            <a:lvl2pPr marL="0" indent="0">
              <a:spcBef>
                <a:spcPts val="1200"/>
              </a:spcBef>
              <a:buNone/>
              <a:defRPr sz="2000">
                <a:solidFill>
                  <a:schemeClr val="bg1"/>
                </a:solidFill>
              </a:defRPr>
            </a:lvl2pPr>
            <a:lvl3pPr marL="232571" indent="0">
              <a:spcBef>
                <a:spcPts val="1200"/>
              </a:spcBef>
              <a:buNone/>
              <a:defRPr sz="2000">
                <a:solidFill>
                  <a:schemeClr val="bg1"/>
                </a:solidFill>
              </a:defRPr>
            </a:lvl3pPr>
            <a:lvl4pPr marL="455646" indent="0">
              <a:spcBef>
                <a:spcPts val="1200"/>
              </a:spcBef>
              <a:buNone/>
              <a:defRPr sz="2000">
                <a:solidFill>
                  <a:schemeClr val="bg1"/>
                </a:solidFill>
              </a:defRPr>
            </a:lvl4pPr>
            <a:lvl5pPr marL="691380" indent="0">
              <a:spcBef>
                <a:spcPts val="1200"/>
              </a:spcBef>
              <a:buNone/>
              <a:defRPr sz="200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5"/>
          <p:cNvSpPr>
            <a:spLocks noGrp="1"/>
          </p:cNvSpPr>
          <p:nvPr>
            <p:ph type="body" sz="quarter" idx="12"/>
          </p:nvPr>
        </p:nvSpPr>
        <p:spPr>
          <a:xfrm>
            <a:off x="4561812" y="1447842"/>
            <a:ext cx="4360603" cy="3877055"/>
          </a:xfrm>
          <a:solidFill>
            <a:schemeClr val="accent4"/>
          </a:solidFill>
        </p:spPr>
        <p:txBody>
          <a:bodyPr lIns="273391" tIns="227827" rIns="273391" bIns="227827">
            <a:normAutofit/>
          </a:bodyPr>
          <a:lstStyle>
            <a:lvl1pPr marL="0" indent="0">
              <a:spcBef>
                <a:spcPts val="1200"/>
              </a:spcBef>
              <a:spcAft>
                <a:spcPts val="600"/>
              </a:spcAft>
              <a:buNone/>
              <a:defRPr sz="4000">
                <a:solidFill>
                  <a:schemeClr val="bg1"/>
                </a:solidFill>
                <a:latin typeface="+mj-lt"/>
              </a:defRPr>
            </a:lvl1pPr>
            <a:lvl2pPr marL="0" indent="0">
              <a:spcBef>
                <a:spcPts val="1200"/>
              </a:spcBef>
              <a:buNone/>
              <a:defRPr sz="2000">
                <a:solidFill>
                  <a:schemeClr val="bg1"/>
                </a:solidFill>
              </a:defRPr>
            </a:lvl2pPr>
            <a:lvl3pPr marL="232571" indent="0">
              <a:spcBef>
                <a:spcPts val="1200"/>
              </a:spcBef>
              <a:buNone/>
              <a:defRPr sz="2000">
                <a:solidFill>
                  <a:schemeClr val="bg1"/>
                </a:solidFill>
              </a:defRPr>
            </a:lvl3pPr>
            <a:lvl4pPr marL="455646" indent="0">
              <a:spcBef>
                <a:spcPts val="1200"/>
              </a:spcBef>
              <a:buNone/>
              <a:defRPr sz="2000">
                <a:solidFill>
                  <a:schemeClr val="bg1"/>
                </a:solidFill>
              </a:defRPr>
            </a:lvl4pPr>
            <a:lvl5pPr marL="691380" indent="0">
              <a:spcBef>
                <a:spcPts val="1200"/>
              </a:spcBef>
              <a:buNone/>
              <a:defRPr sz="200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78524751"/>
      </p:ext>
    </p:extLst>
  </p:cSld>
  <p:clrMapOvr>
    <a:masterClrMapping/>
  </p:clrMapOvr>
  <p:transition>
    <p:fade/>
  </p:transition>
  <p:timing>
    <p:tnLst>
      <p:par>
        <p:cTn id="1" dur="indefinite" restart="never" nodeType="tmRoot"/>
      </p:par>
    </p:tnLst>
  </p:timing>
</p:sldLayout>
</file>

<file path=ppt/slideLayouts/slideLayout159.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11" name="Oval 10"/>
          <p:cNvSpPr/>
          <p:nvPr userDrawn="1"/>
        </p:nvSpPr>
        <p:spPr>
          <a:xfrm>
            <a:off x="-2213427" y="-1904999"/>
            <a:ext cx="13610771" cy="13610771"/>
          </a:xfrm>
          <a:prstGeom prst="ellipse">
            <a:avLst/>
          </a:prstGeom>
          <a:gradFill>
            <a:gsLst>
              <a:gs pos="0">
                <a:schemeClr val="accent1"/>
              </a:gs>
              <a:gs pos="67000">
                <a:schemeClr val="accent2"/>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138" tIns="45568" rIns="91138" bIns="45568" rtlCol="0" anchor="ctr"/>
          <a:lstStyle/>
          <a:p>
            <a:pPr algn="ctr" fontAlgn="auto">
              <a:spcBef>
                <a:spcPts val="0"/>
              </a:spcBef>
              <a:spcAft>
                <a:spcPts val="0"/>
              </a:spcAft>
            </a:pPr>
            <a:endParaRPr lang="en-US" sz="1800">
              <a:solidFill>
                <a:prstClr val="white"/>
              </a:solidFill>
            </a:endParaRPr>
          </a:p>
        </p:txBody>
      </p:sp>
      <p:pic>
        <p:nvPicPr>
          <p:cNvPr id="4" name="future_interface_main.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857250"/>
            <a:ext cx="9144000" cy="5143500"/>
          </a:xfrm>
          <a:prstGeom prst="rect">
            <a:avLst/>
          </a:prstGeom>
        </p:spPr>
      </p:pic>
      <p:sp>
        <p:nvSpPr>
          <p:cNvPr id="3" name="Subtitle 2"/>
          <p:cNvSpPr>
            <a:spLocks noGrp="1"/>
          </p:cNvSpPr>
          <p:nvPr>
            <p:ph type="subTitle" idx="1"/>
          </p:nvPr>
        </p:nvSpPr>
        <p:spPr>
          <a:xfrm>
            <a:off x="1209676" y="2638427"/>
            <a:ext cx="6400800" cy="685800"/>
          </a:xfrm>
        </p:spPr>
        <p:txBody>
          <a:bodyPr>
            <a:normAutofit/>
          </a:bodyPr>
          <a:lstStyle>
            <a:lvl1pPr marL="0" indent="0" algn="ctr">
              <a:buNone/>
              <a:defRPr sz="2400">
                <a:solidFill>
                  <a:schemeClr val="bg1"/>
                </a:solidFill>
              </a:defRPr>
            </a:lvl1pPr>
            <a:lvl2pPr marL="455646" indent="0" algn="ctr">
              <a:buNone/>
              <a:defRPr>
                <a:solidFill>
                  <a:schemeClr val="tx1">
                    <a:tint val="75000"/>
                  </a:schemeClr>
                </a:solidFill>
              </a:defRPr>
            </a:lvl2pPr>
            <a:lvl3pPr marL="911294" indent="0" algn="ctr">
              <a:buNone/>
              <a:defRPr>
                <a:solidFill>
                  <a:schemeClr val="tx1">
                    <a:tint val="75000"/>
                  </a:schemeClr>
                </a:solidFill>
              </a:defRPr>
            </a:lvl3pPr>
            <a:lvl4pPr marL="1366949" indent="0" algn="ctr">
              <a:buNone/>
              <a:defRPr>
                <a:solidFill>
                  <a:schemeClr val="tx1">
                    <a:tint val="75000"/>
                  </a:schemeClr>
                </a:solidFill>
              </a:defRPr>
            </a:lvl4pPr>
            <a:lvl5pPr marL="1822589" indent="0" algn="ctr">
              <a:buNone/>
              <a:defRPr>
                <a:solidFill>
                  <a:schemeClr val="tx1">
                    <a:tint val="75000"/>
                  </a:schemeClr>
                </a:solidFill>
              </a:defRPr>
            </a:lvl5pPr>
            <a:lvl6pPr marL="2278233" indent="0" algn="ctr">
              <a:buNone/>
              <a:defRPr>
                <a:solidFill>
                  <a:schemeClr val="tx1">
                    <a:tint val="75000"/>
                  </a:schemeClr>
                </a:solidFill>
              </a:defRPr>
            </a:lvl6pPr>
            <a:lvl7pPr marL="2733885" indent="0" algn="ctr">
              <a:buNone/>
              <a:defRPr>
                <a:solidFill>
                  <a:schemeClr val="tx1">
                    <a:tint val="75000"/>
                  </a:schemeClr>
                </a:solidFill>
              </a:defRPr>
            </a:lvl7pPr>
            <a:lvl8pPr marL="3189531" indent="0" algn="ctr">
              <a:buNone/>
              <a:defRPr>
                <a:solidFill>
                  <a:schemeClr val="tx1">
                    <a:tint val="75000"/>
                  </a:schemeClr>
                </a:solidFill>
              </a:defRPr>
            </a:lvl8pPr>
            <a:lvl9pPr marL="3645182" indent="0" algn="ctr">
              <a:buNone/>
              <a:defRPr>
                <a:solidFill>
                  <a:schemeClr val="tx1">
                    <a:tint val="75000"/>
                  </a:schemeClr>
                </a:solidFill>
              </a:defRPr>
            </a:lvl9pPr>
          </a:lstStyle>
          <a:p>
            <a:r>
              <a:rPr lang="en-US" dirty="0" smtClean="0"/>
              <a:t>Click to edit Master subtitle style</a:t>
            </a:r>
            <a:endParaRPr lang="en-US" dirty="0"/>
          </a:p>
        </p:txBody>
      </p:sp>
      <p:sp>
        <p:nvSpPr>
          <p:cNvPr id="2" name="Title 1"/>
          <p:cNvSpPr>
            <a:spLocks noGrp="1"/>
          </p:cNvSpPr>
          <p:nvPr>
            <p:ph type="ctrTitle"/>
          </p:nvPr>
        </p:nvSpPr>
        <p:spPr>
          <a:xfrm>
            <a:off x="381000" y="1190625"/>
            <a:ext cx="8382000" cy="933450"/>
          </a:xfrm>
        </p:spPr>
        <p:txBody>
          <a:bodyPr anchor="b">
            <a:noAutofit/>
          </a:bodyPr>
          <a:lstStyle>
            <a:lvl1pPr algn="ctr">
              <a:defRPr sz="4400">
                <a:solidFill>
                  <a:schemeClr val="bg1"/>
                </a:solidFill>
              </a:defRPr>
            </a:lvl1pPr>
          </a:lstStyle>
          <a:p>
            <a:r>
              <a:rPr lang="en-US" dirty="0" smtClean="0"/>
              <a:t>Click to edit Master title style</a:t>
            </a:r>
            <a:endParaRPr lang="en-US" dirty="0"/>
          </a:p>
        </p:txBody>
      </p:sp>
      <p:sp>
        <p:nvSpPr>
          <p:cNvPr id="8" name="rectangletop"/>
          <p:cNvSpPr/>
          <p:nvPr userDrawn="1"/>
        </p:nvSpPr>
        <p:spPr>
          <a:xfrm>
            <a:off x="0" y="6048399"/>
            <a:ext cx="9144000" cy="1219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138" tIns="45568" rIns="91138" bIns="45568" rtlCol="0" anchor="ctr"/>
          <a:lstStyle/>
          <a:p>
            <a:pPr algn="ctr" fontAlgn="auto">
              <a:spcBef>
                <a:spcPts val="0"/>
              </a:spcBef>
              <a:spcAft>
                <a:spcPts val="0"/>
              </a:spcAft>
            </a:pPr>
            <a:endParaRPr lang="en-US" sz="1800">
              <a:solidFill>
                <a:prstClr val="white"/>
              </a:solidFill>
            </a:endParaRPr>
          </a:p>
        </p:txBody>
      </p:sp>
      <p:sp>
        <p:nvSpPr>
          <p:cNvPr id="17" name="Rectangle 16"/>
          <p:cNvSpPr/>
          <p:nvPr userDrawn="1"/>
        </p:nvSpPr>
        <p:spPr>
          <a:xfrm>
            <a:off x="0" y="804867"/>
            <a:ext cx="9144000" cy="457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138" tIns="45568" rIns="91138" bIns="45568" rtlCol="0" anchor="ctr"/>
          <a:lstStyle/>
          <a:p>
            <a:pPr algn="ctr" fontAlgn="auto">
              <a:spcBef>
                <a:spcPts val="0"/>
              </a:spcBef>
              <a:spcAft>
                <a:spcPts val="0"/>
              </a:spcAft>
            </a:pPr>
            <a:endParaRPr lang="en-US" sz="1800">
              <a:solidFill>
                <a:prstClr val="white"/>
              </a:solidFill>
            </a:endParaRPr>
          </a:p>
        </p:txBody>
      </p:sp>
      <p:sp>
        <p:nvSpPr>
          <p:cNvPr id="18" name="Rectangle 17"/>
          <p:cNvSpPr/>
          <p:nvPr userDrawn="1"/>
        </p:nvSpPr>
        <p:spPr>
          <a:xfrm>
            <a:off x="0" y="6000751"/>
            <a:ext cx="9144000" cy="457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138" tIns="45568" rIns="91138" bIns="45568" rtlCol="0" anchor="ctr"/>
          <a:lstStyle/>
          <a:p>
            <a:pPr algn="ctr" fontAlgn="auto">
              <a:spcBef>
                <a:spcPts val="0"/>
              </a:spcBef>
              <a:spcAft>
                <a:spcPts val="0"/>
              </a:spcAft>
            </a:pPr>
            <a:endParaRPr lang="en-US" sz="1800">
              <a:solidFill>
                <a:prstClr val="white"/>
              </a:solidFill>
            </a:endParaRPr>
          </a:p>
        </p:txBody>
      </p:sp>
      <p:sp>
        <p:nvSpPr>
          <p:cNvPr id="9" name="rectangletop"/>
          <p:cNvSpPr/>
          <p:nvPr userDrawn="1"/>
        </p:nvSpPr>
        <p:spPr>
          <a:xfrm>
            <a:off x="0" y="678187"/>
            <a:ext cx="9144000" cy="1219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138" tIns="45568" rIns="91138" bIns="45568" rtlCol="0" anchor="ctr"/>
          <a:lstStyle/>
          <a:p>
            <a:pPr algn="ctr" fontAlgn="auto">
              <a:spcBef>
                <a:spcPts val="0"/>
              </a:spcBef>
              <a:spcAft>
                <a:spcPts val="0"/>
              </a:spcAft>
            </a:pPr>
            <a:endParaRPr lang="en-US" sz="1800">
              <a:solidFill>
                <a:prstClr val="white"/>
              </a:solidFill>
            </a:endParaRPr>
          </a:p>
        </p:txBody>
      </p:sp>
    </p:spTree>
    <p:extLst>
      <p:ext uri="{BB962C8B-B14F-4D97-AF65-F5344CB8AC3E}">
        <p14:creationId xmlns:p14="http://schemas.microsoft.com/office/powerpoint/2010/main" val="2723562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666" fill="hold"/>
                                        <p:tgtEl>
                                          <p:spTgt spid="4"/>
                                        </p:tgtEl>
                                      </p:cBhvr>
                                    </p:cmd>
                                  </p:childTnLst>
                                </p:cTn>
                              </p:par>
                              <p:par>
                                <p:cTn id="7" presetID="6" presetClass="entr" presetSubtype="16"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animEffect transition="in" filter="circle(in)">
                                      <p:cBhvr>
                                        <p:cTn id="9" dur="800"/>
                                        <p:tgtEl>
                                          <p:spTgt spid="17"/>
                                        </p:tgtEl>
                                      </p:cBhvr>
                                    </p:animEffect>
                                  </p:childTnLst>
                                </p:cTn>
                              </p:par>
                              <p:par>
                                <p:cTn id="10" presetID="6" presetClass="entr" presetSubtype="16"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circle(in)">
                                      <p:cBhvr>
                                        <p:cTn id="12" dur="800"/>
                                        <p:tgtEl>
                                          <p:spTgt spid="18"/>
                                        </p:tgtEl>
                                      </p:cBhvr>
                                    </p:animEffect>
                                  </p:childTnLst>
                                </p:cTn>
                              </p:par>
                              <p:par>
                                <p:cTn id="13" presetID="6" presetClass="entr" presetSubtype="16"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circle(in)">
                                      <p:cBhvr>
                                        <p:cTn id="15" dur="800"/>
                                        <p:tgtEl>
                                          <p:spTgt spid="8"/>
                                        </p:tgtEl>
                                      </p:cBhvr>
                                    </p:animEffect>
                                  </p:childTnLst>
                                </p:cTn>
                              </p:par>
                              <p:par>
                                <p:cTn id="16" presetID="6" presetClass="entr" presetSubtype="16"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circle(in)">
                                      <p:cBhvr>
                                        <p:cTn id="18" dur="8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9" fill="hold" display="0">
                  <p:stCondLst>
                    <p:cond delay="indefinite"/>
                  </p:stCondLst>
                </p:cTn>
                <p:tgtEl>
                  <p:spTgt spid="4"/>
                </p:tgtEl>
              </p:cMediaNode>
            </p:video>
            <p:seq concurrent="1" nextAc="seek">
              <p:cTn id="20" restart="whenNotActive" fill="hold" evtFilter="cancelBubble" nodeType="interactiveSeq">
                <p:stCondLst>
                  <p:cond evt="onClick" delay="0">
                    <p:tgtEl>
                      <p:spTgt spid="4"/>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4"/>
                                        </p:tgtEl>
                                      </p:cBhvr>
                                    </p:cmd>
                                  </p:childTnLst>
                                </p:cTn>
                              </p:par>
                            </p:childTnLst>
                          </p:cTn>
                        </p:par>
                      </p:childTnLst>
                    </p:cTn>
                  </p:par>
                </p:childTnLst>
              </p:cTn>
              <p:nextCondLst>
                <p:cond evt="onClick" delay="0">
                  <p:tgtEl>
                    <p:spTgt spid="4"/>
                  </p:tgtEl>
                </p:cond>
              </p:nextCondLst>
            </p:seq>
          </p:childTnLst>
        </p:cTn>
      </p:par>
    </p:tnLst>
    <p:bldLst>
      <p:bldP spid="8" grpId="0" animBg="1"/>
      <p:bldP spid="17" grpId="0" animBg="1"/>
      <p:bldP spid="18" grpId="0" animBg="1"/>
      <p:bldP spid="9"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5646" indent="0">
              <a:buNone/>
              <a:defRPr sz="2000" b="1"/>
            </a:lvl2pPr>
            <a:lvl3pPr marL="911294" indent="0">
              <a:buNone/>
              <a:defRPr sz="1800" b="1"/>
            </a:lvl3pPr>
            <a:lvl4pPr marL="1366949" indent="0">
              <a:buNone/>
              <a:defRPr sz="1600" b="1"/>
            </a:lvl4pPr>
            <a:lvl5pPr marL="1822589" indent="0">
              <a:buNone/>
              <a:defRPr sz="1600" b="1"/>
            </a:lvl5pPr>
            <a:lvl6pPr marL="2278233" indent="0">
              <a:buNone/>
              <a:defRPr sz="1600" b="1"/>
            </a:lvl6pPr>
            <a:lvl7pPr marL="2733885" indent="0">
              <a:buNone/>
              <a:defRPr sz="1600" b="1"/>
            </a:lvl7pPr>
            <a:lvl8pPr marL="3189531" indent="0">
              <a:buNone/>
              <a:defRPr sz="1600" b="1"/>
            </a:lvl8pPr>
            <a:lvl9pPr marL="3645182"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61" y="1535113"/>
            <a:ext cx="4041775" cy="639762"/>
          </a:xfrm>
        </p:spPr>
        <p:txBody>
          <a:bodyPr anchor="b"/>
          <a:lstStyle>
            <a:lvl1pPr marL="0" indent="0">
              <a:buNone/>
              <a:defRPr sz="2400" b="1"/>
            </a:lvl1pPr>
            <a:lvl2pPr marL="455646" indent="0">
              <a:buNone/>
              <a:defRPr sz="2000" b="1"/>
            </a:lvl2pPr>
            <a:lvl3pPr marL="911294" indent="0">
              <a:buNone/>
              <a:defRPr sz="1800" b="1"/>
            </a:lvl3pPr>
            <a:lvl4pPr marL="1366949" indent="0">
              <a:buNone/>
              <a:defRPr sz="1600" b="1"/>
            </a:lvl4pPr>
            <a:lvl5pPr marL="1822589" indent="0">
              <a:buNone/>
              <a:defRPr sz="1600" b="1"/>
            </a:lvl5pPr>
            <a:lvl6pPr marL="2278233" indent="0">
              <a:buNone/>
              <a:defRPr sz="1600" b="1"/>
            </a:lvl6pPr>
            <a:lvl7pPr marL="2733885" indent="0">
              <a:buNone/>
              <a:defRPr sz="1600" b="1"/>
            </a:lvl7pPr>
            <a:lvl8pPr marL="3189531" indent="0">
              <a:buNone/>
              <a:defRPr sz="1600" b="1"/>
            </a:lvl8pPr>
            <a:lvl9pPr marL="3645182"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6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524000" y="0"/>
            <a:ext cx="6934200" cy="792162"/>
          </a:xfrm>
        </p:spPr>
        <p:txBody>
          <a:bodyPr anchor="ctr" anchorCtr="0"/>
          <a:lstStyle>
            <a:lvl1pPr algn="l">
              <a:defRPr>
                <a:solidFill>
                  <a:schemeClr val="bg1">
                    <a:lumMod val="85000"/>
                  </a:schemeClr>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1524000" y="914400"/>
            <a:ext cx="6934200" cy="45720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55090843"/>
      </p:ext>
    </p:extLst>
  </p:cSld>
  <p:clrMapOvr>
    <a:masterClrMapping/>
  </p:clrMapOvr>
  <p:timing>
    <p:tnLst>
      <p:par>
        <p:cTn id="1" dur="indefinite" restart="never" nodeType="tmRoot"/>
      </p:par>
    </p:tnLst>
  </p:timing>
</p:sldLayout>
</file>

<file path=ppt/slideLayouts/slideLayout161.xml><?xml version="1.0" encoding="utf-8"?>
<p:sldLayout xmlns:a="http://schemas.openxmlformats.org/drawingml/2006/main" xmlns:r="http://schemas.openxmlformats.org/officeDocument/2006/relationships" xmlns:p="http://schemas.openxmlformats.org/presentationml/2006/main" type="obj" preserve="1">
  <p:cSld name="Bulleted 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524000" y="0"/>
            <a:ext cx="6705600" cy="792162"/>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1524000" y="896951"/>
            <a:ext cx="6934200" cy="5410200"/>
          </a:xfrm>
        </p:spPr>
        <p:txBody>
          <a:bodyPr>
            <a:normAutofit/>
          </a:bodyPr>
          <a:lstStyle>
            <a:lvl1pPr marL="170856" indent="-170856">
              <a:buFont typeface="Arial" pitchFamily="34" charset="0"/>
              <a:buChar char="•"/>
              <a:defRPr sz="2400">
                <a:solidFill>
                  <a:schemeClr val="bg1"/>
                </a:solidFill>
              </a:defRPr>
            </a:lvl1pPr>
            <a:lvl2pPr marL="626519" indent="-170856">
              <a:buFont typeface="Arial" pitchFamily="34" charset="0"/>
              <a:buChar char="•"/>
              <a:defRPr sz="2000">
                <a:solidFill>
                  <a:schemeClr val="bg1"/>
                </a:solidFill>
              </a:defRPr>
            </a:lvl2pPr>
            <a:lvl3pPr marL="1082164" indent="-170856">
              <a:buFont typeface="Arial" pitchFamily="34" charset="0"/>
              <a:buChar char="•"/>
              <a:defRPr sz="1800">
                <a:solidFill>
                  <a:schemeClr val="bg1"/>
                </a:solidFill>
              </a:defRPr>
            </a:lvl3pPr>
            <a:lvl4pPr marL="1537815" indent="-170856">
              <a:buFont typeface="Arial" pitchFamily="34" charset="0"/>
              <a:buChar char="•"/>
              <a:defRPr sz="1600">
                <a:solidFill>
                  <a:schemeClr val="bg1"/>
                </a:solidFill>
              </a:defRPr>
            </a:lvl4pPr>
            <a:lvl5pPr marL="1993456" indent="-170856">
              <a:buFont typeface="Arial" pitchFamily="34" charset="0"/>
              <a:buChar char="•"/>
              <a:defRPr sz="1600">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37886227"/>
      </p:ext>
    </p:extLst>
  </p:cSld>
  <p:clrMapOvr>
    <a:masterClrMapping/>
  </p:clrMapOvr>
  <p:timing>
    <p:tnLst>
      <p:par>
        <p:cTn id="1" dur="indefinite" restart="never" nodeType="tmRoot"/>
      </p:par>
    </p:tnLst>
  </p:timing>
</p:sldLayout>
</file>

<file path=ppt/slideLayouts/slideLayout16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Light Backgroun">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1066800" y="942975"/>
            <a:ext cx="6934200" cy="5410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Placeholder 1"/>
          <p:cNvSpPr>
            <a:spLocks noGrp="1"/>
          </p:cNvSpPr>
          <p:nvPr>
            <p:ph type="title"/>
          </p:nvPr>
        </p:nvSpPr>
        <p:spPr>
          <a:xfrm>
            <a:off x="1066800" y="0"/>
            <a:ext cx="6934200" cy="792162"/>
          </a:xfrm>
          <a:prstGeom prst="rect">
            <a:avLst/>
          </a:prstGeom>
        </p:spPr>
        <p:txBody>
          <a:bodyPr vert="horz" lIns="91138" tIns="45568" rIns="91138" bIns="45568" rtlCol="0" anchor="ctr" anchorCtr="0">
            <a:normAutofit/>
          </a:bodyPr>
          <a:lstStyle/>
          <a:p>
            <a:r>
              <a:rPr lang="en-US" dirty="0" smtClean="0"/>
              <a:t>Click to edit Master title style</a:t>
            </a:r>
            <a:endParaRPr lang="en-US" dirty="0"/>
          </a:p>
        </p:txBody>
      </p:sp>
      <p:pic>
        <p:nvPicPr>
          <p:cNvPr id="4" name="future_interface_slice_white.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5075279"/>
            <a:ext cx="9144000" cy="1782763"/>
          </a:xfrm>
          <a:prstGeom prst="rect">
            <a:avLst/>
          </a:prstGeom>
        </p:spPr>
      </p:pic>
    </p:spTree>
    <p:extLst>
      <p:ext uri="{BB962C8B-B14F-4D97-AF65-F5344CB8AC3E}">
        <p14:creationId xmlns:p14="http://schemas.microsoft.com/office/powerpoint/2010/main" val="3914600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99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remove"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Title and Content No Side Graphic">
    <p:spTree>
      <p:nvGrpSpPr>
        <p:cNvPr id="1" name=""/>
        <p:cNvGrpSpPr/>
        <p:nvPr/>
      </p:nvGrpSpPr>
      <p:grpSpPr>
        <a:xfrm>
          <a:off x="0" y="0"/>
          <a:ext cx="0" cy="0"/>
          <a:chOff x="0" y="0"/>
          <a:chExt cx="0" cy="0"/>
        </a:xfrm>
      </p:grpSpPr>
      <p:sp>
        <p:nvSpPr>
          <p:cNvPr id="4" name="Content Placeholder 3"/>
          <p:cNvSpPr>
            <a:spLocks noGrp="1"/>
          </p:cNvSpPr>
          <p:nvPr>
            <p:ph sz="quarter" idx="10"/>
          </p:nvPr>
        </p:nvSpPr>
        <p:spPr>
          <a:xfrm>
            <a:off x="1066800" y="914400"/>
            <a:ext cx="6934200" cy="54102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Placeholder 1"/>
          <p:cNvSpPr>
            <a:spLocks noGrp="1"/>
          </p:cNvSpPr>
          <p:nvPr>
            <p:ph type="title"/>
          </p:nvPr>
        </p:nvSpPr>
        <p:spPr>
          <a:xfrm>
            <a:off x="1066800" y="0"/>
            <a:ext cx="6934200" cy="792162"/>
          </a:xfrm>
          <a:prstGeom prst="rect">
            <a:avLst/>
          </a:prstGeom>
        </p:spPr>
        <p:txBody>
          <a:bodyPr vert="horz" lIns="91138" tIns="45568" rIns="91138" bIns="45568" rtlCol="0" anchor="ctr" anchorCtr="0">
            <a:normAutofit/>
          </a:bodyPr>
          <a:lstStyle/>
          <a:p>
            <a:r>
              <a:rPr lang="en-US" dirty="0" smtClean="0"/>
              <a:t>Click to edit Master title style</a:t>
            </a:r>
            <a:endParaRPr lang="en-US" dirty="0"/>
          </a:p>
        </p:txBody>
      </p:sp>
    </p:spTree>
    <p:extLst>
      <p:ext uri="{BB962C8B-B14F-4D97-AF65-F5344CB8AC3E}">
        <p14:creationId xmlns:p14="http://schemas.microsoft.com/office/powerpoint/2010/main" val="1001829883"/>
      </p:ext>
    </p:extLst>
  </p:cSld>
  <p:clrMapOvr>
    <a:masterClrMapping/>
  </p:clrMapOvr>
  <p:timing>
    <p:tnLst>
      <p:par>
        <p:cTn id="1" dur="indefinite" restart="never" nodeType="tmRoot"/>
      </p:par>
    </p:tnLst>
  </p:timing>
</p:sldLayout>
</file>

<file path=ppt/slideLayouts/slideLayout16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90600" y="2743224"/>
            <a:ext cx="7086600" cy="1362075"/>
          </a:xfrm>
        </p:spPr>
        <p:txBody>
          <a:bodyPr anchor="t"/>
          <a:lstStyle>
            <a:lvl1pPr algn="l">
              <a:defRPr sz="4000" b="0" cap="all">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990600" y="1219224"/>
            <a:ext cx="7086600" cy="1500187"/>
          </a:xfrm>
        </p:spPr>
        <p:txBody>
          <a:bodyPr anchor="b"/>
          <a:lstStyle>
            <a:lvl1pPr marL="0" indent="0">
              <a:buNone/>
              <a:defRPr sz="2000">
                <a:solidFill>
                  <a:schemeClr val="bg2"/>
                </a:solidFill>
              </a:defRPr>
            </a:lvl1pPr>
            <a:lvl2pPr marL="455646" indent="0">
              <a:buNone/>
              <a:defRPr sz="1800">
                <a:solidFill>
                  <a:schemeClr val="tx1">
                    <a:tint val="75000"/>
                  </a:schemeClr>
                </a:solidFill>
              </a:defRPr>
            </a:lvl2pPr>
            <a:lvl3pPr marL="911294" indent="0">
              <a:buNone/>
              <a:defRPr sz="1600">
                <a:solidFill>
                  <a:schemeClr val="tx1">
                    <a:tint val="75000"/>
                  </a:schemeClr>
                </a:solidFill>
              </a:defRPr>
            </a:lvl3pPr>
            <a:lvl4pPr marL="1366949" indent="0">
              <a:buNone/>
              <a:defRPr sz="1400">
                <a:solidFill>
                  <a:schemeClr val="tx1">
                    <a:tint val="75000"/>
                  </a:schemeClr>
                </a:solidFill>
              </a:defRPr>
            </a:lvl4pPr>
            <a:lvl5pPr marL="1822589" indent="0">
              <a:buNone/>
              <a:defRPr sz="1400">
                <a:solidFill>
                  <a:schemeClr val="tx1">
                    <a:tint val="75000"/>
                  </a:schemeClr>
                </a:solidFill>
              </a:defRPr>
            </a:lvl5pPr>
            <a:lvl6pPr marL="2278233" indent="0">
              <a:buNone/>
              <a:defRPr sz="1400">
                <a:solidFill>
                  <a:schemeClr val="tx1">
                    <a:tint val="75000"/>
                  </a:schemeClr>
                </a:solidFill>
              </a:defRPr>
            </a:lvl6pPr>
            <a:lvl7pPr marL="2733885" indent="0">
              <a:buNone/>
              <a:defRPr sz="1400">
                <a:solidFill>
                  <a:schemeClr val="tx1">
                    <a:tint val="75000"/>
                  </a:schemeClr>
                </a:solidFill>
              </a:defRPr>
            </a:lvl7pPr>
            <a:lvl8pPr marL="3189531" indent="0">
              <a:buNone/>
              <a:defRPr sz="1400">
                <a:solidFill>
                  <a:schemeClr val="tx1">
                    <a:tint val="75000"/>
                  </a:schemeClr>
                </a:solidFill>
              </a:defRPr>
            </a:lvl8pPr>
            <a:lvl9pPr marL="3645182" indent="0">
              <a:buNone/>
              <a:defRPr sz="1400">
                <a:solidFill>
                  <a:schemeClr val="tx1">
                    <a:tint val="75000"/>
                  </a:schemeClr>
                </a:solidFill>
              </a:defRPr>
            </a:lvl9pPr>
          </a:lstStyle>
          <a:p>
            <a:pPr lvl="0"/>
            <a:r>
              <a:rPr lang="en-US" dirty="0" smtClean="0"/>
              <a:t>Click to edit Master text styles</a:t>
            </a:r>
          </a:p>
        </p:txBody>
      </p:sp>
    </p:spTree>
    <p:extLst>
      <p:ext uri="{BB962C8B-B14F-4D97-AF65-F5344CB8AC3E}">
        <p14:creationId xmlns:p14="http://schemas.microsoft.com/office/powerpoint/2010/main" val="2904038588"/>
      </p:ext>
    </p:extLst>
  </p:cSld>
  <p:clrMapOvr>
    <a:masterClrMapping/>
  </p:clrMapOvr>
  <p:timing>
    <p:tnLst>
      <p:par>
        <p:cTn id="1" dur="indefinite" restart="never" nodeType="tmRoot"/>
      </p:par>
    </p:tnLst>
  </p:timing>
</p:sldLayout>
</file>

<file path=ppt/slideLayouts/slideLayout16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90600" y="0"/>
            <a:ext cx="6705600" cy="792162"/>
          </a:xfrm>
        </p:spPr>
        <p:txBody>
          <a:bodyPr/>
          <a:lstStyle>
            <a:lvl1pPr algn="ctr">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990600" y="944562"/>
            <a:ext cx="3505200" cy="4495800"/>
          </a:xfrm>
        </p:spPr>
        <p:txBody>
          <a:bodyPr/>
          <a:lstStyle>
            <a:lvl1pPr>
              <a:defRPr sz="2000">
                <a:solidFill>
                  <a:schemeClr val="bg1"/>
                </a:solidFill>
              </a:defRPr>
            </a:lvl1pPr>
            <a:lvl2pPr>
              <a:defRPr sz="20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495800" y="944562"/>
            <a:ext cx="3505200" cy="4495800"/>
          </a:xfrm>
        </p:spPr>
        <p:txBody>
          <a:bodyPr/>
          <a:lstStyle>
            <a:lvl1pPr>
              <a:defRPr sz="2000">
                <a:solidFill>
                  <a:schemeClr val="bg1"/>
                </a:solidFill>
              </a:defRPr>
            </a:lvl1pPr>
            <a:lvl2pPr>
              <a:defRPr sz="20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07543895"/>
      </p:ext>
    </p:extLst>
  </p:cSld>
  <p:clrMapOvr>
    <a:masterClrMapping/>
  </p:clrMapOvr>
  <p:timing>
    <p:tnLst>
      <p:par>
        <p:cTn id="1" dur="indefinite" restart="never" nodeType="tmRoot"/>
      </p:par>
    </p:tnLst>
  </p:timing>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65243" y="914400"/>
            <a:ext cx="3429000" cy="639762"/>
          </a:xfrm>
        </p:spPr>
        <p:txBody>
          <a:bodyPr anchor="b">
            <a:noAutofit/>
          </a:bodyPr>
          <a:lstStyle>
            <a:lvl1pPr marL="0" indent="0">
              <a:buNone/>
              <a:defRPr sz="2000" b="1">
                <a:solidFill>
                  <a:schemeClr val="bg1"/>
                </a:solidFill>
              </a:defRPr>
            </a:lvl1pPr>
            <a:lvl2pPr marL="455646" indent="0">
              <a:buNone/>
              <a:defRPr sz="2000" b="1"/>
            </a:lvl2pPr>
            <a:lvl3pPr marL="911294" indent="0">
              <a:buNone/>
              <a:defRPr sz="1800" b="1"/>
            </a:lvl3pPr>
            <a:lvl4pPr marL="1366949" indent="0">
              <a:buNone/>
              <a:defRPr sz="1600" b="1"/>
            </a:lvl4pPr>
            <a:lvl5pPr marL="1822589" indent="0">
              <a:buNone/>
              <a:defRPr sz="1600" b="1"/>
            </a:lvl5pPr>
            <a:lvl6pPr marL="2278233" indent="0">
              <a:buNone/>
              <a:defRPr sz="1600" b="1"/>
            </a:lvl6pPr>
            <a:lvl7pPr marL="2733885" indent="0">
              <a:buNone/>
              <a:defRPr sz="1600" b="1"/>
            </a:lvl7pPr>
            <a:lvl8pPr marL="3189531" indent="0">
              <a:buNone/>
              <a:defRPr sz="1600" b="1"/>
            </a:lvl8pPr>
            <a:lvl9pPr marL="3645182"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1065243" y="1630363"/>
            <a:ext cx="3429000" cy="3810000"/>
          </a:xfrm>
        </p:spPr>
        <p:txBody>
          <a:bodyPr/>
          <a:lstStyle>
            <a:lvl1pPr>
              <a:defRPr sz="20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6645" y="914400"/>
            <a:ext cx="3430557" cy="639762"/>
          </a:xfrm>
        </p:spPr>
        <p:txBody>
          <a:bodyPr anchor="b">
            <a:noAutofit/>
          </a:bodyPr>
          <a:lstStyle>
            <a:lvl1pPr marL="0" indent="0">
              <a:buNone/>
              <a:defRPr sz="2000" b="1">
                <a:solidFill>
                  <a:schemeClr val="bg1"/>
                </a:solidFill>
              </a:defRPr>
            </a:lvl1pPr>
            <a:lvl2pPr marL="455646" indent="0">
              <a:buNone/>
              <a:defRPr sz="2000" b="1"/>
            </a:lvl2pPr>
            <a:lvl3pPr marL="911294" indent="0">
              <a:buNone/>
              <a:defRPr sz="1800" b="1"/>
            </a:lvl3pPr>
            <a:lvl4pPr marL="1366949" indent="0">
              <a:buNone/>
              <a:defRPr sz="1600" b="1"/>
            </a:lvl4pPr>
            <a:lvl5pPr marL="1822589" indent="0">
              <a:buNone/>
              <a:defRPr sz="1600" b="1"/>
            </a:lvl5pPr>
            <a:lvl6pPr marL="2278233" indent="0">
              <a:buNone/>
              <a:defRPr sz="1600" b="1"/>
            </a:lvl6pPr>
            <a:lvl7pPr marL="2733885" indent="0">
              <a:buNone/>
              <a:defRPr sz="1600" b="1"/>
            </a:lvl7pPr>
            <a:lvl8pPr marL="3189531" indent="0">
              <a:buNone/>
              <a:defRPr sz="1600" b="1"/>
            </a:lvl8pPr>
            <a:lvl9pPr marL="3645182"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6645" y="1630363"/>
            <a:ext cx="3430557" cy="3810000"/>
          </a:xfrm>
        </p:spPr>
        <p:txBody>
          <a:bodyPr/>
          <a:lstStyle>
            <a:lvl1pPr>
              <a:defRPr sz="20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Title Placeholder 1"/>
          <p:cNvSpPr>
            <a:spLocks noGrp="1"/>
          </p:cNvSpPr>
          <p:nvPr>
            <p:ph type="title"/>
          </p:nvPr>
        </p:nvSpPr>
        <p:spPr>
          <a:xfrm>
            <a:off x="1065243" y="0"/>
            <a:ext cx="6934200" cy="792162"/>
          </a:xfrm>
          <a:prstGeom prst="rect">
            <a:avLst/>
          </a:prstGeom>
        </p:spPr>
        <p:txBody>
          <a:bodyPr vert="horz" lIns="91138" tIns="45568" rIns="91138" bIns="45568" rtlCol="0" anchor="ctr" anchorCtr="0">
            <a:normAutofit/>
          </a:bodyPr>
          <a:lstStyle/>
          <a:p>
            <a:r>
              <a:rPr lang="en-US" dirty="0" smtClean="0"/>
              <a:t>Click to edit Master title style</a:t>
            </a:r>
            <a:endParaRPr lang="en-US" dirty="0"/>
          </a:p>
        </p:txBody>
      </p:sp>
    </p:spTree>
    <p:extLst>
      <p:ext uri="{BB962C8B-B14F-4D97-AF65-F5344CB8AC3E}">
        <p14:creationId xmlns:p14="http://schemas.microsoft.com/office/powerpoint/2010/main" val="2669660664"/>
      </p:ext>
    </p:extLst>
  </p:cSld>
  <p:clrMapOvr>
    <a:masterClrMapping/>
  </p:clrMapOvr>
  <p:timing>
    <p:tnLst>
      <p:par>
        <p:cTn id="1" dur="indefinite" restart="never" nodeType="tmRoot"/>
      </p:par>
    </p:tnLst>
  </p:timing>
</p:sldLayout>
</file>

<file path=ppt/slideLayouts/slideLayout1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8810426"/>
      </p:ext>
    </p:extLst>
  </p:cSld>
  <p:clrMapOvr>
    <a:masterClrMapping/>
  </p:clrMapOvr>
  <p:timing>
    <p:tnLst>
      <p:par>
        <p:cTn id="1" dur="indefinite" restart="never" nodeType="tmRoot"/>
      </p:par>
    </p:tnLst>
  </p:timing>
</p:sldLayout>
</file>

<file path=ppt/slideLayouts/slideLayout1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2401" y="0"/>
            <a:ext cx="3733800" cy="609600"/>
          </a:xfrm>
        </p:spPr>
        <p:txBody>
          <a:bodyPr anchor="b"/>
          <a:lstStyle>
            <a:lvl1pPr algn="l">
              <a:defRPr sz="2000" b="1"/>
            </a:lvl1pPr>
          </a:lstStyle>
          <a:p>
            <a:r>
              <a:rPr lang="en-US" dirty="0" smtClean="0"/>
              <a:t>Click to edit Master title style</a:t>
            </a:r>
            <a:endParaRPr lang="en-US" dirty="0"/>
          </a:p>
        </p:txBody>
      </p:sp>
      <p:sp>
        <p:nvSpPr>
          <p:cNvPr id="3" name="Content Placeholder 2"/>
          <p:cNvSpPr>
            <a:spLocks noGrp="1"/>
          </p:cNvSpPr>
          <p:nvPr>
            <p:ph idx="1"/>
          </p:nvPr>
        </p:nvSpPr>
        <p:spPr>
          <a:xfrm>
            <a:off x="3810034" y="304803"/>
            <a:ext cx="4704255" cy="4308112"/>
          </a:xfrm>
        </p:spPr>
        <p:txBody>
          <a:bodyPr>
            <a:normAutofit/>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152400" y="990600"/>
            <a:ext cx="3581400" cy="4114800"/>
          </a:xfrm>
        </p:spPr>
        <p:txBody>
          <a:bodyPr/>
          <a:lstStyle>
            <a:lvl1pPr marL="0" indent="0">
              <a:buNone/>
              <a:defRPr sz="1400">
                <a:solidFill>
                  <a:schemeClr val="bg1"/>
                </a:solidFill>
              </a:defRPr>
            </a:lvl1pPr>
            <a:lvl2pPr marL="455646" indent="0">
              <a:buNone/>
              <a:defRPr sz="1200"/>
            </a:lvl2pPr>
            <a:lvl3pPr marL="911294" indent="0">
              <a:buNone/>
              <a:defRPr sz="1000"/>
            </a:lvl3pPr>
            <a:lvl4pPr marL="1366949" indent="0">
              <a:buNone/>
              <a:defRPr sz="900"/>
            </a:lvl4pPr>
            <a:lvl5pPr marL="1822589" indent="0">
              <a:buNone/>
              <a:defRPr sz="900"/>
            </a:lvl5pPr>
            <a:lvl6pPr marL="2278233" indent="0">
              <a:buNone/>
              <a:defRPr sz="900"/>
            </a:lvl6pPr>
            <a:lvl7pPr marL="2733885" indent="0">
              <a:buNone/>
              <a:defRPr sz="900"/>
            </a:lvl7pPr>
            <a:lvl8pPr marL="3189531" indent="0">
              <a:buNone/>
              <a:defRPr sz="900"/>
            </a:lvl8pPr>
            <a:lvl9pPr marL="3645182"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3514621196"/>
      </p:ext>
    </p:extLst>
  </p:cSld>
  <p:clrMapOvr>
    <a:masterClrMapping/>
  </p:clrMapOvr>
  <p:timing>
    <p:tnLst>
      <p:par>
        <p:cTn id="1" dur="indefinite" restart="never" nodeType="tmRoot"/>
      </p:par>
    </p:tnLst>
  </p:timing>
</p:sldLayout>
</file>

<file path=ppt/slideLayouts/slideLayout1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57401" y="4267200"/>
            <a:ext cx="5486400" cy="566738"/>
          </a:xfrm>
        </p:spPr>
        <p:txBody>
          <a:bodyPr anchor="b"/>
          <a:lstStyle>
            <a:lvl1pPr algn="l">
              <a:defRPr sz="2000" b="1">
                <a:solidFill>
                  <a:schemeClr val="tx1">
                    <a:lumMod val="65000"/>
                    <a:lumOff val="35000"/>
                  </a:schemeClr>
                </a:solidFill>
              </a:defRPr>
            </a:lvl1pPr>
          </a:lstStyle>
          <a:p>
            <a:r>
              <a:rPr lang="en-US" dirty="0" smtClean="0"/>
              <a:t>Click to edit Master title style</a:t>
            </a:r>
            <a:endParaRPr lang="en-US" dirty="0"/>
          </a:p>
        </p:txBody>
      </p:sp>
      <p:sp>
        <p:nvSpPr>
          <p:cNvPr id="3" name="Picture Placeholder 2"/>
          <p:cNvSpPr>
            <a:spLocks noGrp="1"/>
          </p:cNvSpPr>
          <p:nvPr>
            <p:ph type="pic" idx="1"/>
          </p:nvPr>
        </p:nvSpPr>
        <p:spPr>
          <a:xfrm>
            <a:off x="2057401" y="228606"/>
            <a:ext cx="5486400" cy="3962400"/>
          </a:xfrm>
        </p:spPr>
        <p:txBody>
          <a:bodyPr/>
          <a:lstStyle>
            <a:lvl1pPr marL="0" indent="0">
              <a:buNone/>
              <a:defRPr sz="3200"/>
            </a:lvl1pPr>
            <a:lvl2pPr marL="455646" indent="0">
              <a:buNone/>
              <a:defRPr sz="2800"/>
            </a:lvl2pPr>
            <a:lvl3pPr marL="911294" indent="0">
              <a:buNone/>
              <a:defRPr sz="2400"/>
            </a:lvl3pPr>
            <a:lvl4pPr marL="1366949" indent="0">
              <a:buNone/>
              <a:defRPr sz="2000"/>
            </a:lvl4pPr>
            <a:lvl5pPr marL="1822589" indent="0">
              <a:buNone/>
              <a:defRPr sz="2000"/>
            </a:lvl5pPr>
            <a:lvl6pPr marL="2278233" indent="0">
              <a:buNone/>
              <a:defRPr sz="2000"/>
            </a:lvl6pPr>
            <a:lvl7pPr marL="2733885" indent="0">
              <a:buNone/>
              <a:defRPr sz="2000"/>
            </a:lvl7pPr>
            <a:lvl8pPr marL="3189531" indent="0">
              <a:buNone/>
              <a:defRPr sz="2000"/>
            </a:lvl8pPr>
            <a:lvl9pPr marL="3645182" indent="0">
              <a:buNone/>
              <a:defRPr sz="2000"/>
            </a:lvl9pPr>
          </a:lstStyle>
          <a:p>
            <a:endParaRPr lang="en-US"/>
          </a:p>
        </p:txBody>
      </p:sp>
      <p:sp>
        <p:nvSpPr>
          <p:cNvPr id="4" name="Text Placeholder 3"/>
          <p:cNvSpPr>
            <a:spLocks noGrp="1"/>
          </p:cNvSpPr>
          <p:nvPr>
            <p:ph type="body" sz="half" idx="2"/>
          </p:nvPr>
        </p:nvSpPr>
        <p:spPr>
          <a:xfrm>
            <a:off x="2057401" y="4833938"/>
            <a:ext cx="5486400" cy="804862"/>
          </a:xfrm>
        </p:spPr>
        <p:txBody>
          <a:bodyPr/>
          <a:lstStyle>
            <a:lvl1pPr marL="0" indent="0">
              <a:buNone/>
              <a:defRPr sz="1400"/>
            </a:lvl1pPr>
            <a:lvl2pPr marL="455646" indent="0">
              <a:buNone/>
              <a:defRPr sz="1200"/>
            </a:lvl2pPr>
            <a:lvl3pPr marL="911294" indent="0">
              <a:buNone/>
              <a:defRPr sz="1000"/>
            </a:lvl3pPr>
            <a:lvl4pPr marL="1366949" indent="0">
              <a:buNone/>
              <a:defRPr sz="900"/>
            </a:lvl4pPr>
            <a:lvl5pPr marL="1822589" indent="0">
              <a:buNone/>
              <a:defRPr sz="900"/>
            </a:lvl5pPr>
            <a:lvl6pPr marL="2278233" indent="0">
              <a:buNone/>
              <a:defRPr sz="900"/>
            </a:lvl6pPr>
            <a:lvl7pPr marL="2733885" indent="0">
              <a:buNone/>
              <a:defRPr sz="900"/>
            </a:lvl7pPr>
            <a:lvl8pPr marL="3189531" indent="0">
              <a:buNone/>
              <a:defRPr sz="900"/>
            </a:lvl8pPr>
            <a:lvl9pPr marL="3645182" indent="0">
              <a:buNone/>
              <a:defRPr sz="900"/>
            </a:lvl9pPr>
          </a:lstStyle>
          <a:p>
            <a:pPr lvl="0"/>
            <a:r>
              <a:rPr lang="en-US" smtClean="0"/>
              <a:t>Click to edit Master text styles</a:t>
            </a:r>
          </a:p>
        </p:txBody>
      </p:sp>
    </p:spTree>
    <p:extLst>
      <p:ext uri="{BB962C8B-B14F-4D97-AF65-F5344CB8AC3E}">
        <p14:creationId xmlns:p14="http://schemas.microsoft.com/office/powerpoint/2010/main" val="256002419"/>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Agenda/Summary">
    <p:spTree>
      <p:nvGrpSpPr>
        <p:cNvPr id="1" name=""/>
        <p:cNvGrpSpPr/>
        <p:nvPr/>
      </p:nvGrpSpPr>
      <p:grpSpPr>
        <a:xfrm>
          <a:off x="0" y="0"/>
          <a:ext cx="0" cy="0"/>
          <a:chOff x="0" y="0"/>
          <a:chExt cx="0" cy="0"/>
        </a:xfrm>
      </p:grpSpPr>
      <p:sp>
        <p:nvSpPr>
          <p:cNvPr id="9" name="Text Placeholder 8"/>
          <p:cNvSpPr>
            <a:spLocks noGrp="1"/>
          </p:cNvSpPr>
          <p:nvPr>
            <p:ph type="body" sz="quarter" idx="15"/>
          </p:nvPr>
        </p:nvSpPr>
        <p:spPr>
          <a:xfrm>
            <a:off x="3124200" y="1219200"/>
            <a:ext cx="4648200" cy="838200"/>
          </a:xfrm>
        </p:spPr>
        <p:txBody>
          <a:bodyPr anchor="ctr">
            <a:normAutofit/>
          </a:bodyPr>
          <a:lstStyle>
            <a:lvl1pPr marL="56958" indent="0">
              <a:buFontTx/>
              <a:buNone/>
              <a:defRPr sz="1800" baseline="0">
                <a:solidFill>
                  <a:schemeClr val="bg2"/>
                </a:solidFill>
              </a:defRPr>
            </a:lvl1pPr>
          </a:lstStyle>
          <a:p>
            <a:pPr lvl="0"/>
            <a:r>
              <a:rPr lang="en-US" dirty="0" smtClean="0"/>
              <a:t>Click to edit Master text styles</a:t>
            </a:r>
          </a:p>
        </p:txBody>
      </p:sp>
      <p:sp>
        <p:nvSpPr>
          <p:cNvPr id="7" name="Text Placeholder 8"/>
          <p:cNvSpPr>
            <a:spLocks noGrp="1"/>
          </p:cNvSpPr>
          <p:nvPr>
            <p:ph type="body" sz="quarter" idx="16"/>
          </p:nvPr>
        </p:nvSpPr>
        <p:spPr>
          <a:xfrm>
            <a:off x="3124200" y="2057400"/>
            <a:ext cx="4648200" cy="838200"/>
          </a:xfrm>
        </p:spPr>
        <p:txBody>
          <a:bodyPr anchor="ctr">
            <a:normAutofit/>
          </a:bodyPr>
          <a:lstStyle>
            <a:lvl1pPr marL="56958" indent="0">
              <a:buFontTx/>
              <a:buNone/>
              <a:defRPr sz="1800" baseline="0">
                <a:solidFill>
                  <a:schemeClr val="bg2"/>
                </a:solidFill>
              </a:defRPr>
            </a:lvl1pPr>
          </a:lstStyle>
          <a:p>
            <a:pPr lvl="0"/>
            <a:r>
              <a:rPr lang="en-US" dirty="0" smtClean="0"/>
              <a:t>Click to edit Master text styles</a:t>
            </a:r>
          </a:p>
        </p:txBody>
      </p:sp>
      <p:sp>
        <p:nvSpPr>
          <p:cNvPr id="8" name="Text Placeholder 8"/>
          <p:cNvSpPr>
            <a:spLocks noGrp="1"/>
          </p:cNvSpPr>
          <p:nvPr>
            <p:ph type="body" sz="quarter" idx="17"/>
          </p:nvPr>
        </p:nvSpPr>
        <p:spPr>
          <a:xfrm>
            <a:off x="3124200" y="2895600"/>
            <a:ext cx="4648200" cy="838200"/>
          </a:xfrm>
        </p:spPr>
        <p:txBody>
          <a:bodyPr anchor="ctr">
            <a:normAutofit/>
          </a:bodyPr>
          <a:lstStyle>
            <a:lvl1pPr marL="56958" indent="0">
              <a:buFontTx/>
              <a:buNone/>
              <a:defRPr sz="1800" baseline="0">
                <a:solidFill>
                  <a:schemeClr val="bg2"/>
                </a:solidFill>
              </a:defRPr>
            </a:lvl1pPr>
          </a:lstStyle>
          <a:p>
            <a:pPr lvl="0"/>
            <a:r>
              <a:rPr lang="en-US" dirty="0" smtClean="0"/>
              <a:t>Click to edit Master text styles</a:t>
            </a:r>
          </a:p>
        </p:txBody>
      </p:sp>
      <p:sp>
        <p:nvSpPr>
          <p:cNvPr id="12" name="Text Placeholder 8"/>
          <p:cNvSpPr>
            <a:spLocks noGrp="1"/>
          </p:cNvSpPr>
          <p:nvPr>
            <p:ph type="body" sz="quarter" idx="18"/>
          </p:nvPr>
        </p:nvSpPr>
        <p:spPr>
          <a:xfrm>
            <a:off x="3124200" y="3733800"/>
            <a:ext cx="4648200" cy="838200"/>
          </a:xfrm>
        </p:spPr>
        <p:txBody>
          <a:bodyPr anchor="ctr">
            <a:normAutofit/>
          </a:bodyPr>
          <a:lstStyle>
            <a:lvl1pPr marL="56958" indent="0">
              <a:buFontTx/>
              <a:buNone/>
              <a:defRPr sz="1800" baseline="0">
                <a:solidFill>
                  <a:schemeClr val="bg2"/>
                </a:solidFill>
              </a:defRPr>
            </a:lvl1pPr>
          </a:lstStyle>
          <a:p>
            <a:pPr lvl="0"/>
            <a:r>
              <a:rPr lang="en-US" dirty="0" smtClean="0"/>
              <a:t>Click to edit Master text styles</a:t>
            </a:r>
          </a:p>
        </p:txBody>
      </p:sp>
      <p:sp>
        <p:nvSpPr>
          <p:cNvPr id="11" name="Title Placeholder 1"/>
          <p:cNvSpPr>
            <a:spLocks noGrp="1"/>
          </p:cNvSpPr>
          <p:nvPr>
            <p:ph type="title"/>
          </p:nvPr>
        </p:nvSpPr>
        <p:spPr>
          <a:xfrm>
            <a:off x="914400" y="0"/>
            <a:ext cx="6934200" cy="792162"/>
          </a:xfrm>
          <a:prstGeom prst="rect">
            <a:avLst/>
          </a:prstGeom>
        </p:spPr>
        <p:txBody>
          <a:bodyPr vert="horz" lIns="91138" tIns="45568" rIns="91138" bIns="45568" rtlCol="0" anchor="ctr" anchorCtr="0">
            <a:normAutofit/>
          </a:bodyPr>
          <a:lstStyle/>
          <a:p>
            <a:r>
              <a:rPr lang="en-US" dirty="0" smtClean="0"/>
              <a:t>Click to edit Master title style</a:t>
            </a:r>
            <a:endParaRPr lang="en-US" dirty="0"/>
          </a:p>
        </p:txBody>
      </p:sp>
    </p:spTree>
    <p:extLst>
      <p:ext uri="{BB962C8B-B14F-4D97-AF65-F5344CB8AC3E}">
        <p14:creationId xmlns:p14="http://schemas.microsoft.com/office/powerpoint/2010/main" val="186165321"/>
      </p:ext>
    </p:extLst>
  </p:cSld>
  <p:clrMapOvr>
    <a:masterClrMapping/>
  </p:clrMapOvr>
  <p:timing>
    <p:tnLst>
      <p:par>
        <p:cTn id="1" dur="indefinite" restart="never" nodeType="tmRoot"/>
      </p:par>
    </p:tnLst>
  </p:timing>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Two Picture">
    <p:spTree>
      <p:nvGrpSpPr>
        <p:cNvPr id="1" name=""/>
        <p:cNvGrpSpPr/>
        <p:nvPr/>
      </p:nvGrpSpPr>
      <p:grpSpPr>
        <a:xfrm>
          <a:off x="0" y="0"/>
          <a:ext cx="0" cy="0"/>
          <a:chOff x="0" y="0"/>
          <a:chExt cx="0" cy="0"/>
        </a:xfrm>
      </p:grpSpPr>
      <p:sp>
        <p:nvSpPr>
          <p:cNvPr id="5" name="Content Placeholder 2"/>
          <p:cNvSpPr>
            <a:spLocks noGrp="1"/>
          </p:cNvSpPr>
          <p:nvPr>
            <p:ph sz="half" idx="1"/>
          </p:nvPr>
        </p:nvSpPr>
        <p:spPr>
          <a:xfrm>
            <a:off x="1143000" y="838200"/>
            <a:ext cx="3048000" cy="2176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endParaRPr lang="en-US" dirty="0"/>
          </a:p>
        </p:txBody>
      </p:sp>
      <p:sp>
        <p:nvSpPr>
          <p:cNvPr id="6" name="Content Placeholder 3"/>
          <p:cNvSpPr>
            <a:spLocks noGrp="1"/>
          </p:cNvSpPr>
          <p:nvPr>
            <p:ph sz="half" idx="2"/>
          </p:nvPr>
        </p:nvSpPr>
        <p:spPr>
          <a:xfrm>
            <a:off x="4114800" y="838238"/>
            <a:ext cx="4114800" cy="2144037"/>
          </a:xfrm>
        </p:spPr>
        <p:txBody>
          <a:bodyPr anchor="ctr">
            <a:normAutofit/>
          </a:bodyPr>
          <a:lstStyle>
            <a:lvl1pPr>
              <a:defRPr sz="20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endParaRPr lang="en-US" dirty="0"/>
          </a:p>
        </p:txBody>
      </p:sp>
      <p:sp>
        <p:nvSpPr>
          <p:cNvPr id="9" name="Content Placeholder 2"/>
          <p:cNvSpPr>
            <a:spLocks noGrp="1"/>
          </p:cNvSpPr>
          <p:nvPr>
            <p:ph sz="half" idx="14"/>
          </p:nvPr>
        </p:nvSpPr>
        <p:spPr>
          <a:xfrm>
            <a:off x="1143000" y="3087386"/>
            <a:ext cx="3048000" cy="224661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endParaRPr lang="en-US" dirty="0"/>
          </a:p>
        </p:txBody>
      </p:sp>
      <p:sp>
        <p:nvSpPr>
          <p:cNvPr id="10" name="Content Placeholder 3"/>
          <p:cNvSpPr>
            <a:spLocks noGrp="1"/>
          </p:cNvSpPr>
          <p:nvPr>
            <p:ph sz="half" idx="15"/>
          </p:nvPr>
        </p:nvSpPr>
        <p:spPr>
          <a:xfrm>
            <a:off x="4114800" y="3087392"/>
            <a:ext cx="4114800" cy="2213200"/>
          </a:xfrm>
        </p:spPr>
        <p:txBody>
          <a:bodyPr anchor="ctr">
            <a:normAutofit/>
          </a:bodyPr>
          <a:lstStyle>
            <a:lvl1pPr>
              <a:defRPr sz="20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endParaRPr lang="en-US" dirty="0"/>
          </a:p>
        </p:txBody>
      </p:sp>
      <p:sp>
        <p:nvSpPr>
          <p:cNvPr id="11" name="Title Placeholder 1"/>
          <p:cNvSpPr>
            <a:spLocks noGrp="1"/>
          </p:cNvSpPr>
          <p:nvPr>
            <p:ph type="title"/>
          </p:nvPr>
        </p:nvSpPr>
        <p:spPr>
          <a:xfrm>
            <a:off x="1295400" y="76200"/>
            <a:ext cx="6934200" cy="792162"/>
          </a:xfrm>
          <a:prstGeom prst="rect">
            <a:avLst/>
          </a:prstGeom>
        </p:spPr>
        <p:txBody>
          <a:bodyPr vert="horz" lIns="91138" tIns="45568" rIns="91138" bIns="45568" rtlCol="0" anchor="ctr" anchorCtr="0">
            <a:normAutofit/>
          </a:bodyPr>
          <a:lstStyle/>
          <a:p>
            <a:r>
              <a:rPr lang="en-US" dirty="0" smtClean="0"/>
              <a:t>Click to edit Master title style</a:t>
            </a:r>
            <a:endParaRPr lang="en-US" dirty="0"/>
          </a:p>
        </p:txBody>
      </p:sp>
    </p:spTree>
    <p:extLst>
      <p:ext uri="{BB962C8B-B14F-4D97-AF65-F5344CB8AC3E}">
        <p14:creationId xmlns:p14="http://schemas.microsoft.com/office/powerpoint/2010/main" val="4130594304"/>
      </p:ext>
    </p:extLst>
  </p:cSld>
  <p:clrMapOvr>
    <a:masterClrMapping/>
  </p:clrMapOvr>
  <p:timing>
    <p:tnLst>
      <p:par>
        <p:cTn id="1" dur="indefinite" restart="never" nodeType="tmRoot"/>
      </p:par>
    </p:tnLst>
  </p:timing>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Three Picture">
    <p:spTree>
      <p:nvGrpSpPr>
        <p:cNvPr id="1" name=""/>
        <p:cNvGrpSpPr/>
        <p:nvPr/>
      </p:nvGrpSpPr>
      <p:grpSpPr>
        <a:xfrm>
          <a:off x="0" y="0"/>
          <a:ext cx="0" cy="0"/>
          <a:chOff x="0" y="0"/>
          <a:chExt cx="0" cy="0"/>
        </a:xfrm>
      </p:grpSpPr>
      <p:sp>
        <p:nvSpPr>
          <p:cNvPr id="9" name="Content Placeholder 2"/>
          <p:cNvSpPr>
            <a:spLocks noGrp="1"/>
          </p:cNvSpPr>
          <p:nvPr>
            <p:ph sz="half" idx="1"/>
          </p:nvPr>
        </p:nvSpPr>
        <p:spPr>
          <a:xfrm>
            <a:off x="1066832" y="3048001"/>
            <a:ext cx="2285997" cy="2133600"/>
          </a:xfrm>
        </p:spPr>
        <p:txBody>
          <a:bodyPr lIns="273391" tIns="0" rIns="182265">
            <a:normAutofit/>
          </a:bodyPr>
          <a:lstStyle>
            <a:lvl1pPr>
              <a:lnSpc>
                <a:spcPts val="1999"/>
              </a:lnSpc>
              <a:defRPr sz="1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p:txBody>
      </p:sp>
      <p:sp>
        <p:nvSpPr>
          <p:cNvPr id="10" name="Content Placeholder 3"/>
          <p:cNvSpPr>
            <a:spLocks noGrp="1"/>
          </p:cNvSpPr>
          <p:nvPr>
            <p:ph sz="half" idx="2"/>
          </p:nvPr>
        </p:nvSpPr>
        <p:spPr>
          <a:xfrm>
            <a:off x="3429032" y="3048001"/>
            <a:ext cx="2285997" cy="2133600"/>
          </a:xfrm>
        </p:spPr>
        <p:txBody>
          <a:bodyPr lIns="273391" tIns="0" rIns="182265">
            <a:normAutofit/>
          </a:bodyPr>
          <a:lstStyle>
            <a:lvl1pPr>
              <a:lnSpc>
                <a:spcPts val="1999"/>
              </a:lnSpc>
              <a:defRPr sz="1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p:txBody>
      </p:sp>
      <p:sp>
        <p:nvSpPr>
          <p:cNvPr id="11" name="Content Placeholder 3"/>
          <p:cNvSpPr>
            <a:spLocks noGrp="1"/>
          </p:cNvSpPr>
          <p:nvPr>
            <p:ph sz="half" idx="14"/>
          </p:nvPr>
        </p:nvSpPr>
        <p:spPr>
          <a:xfrm>
            <a:off x="5791229" y="3048001"/>
            <a:ext cx="2285997" cy="2133600"/>
          </a:xfrm>
        </p:spPr>
        <p:txBody>
          <a:bodyPr lIns="273391" tIns="0" rIns="182265">
            <a:normAutofit/>
          </a:bodyPr>
          <a:lstStyle>
            <a:lvl1pPr>
              <a:lnSpc>
                <a:spcPts val="1999"/>
              </a:lnSpc>
              <a:defRPr sz="1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p:txBody>
      </p:sp>
      <p:sp>
        <p:nvSpPr>
          <p:cNvPr id="15" name="Content Placeholder 2"/>
          <p:cNvSpPr>
            <a:spLocks noGrp="1"/>
          </p:cNvSpPr>
          <p:nvPr>
            <p:ph sz="half" idx="15"/>
          </p:nvPr>
        </p:nvSpPr>
        <p:spPr>
          <a:xfrm>
            <a:off x="1066832" y="762018"/>
            <a:ext cx="2285997" cy="2209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p:txBody>
      </p:sp>
      <p:sp>
        <p:nvSpPr>
          <p:cNvPr id="16" name="Content Placeholder 3"/>
          <p:cNvSpPr>
            <a:spLocks noGrp="1"/>
          </p:cNvSpPr>
          <p:nvPr>
            <p:ph sz="half" idx="16"/>
          </p:nvPr>
        </p:nvSpPr>
        <p:spPr>
          <a:xfrm>
            <a:off x="3428997" y="762018"/>
            <a:ext cx="2286000" cy="2209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p:txBody>
      </p:sp>
      <p:sp>
        <p:nvSpPr>
          <p:cNvPr id="17" name="Content Placeholder 3"/>
          <p:cNvSpPr>
            <a:spLocks noGrp="1"/>
          </p:cNvSpPr>
          <p:nvPr>
            <p:ph sz="half" idx="17"/>
          </p:nvPr>
        </p:nvSpPr>
        <p:spPr>
          <a:xfrm>
            <a:off x="5791197" y="762018"/>
            <a:ext cx="2286000" cy="2209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p:txBody>
      </p:sp>
      <p:sp>
        <p:nvSpPr>
          <p:cNvPr id="12" name="Title Placeholder 1"/>
          <p:cNvSpPr>
            <a:spLocks noGrp="1"/>
          </p:cNvSpPr>
          <p:nvPr>
            <p:ph type="title"/>
          </p:nvPr>
        </p:nvSpPr>
        <p:spPr>
          <a:xfrm>
            <a:off x="1142997" y="0"/>
            <a:ext cx="7010400" cy="792162"/>
          </a:xfrm>
          <a:prstGeom prst="rect">
            <a:avLst/>
          </a:prstGeom>
        </p:spPr>
        <p:txBody>
          <a:bodyPr vert="horz" lIns="91138" tIns="45568" rIns="91138" bIns="45568" rtlCol="0" anchor="ctr" anchorCtr="0">
            <a:normAutofit/>
          </a:bodyPr>
          <a:lstStyle/>
          <a:p>
            <a:r>
              <a:rPr lang="en-US" dirty="0" smtClean="0"/>
              <a:t>Click to edit Master title style</a:t>
            </a:r>
            <a:endParaRPr lang="en-US" dirty="0"/>
          </a:p>
        </p:txBody>
      </p:sp>
    </p:spTree>
    <p:extLst>
      <p:ext uri="{BB962C8B-B14F-4D97-AF65-F5344CB8AC3E}">
        <p14:creationId xmlns:p14="http://schemas.microsoft.com/office/powerpoint/2010/main" val="1153975557"/>
      </p:ext>
    </p:extLst>
  </p:cSld>
  <p:clrMapOvr>
    <a:masterClrMapping/>
  </p:clrMapOvr>
  <p:timing>
    <p:tnLst>
      <p:par>
        <p:cTn id="1" dur="indefinite" restart="never" nodeType="tmRoot"/>
      </p:par>
    </p:tnLst>
  </p:timing>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Title Slide 3">
    <p:bg>
      <p:bgPr>
        <a:solidFill>
          <a:schemeClr val="accent2"/>
        </a:solidFill>
        <a:effectLst/>
      </p:bgPr>
    </p:bg>
    <p:spTree>
      <p:nvGrpSpPr>
        <p:cNvPr id="1" name=""/>
        <p:cNvGrpSpPr/>
        <p:nvPr/>
      </p:nvGrpSpPr>
      <p:grpSpPr>
        <a:xfrm>
          <a:off x="0" y="0"/>
          <a:ext cx="0" cy="0"/>
          <a:chOff x="0" y="0"/>
          <a:chExt cx="0" cy="0"/>
        </a:xfrm>
      </p:grpSpPr>
      <p:pic>
        <p:nvPicPr>
          <p:cNvPr id="2" name="Picture 1" descr="VS_PowerPoint_16x9-01.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2704" cy="6858000"/>
          </a:xfrm>
          <a:prstGeom prst="rect">
            <a:avLst/>
          </a:prstGeom>
        </p:spPr>
      </p:pic>
      <p:sp>
        <p:nvSpPr>
          <p:cNvPr id="5" name="Text Placeholder 4"/>
          <p:cNvSpPr>
            <a:spLocks noGrp="1"/>
          </p:cNvSpPr>
          <p:nvPr>
            <p:ph type="body" sz="quarter" idx="12" hasCustomPrompt="1"/>
          </p:nvPr>
        </p:nvSpPr>
        <p:spPr>
          <a:xfrm>
            <a:off x="203333" y="4777550"/>
            <a:ext cx="5378549" cy="1794661"/>
          </a:xfrm>
          <a:noFill/>
        </p:spPr>
        <p:txBody>
          <a:bodyPr lIns="120035" tIns="90037" rIns="120035" bIns="90037">
            <a:noAutofit/>
          </a:bodyPr>
          <a:lstStyle>
            <a:lvl1pPr marL="0" indent="0">
              <a:spcBef>
                <a:spcPts val="0"/>
              </a:spcBef>
              <a:buNone/>
              <a:defRPr sz="25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2976098"/>
            <a:ext cx="5378549" cy="1801436"/>
          </a:xfrm>
          <a:noFill/>
        </p:spPr>
        <p:txBody>
          <a:bodyPr lIns="120035" tIns="75023" rIns="120035" bIns="75023" anchor="t" anchorCtr="0"/>
          <a:lstStyle>
            <a:lvl1pPr>
              <a:defRPr sz="4100" spc="-82"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invGray">
          <a:xfrm>
            <a:off x="7472597" y="6380963"/>
            <a:ext cx="739551" cy="191269"/>
          </a:xfrm>
          <a:prstGeom prst="rect">
            <a:avLst/>
          </a:prstGeom>
          <a:noFill/>
        </p:spPr>
      </p:pic>
      <p:pic>
        <p:nvPicPr>
          <p:cNvPr id="8" name="Picture 7" descr="VS_Wht_rgb.wmf"/>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36444" y="2084172"/>
            <a:ext cx="2017213" cy="474706"/>
          </a:xfrm>
          <a:prstGeom prst="rect">
            <a:avLst/>
          </a:prstGeom>
        </p:spPr>
      </p:pic>
    </p:spTree>
    <p:extLst>
      <p:ext uri="{BB962C8B-B14F-4D97-AF65-F5344CB8AC3E}">
        <p14:creationId xmlns:p14="http://schemas.microsoft.com/office/powerpoint/2010/main" val="373810072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1_Title Slide 3">
    <p:bg>
      <p:bgPr>
        <a:solidFill>
          <a:schemeClr val="accent2"/>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6" y="0"/>
            <a:ext cx="9142703" cy="6858000"/>
          </a:xfrm>
          <a:prstGeom prst="rect">
            <a:avLst/>
          </a:prstGeom>
        </p:spPr>
      </p:pic>
      <p:sp>
        <p:nvSpPr>
          <p:cNvPr id="5" name="Text Placeholder 4"/>
          <p:cNvSpPr>
            <a:spLocks noGrp="1"/>
          </p:cNvSpPr>
          <p:nvPr>
            <p:ph type="body" sz="quarter" idx="12" hasCustomPrompt="1"/>
          </p:nvPr>
        </p:nvSpPr>
        <p:spPr>
          <a:xfrm>
            <a:off x="203333" y="4777550"/>
            <a:ext cx="5378549" cy="1794661"/>
          </a:xfrm>
          <a:noFill/>
        </p:spPr>
        <p:txBody>
          <a:bodyPr lIns="120035" tIns="90037" rIns="120035" bIns="90037">
            <a:noAutofit/>
          </a:bodyPr>
          <a:lstStyle>
            <a:lvl1pPr marL="0" indent="0">
              <a:spcBef>
                <a:spcPts val="0"/>
              </a:spcBef>
              <a:buNone/>
              <a:defRPr sz="25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2976098"/>
            <a:ext cx="5378549" cy="1801436"/>
          </a:xfrm>
          <a:noFill/>
        </p:spPr>
        <p:txBody>
          <a:bodyPr lIns="120035" tIns="75023" rIns="120035" bIns="75023" anchor="t" anchorCtr="0"/>
          <a:lstStyle>
            <a:lvl1pPr>
              <a:defRPr sz="4100" spc="-82"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Picture 7" descr="VS_Wht_rgb.wmf"/>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6444" y="2084172"/>
            <a:ext cx="2017213" cy="474706"/>
          </a:xfrm>
          <a:prstGeom prst="rect">
            <a:avLst/>
          </a:prstGeom>
        </p:spPr>
      </p:pic>
      <p:pic>
        <p:nvPicPr>
          <p:cNvPr id="7" name="Picture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invGray">
          <a:xfrm>
            <a:off x="7472597" y="6380963"/>
            <a:ext cx="739551" cy="191269"/>
          </a:xfrm>
          <a:prstGeom prst="rect">
            <a:avLst/>
          </a:prstGeom>
          <a:noFill/>
        </p:spPr>
      </p:pic>
    </p:spTree>
    <p:extLst>
      <p:ext uri="{BB962C8B-B14F-4D97-AF65-F5344CB8AC3E}">
        <p14:creationId xmlns:p14="http://schemas.microsoft.com/office/powerpoint/2010/main" val="92336020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2_Title Slide 3">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6" y="33"/>
            <a:ext cx="9142703" cy="6857999"/>
          </a:xfrm>
          <a:prstGeom prst="rect">
            <a:avLst/>
          </a:prstGeom>
        </p:spPr>
      </p:pic>
      <p:pic>
        <p:nvPicPr>
          <p:cNvPr id="7" name="Picture 6" descr="VS_Purp526_rgb.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4481" y="1886825"/>
            <a:ext cx="2365638" cy="883460"/>
          </a:xfrm>
          <a:prstGeom prst="rect">
            <a:avLst/>
          </a:prstGeom>
        </p:spPr>
      </p:pic>
      <p:pic>
        <p:nvPicPr>
          <p:cNvPr id="10" name="Picture 9" descr="MSFT_logo_rgb_C-Gray.png"/>
          <p:cNvPicPr>
            <a:picLocks noChangeAspect="1"/>
          </p:cNvPicPr>
          <p:nvPr userDrawn="1"/>
        </p:nvPicPr>
        <p:blipFill rotWithShape="1">
          <a:blip r:embed="rId4" cstate="print">
            <a:extLst>
              <a:ext uri="{28A0092B-C50C-407E-A947-70E740481C1C}">
                <a14:useLocalDpi xmlns:a14="http://schemas.microsoft.com/office/drawing/2010/main" val="0"/>
              </a:ext>
            </a:extLst>
          </a:blip>
          <a:srcRect l="30316" t="23386" b="23386"/>
          <a:stretch/>
        </p:blipFill>
        <p:spPr>
          <a:xfrm>
            <a:off x="7445801" y="6308981"/>
            <a:ext cx="922389" cy="345606"/>
          </a:xfrm>
          <a:prstGeom prst="rect">
            <a:avLst/>
          </a:prstGeom>
        </p:spPr>
      </p:pic>
      <p:sp>
        <p:nvSpPr>
          <p:cNvPr id="5" name="Text Placeholder 4"/>
          <p:cNvSpPr>
            <a:spLocks noGrp="1"/>
          </p:cNvSpPr>
          <p:nvPr>
            <p:ph type="body" sz="quarter" idx="12" hasCustomPrompt="1"/>
          </p:nvPr>
        </p:nvSpPr>
        <p:spPr>
          <a:xfrm>
            <a:off x="203333" y="5491419"/>
            <a:ext cx="5378549" cy="1366621"/>
          </a:xfrm>
          <a:noFill/>
        </p:spPr>
        <p:txBody>
          <a:bodyPr lIns="120035" tIns="90037" rIns="120035" bIns="90037">
            <a:noAutofit/>
          </a:bodyPr>
          <a:lstStyle>
            <a:lvl1pPr marL="0" indent="0">
              <a:spcBef>
                <a:spcPts val="0"/>
              </a:spcBef>
              <a:buNone/>
              <a:defRPr sz="2500" spc="0" baseline="0">
                <a:solidFill>
                  <a:schemeClr val="tx1">
                    <a:lumMod val="50000"/>
                  </a:schemeClr>
                </a:soli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3689946"/>
            <a:ext cx="5378549" cy="1801436"/>
          </a:xfrm>
          <a:noFill/>
        </p:spPr>
        <p:txBody>
          <a:bodyPr lIns="120035" tIns="75023" rIns="120035" bIns="75023" anchor="t" anchorCtr="0"/>
          <a:lstStyle>
            <a:lvl1pPr>
              <a:defRPr sz="4100" spc="-82" baseline="0">
                <a:solidFill>
                  <a:schemeClr val="accent2"/>
                </a:solidFill>
              </a:defRPr>
            </a:lvl1pPr>
          </a:lstStyle>
          <a:p>
            <a:r>
              <a:rPr lang="en-US" dirty="0" smtClean="0"/>
              <a:t>Presentation title</a:t>
            </a:r>
            <a:endParaRPr lang="en-US" dirty="0"/>
          </a:p>
        </p:txBody>
      </p:sp>
    </p:spTree>
    <p:extLst>
      <p:ext uri="{BB962C8B-B14F-4D97-AF65-F5344CB8AC3E}">
        <p14:creationId xmlns:p14="http://schemas.microsoft.com/office/powerpoint/2010/main" val="106753823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3_Title Slide 3">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3"/>
            <a:ext cx="9142702" cy="6857999"/>
          </a:xfrm>
          <a:prstGeom prst="rect">
            <a:avLst/>
          </a:prstGeom>
        </p:spPr>
      </p:pic>
      <p:pic>
        <p:nvPicPr>
          <p:cNvPr id="7" name="Picture 6" descr="VS_Purp526_rgb.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4481" y="1886825"/>
            <a:ext cx="2365638" cy="883460"/>
          </a:xfrm>
          <a:prstGeom prst="rect">
            <a:avLst/>
          </a:prstGeom>
        </p:spPr>
      </p:pic>
      <p:sp>
        <p:nvSpPr>
          <p:cNvPr id="5" name="Text Placeholder 4"/>
          <p:cNvSpPr>
            <a:spLocks noGrp="1"/>
          </p:cNvSpPr>
          <p:nvPr>
            <p:ph type="body" sz="quarter" idx="12" hasCustomPrompt="1"/>
          </p:nvPr>
        </p:nvSpPr>
        <p:spPr>
          <a:xfrm>
            <a:off x="203333" y="5491419"/>
            <a:ext cx="5378549" cy="1366621"/>
          </a:xfrm>
          <a:noFill/>
        </p:spPr>
        <p:txBody>
          <a:bodyPr lIns="120035" tIns="90037" rIns="120035" bIns="90037">
            <a:noAutofit/>
          </a:bodyPr>
          <a:lstStyle>
            <a:lvl1pPr marL="0" indent="0">
              <a:spcBef>
                <a:spcPts val="0"/>
              </a:spcBef>
              <a:buNone/>
              <a:defRPr sz="2500" spc="0" baseline="0">
                <a:solidFill>
                  <a:schemeClr val="tx1">
                    <a:lumMod val="50000"/>
                  </a:schemeClr>
                </a:soli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3689946"/>
            <a:ext cx="5378549" cy="1801436"/>
          </a:xfrm>
          <a:noFill/>
        </p:spPr>
        <p:txBody>
          <a:bodyPr lIns="120035" tIns="75023" rIns="120035" bIns="75023" anchor="t" anchorCtr="0"/>
          <a:lstStyle>
            <a:lvl1pPr>
              <a:defRPr sz="4100" spc="-82" baseline="0">
                <a:solidFill>
                  <a:schemeClr val="accent2"/>
                </a:solidFill>
              </a:defRPr>
            </a:lvl1pPr>
          </a:lstStyle>
          <a:p>
            <a:r>
              <a:rPr lang="en-US" dirty="0" smtClean="0"/>
              <a:t>Presentation title</a:t>
            </a:r>
            <a:endParaRPr lang="en-US" dirty="0"/>
          </a:p>
        </p:txBody>
      </p:sp>
      <p:pic>
        <p:nvPicPr>
          <p:cNvPr id="8" name="Picture 7" descr="MSFT_logo_rgb_C-Gray.png"/>
          <p:cNvPicPr>
            <a:picLocks noChangeAspect="1"/>
          </p:cNvPicPr>
          <p:nvPr userDrawn="1"/>
        </p:nvPicPr>
        <p:blipFill rotWithShape="1">
          <a:blip r:embed="rId4" cstate="print">
            <a:extLst>
              <a:ext uri="{28A0092B-C50C-407E-A947-70E740481C1C}">
                <a14:useLocalDpi xmlns:a14="http://schemas.microsoft.com/office/drawing/2010/main" val="0"/>
              </a:ext>
            </a:extLst>
          </a:blip>
          <a:srcRect l="30316" t="23386" b="23386"/>
          <a:stretch/>
        </p:blipFill>
        <p:spPr>
          <a:xfrm>
            <a:off x="7445801" y="6308981"/>
            <a:ext cx="922389" cy="345606"/>
          </a:xfrm>
          <a:prstGeom prst="rect">
            <a:avLst/>
          </a:prstGeom>
        </p:spPr>
      </p:pic>
    </p:spTree>
    <p:extLst>
      <p:ext uri="{BB962C8B-B14F-4D97-AF65-F5344CB8AC3E}">
        <p14:creationId xmlns:p14="http://schemas.microsoft.com/office/powerpoint/2010/main" val="330639974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1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6" y="0"/>
            <a:ext cx="9142703" cy="6858000"/>
          </a:xfrm>
          <a:prstGeom prst="rect">
            <a:avLst/>
          </a:prstGeom>
        </p:spPr>
      </p:pic>
      <p:sp>
        <p:nvSpPr>
          <p:cNvPr id="2" name="Title 1"/>
          <p:cNvSpPr>
            <a:spLocks noGrp="1"/>
          </p:cNvSpPr>
          <p:nvPr>
            <p:ph type="title" hasCustomPrompt="1"/>
          </p:nvPr>
        </p:nvSpPr>
        <p:spPr>
          <a:xfrm>
            <a:off x="201933" y="269006"/>
            <a:ext cx="5378549" cy="1796217"/>
          </a:xfrm>
          <a:noFill/>
        </p:spPr>
        <p:txBody>
          <a:bodyPr tIns="75023" bIns="75023"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12096104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2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6" y="33"/>
            <a:ext cx="9142703" cy="6857999"/>
          </a:xfrm>
          <a:prstGeom prst="rect">
            <a:avLst/>
          </a:prstGeom>
        </p:spPr>
      </p:pic>
      <p:sp>
        <p:nvSpPr>
          <p:cNvPr id="2" name="Title 1"/>
          <p:cNvSpPr>
            <a:spLocks noGrp="1"/>
          </p:cNvSpPr>
          <p:nvPr>
            <p:ph type="title" hasCustomPrompt="1"/>
          </p:nvPr>
        </p:nvSpPr>
        <p:spPr>
          <a:xfrm>
            <a:off x="201933" y="269006"/>
            <a:ext cx="5378549" cy="1796217"/>
          </a:xfrm>
          <a:noFill/>
        </p:spPr>
        <p:txBody>
          <a:bodyPr tIns="75023" bIns="75023"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38703687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3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6" y="33"/>
            <a:ext cx="9142703" cy="6857999"/>
          </a:xfrm>
          <a:prstGeom prst="rect">
            <a:avLst/>
          </a:prstGeom>
        </p:spPr>
      </p:pic>
      <p:sp>
        <p:nvSpPr>
          <p:cNvPr id="2" name="Title 1"/>
          <p:cNvSpPr>
            <a:spLocks noGrp="1"/>
          </p:cNvSpPr>
          <p:nvPr>
            <p:ph type="title" hasCustomPrompt="1"/>
          </p:nvPr>
        </p:nvSpPr>
        <p:spPr>
          <a:xfrm>
            <a:off x="201933" y="269006"/>
            <a:ext cx="5378549" cy="1796217"/>
          </a:xfrm>
          <a:noFill/>
        </p:spPr>
        <p:txBody>
          <a:bodyPr tIns="75023" bIns="75023"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5631656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8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descr="demo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37518" cy="6858000"/>
          </a:xfrm>
          <a:prstGeom prst="rect">
            <a:avLst/>
          </a:prstGeom>
        </p:spPr>
      </p:pic>
      <p:sp>
        <p:nvSpPr>
          <p:cNvPr id="2" name="Title 1"/>
          <p:cNvSpPr>
            <a:spLocks noGrp="1"/>
          </p:cNvSpPr>
          <p:nvPr>
            <p:ph type="title" hasCustomPrompt="1"/>
          </p:nvPr>
        </p:nvSpPr>
        <p:spPr>
          <a:xfrm>
            <a:off x="201929" y="268973"/>
            <a:ext cx="3489822" cy="4401047"/>
          </a:xfrm>
          <a:noFill/>
        </p:spPr>
        <p:txBody>
          <a:bodyPr tIns="75023" bIns="75023" anchor="t" anchorCtr="0"/>
          <a:lstStyle>
            <a:lvl1pPr>
              <a:defRPr sz="7200" spc="-82" baseline="0">
                <a:gradFill>
                  <a:gsLst>
                    <a:gs pos="100000">
                      <a:schemeClr val="tx1"/>
                    </a:gs>
                    <a:gs pos="0">
                      <a:schemeClr val="tx1"/>
                    </a:gs>
                  </a:gsLst>
                  <a:lin ang="5400000" scaled="0"/>
                </a:gradFill>
              </a:defRPr>
            </a:lvl1pPr>
          </a:lstStyle>
          <a:p>
            <a:r>
              <a:rPr lang="en-US" dirty="0" smtClean="0"/>
              <a:t>Demo</a:t>
            </a:r>
            <a:endParaRPr lang="en-US" dirty="0"/>
          </a:p>
        </p:txBody>
      </p:sp>
    </p:spTree>
    <p:extLst>
      <p:ext uri="{BB962C8B-B14F-4D97-AF65-F5344CB8AC3E}">
        <p14:creationId xmlns:p14="http://schemas.microsoft.com/office/powerpoint/2010/main" val="18799810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6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descr="announcing.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0"/>
            <a:ext cx="9144000" cy="6855863"/>
          </a:xfrm>
          <a:prstGeom prst="rect">
            <a:avLst/>
          </a:prstGeom>
        </p:spPr>
      </p:pic>
      <p:sp>
        <p:nvSpPr>
          <p:cNvPr id="2" name="Title 1"/>
          <p:cNvSpPr>
            <a:spLocks noGrp="1"/>
          </p:cNvSpPr>
          <p:nvPr>
            <p:ph type="title" hasCustomPrompt="1"/>
          </p:nvPr>
        </p:nvSpPr>
        <p:spPr>
          <a:xfrm>
            <a:off x="201933" y="269006"/>
            <a:ext cx="5378549" cy="1796217"/>
          </a:xfrm>
          <a:noFill/>
        </p:spPr>
        <p:txBody>
          <a:bodyPr tIns="75023" bIns="75023" anchor="t" anchorCtr="0"/>
          <a:lstStyle>
            <a:lvl1pPr>
              <a:defRPr sz="7200" spc="-82" baseline="0">
                <a:gradFill>
                  <a:gsLst>
                    <a:gs pos="100000">
                      <a:schemeClr val="tx1"/>
                    </a:gs>
                    <a:gs pos="0">
                      <a:schemeClr val="tx1"/>
                    </a:gs>
                  </a:gsLst>
                  <a:lin ang="5400000" scaled="0"/>
                </a:gradFill>
              </a:defRPr>
            </a:lvl1pPr>
          </a:lstStyle>
          <a:p>
            <a:r>
              <a:rPr lang="en-US" dirty="0" smtClean="0"/>
              <a:t>Announcing</a:t>
            </a:r>
            <a:endParaRPr lang="en-US" dirty="0"/>
          </a:p>
        </p:txBody>
      </p:sp>
    </p:spTree>
    <p:extLst>
      <p:ext uri="{BB962C8B-B14F-4D97-AF65-F5344CB8AC3E}">
        <p14:creationId xmlns:p14="http://schemas.microsoft.com/office/powerpoint/2010/main" val="75508635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7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descr="video.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37518" cy="6858000"/>
          </a:xfrm>
          <a:prstGeom prst="rect">
            <a:avLst/>
          </a:prstGeom>
        </p:spPr>
      </p:pic>
      <p:sp>
        <p:nvSpPr>
          <p:cNvPr id="2" name="Title 1"/>
          <p:cNvSpPr>
            <a:spLocks noGrp="1"/>
          </p:cNvSpPr>
          <p:nvPr>
            <p:ph type="title" hasCustomPrompt="1"/>
          </p:nvPr>
        </p:nvSpPr>
        <p:spPr>
          <a:xfrm>
            <a:off x="201933" y="269006"/>
            <a:ext cx="5378549" cy="1796217"/>
          </a:xfrm>
          <a:noFill/>
        </p:spPr>
        <p:txBody>
          <a:bodyPr tIns="75023" bIns="75023" anchor="t" anchorCtr="0"/>
          <a:lstStyle>
            <a:lvl1pPr>
              <a:defRPr sz="7200" spc="-82" baseline="0">
                <a:gradFill>
                  <a:gsLst>
                    <a:gs pos="100000">
                      <a:schemeClr val="tx1"/>
                    </a:gs>
                    <a:gs pos="0">
                      <a:schemeClr val="tx1"/>
                    </a:gs>
                  </a:gsLst>
                  <a:lin ang="5400000" scaled="0"/>
                </a:gradFill>
              </a:defRPr>
            </a:lvl1pPr>
          </a:lstStyle>
          <a:p>
            <a:r>
              <a:rPr lang="en-US" dirty="0" smtClean="0"/>
              <a:t>Video</a:t>
            </a:r>
            <a:endParaRPr lang="en-US" dirty="0"/>
          </a:p>
        </p:txBody>
      </p:sp>
    </p:spTree>
    <p:extLst>
      <p:ext uri="{BB962C8B-B14F-4D97-AF65-F5344CB8AC3E}">
        <p14:creationId xmlns:p14="http://schemas.microsoft.com/office/powerpoint/2010/main" val="402463402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01931" y="1189193"/>
            <a:ext cx="8740142" cy="1658078"/>
          </a:xfrm>
        </p:spPr>
        <p:txBody>
          <a:bodyPr/>
          <a:lstStyle>
            <a:lvl1pPr marL="0" indent="0">
              <a:buNone/>
              <a:defRPr>
                <a:solidFill>
                  <a:schemeClr val="accent2"/>
                </a:solidFill>
              </a:defRPr>
            </a:lvl1pPr>
            <a:lvl2pPr marL="0" indent="0">
              <a:buFontTx/>
              <a:buNone/>
              <a:defRPr sz="1600"/>
            </a:lvl2pPr>
            <a:lvl3pPr marL="187557" indent="0">
              <a:buNone/>
              <a:defRPr/>
            </a:lvl3pPr>
            <a:lvl4pPr marL="375113" indent="0">
              <a:buNone/>
              <a:defRPr/>
            </a:lvl4pPr>
            <a:lvl5pPr marL="56267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29182318"/>
      </p:ext>
    </p:extLst>
  </p:cSld>
  <p:clrMapOvr>
    <a:masterClrMapping/>
  </p:clrMapOvr>
  <p:transition>
    <p:fade/>
  </p:transition>
  <p:timing>
    <p:tnLst>
      <p:par>
        <p:cTn id="1" dur="indefinite" restart="never" nodeType="tmRoot"/>
      </p:par>
    </p:tnLst>
  </p:timing>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01931" y="1189193"/>
            <a:ext cx="8740142" cy="1658078"/>
          </a:xfrm>
        </p:spPr>
        <p:txBody>
          <a:bodyPr/>
          <a:lstStyle>
            <a:lvl1pPr marL="0" indent="0">
              <a:buNone/>
              <a:defRPr>
                <a:solidFill>
                  <a:schemeClr val="tx2"/>
                </a:solidFill>
              </a:defRPr>
            </a:lvl1pPr>
            <a:lvl2pPr marL="0" indent="0">
              <a:buFontTx/>
              <a:buNone/>
              <a:defRPr sz="1600"/>
            </a:lvl2pPr>
            <a:lvl3pPr marL="187557" indent="0">
              <a:buNone/>
              <a:defRPr/>
            </a:lvl3pPr>
            <a:lvl4pPr marL="375113" indent="0">
              <a:buNone/>
              <a:defRPr/>
            </a:lvl4pPr>
            <a:lvl5pPr marL="56267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99533626"/>
      </p:ext>
    </p:extLst>
  </p:cSld>
  <p:clrMapOvr>
    <a:masterClrMapping/>
  </p:clrMapOvr>
  <p:transition>
    <p:fade/>
  </p:transition>
  <p:timing>
    <p:tnLst>
      <p:par>
        <p:cTn id="1" dur="indefinite" restart="never" nodeType="tmRoot"/>
      </p:par>
    </p:tnLst>
  </p:timing>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01931" y="1189196"/>
            <a:ext cx="8740142" cy="1725788"/>
          </a:xfrm>
        </p:spPr>
        <p:txBody>
          <a:bodyPr>
            <a:spAutoFit/>
          </a:bodyPr>
          <a:lstStyle>
            <a:lvl1pPr>
              <a:defRPr>
                <a:solidFill>
                  <a:schemeClr val="accent2"/>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17097360"/>
      </p:ext>
    </p:extLst>
  </p:cSld>
  <p:clrMapOvr>
    <a:masterClrMapping/>
  </p:clrMapOvr>
  <p:transition>
    <p:fade/>
  </p:transition>
  <p:timing>
    <p:tnLst>
      <p:par>
        <p:cTn id="1" dur="indefinite" restart="never" nodeType="tmRoot"/>
      </p:par>
    </p:tnLst>
  </p:timing>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01931" y="1189196"/>
            <a:ext cx="8740142" cy="1725788"/>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98075451"/>
      </p:ext>
    </p:extLst>
  </p:cSld>
  <p:clrMapOvr>
    <a:masterClrMapping/>
  </p:clrMapOvr>
  <p:transition>
    <p:fade/>
  </p:transition>
  <p:timing>
    <p:tnLst>
      <p:par>
        <p:cTn id="1" dur="indefinite" restart="never" nodeType="tmRoot"/>
      </p:par>
    </p:tnLst>
  </p:timing>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65" y="1189193"/>
            <a:ext cx="4033911" cy="2032026"/>
          </a:xfrm>
        </p:spPr>
        <p:txBody>
          <a:bodyPr wrap="square">
            <a:spAutoFit/>
          </a:bodyPr>
          <a:lstStyle>
            <a:lvl1pPr marL="0" indent="0">
              <a:spcBef>
                <a:spcPts val="1008"/>
              </a:spcBef>
              <a:buClr>
                <a:schemeClr val="tx1"/>
              </a:buClr>
              <a:buFont typeface="Wingdings" pitchFamily="2" charset="2"/>
              <a:buNone/>
              <a:defRPr sz="3000">
                <a:solidFill>
                  <a:schemeClr val="accent2"/>
                </a:solidFill>
              </a:defRPr>
            </a:lvl1pPr>
            <a:lvl2pPr marL="0" indent="0">
              <a:buNone/>
              <a:defRPr sz="1600"/>
            </a:lvl2pPr>
            <a:lvl3pPr marL="190163" indent="0">
              <a:buNone/>
              <a:tabLst/>
              <a:defRPr sz="1600"/>
            </a:lvl3pPr>
            <a:lvl4pPr marL="377719" indent="0">
              <a:buNone/>
              <a:defRPr/>
            </a:lvl4pPr>
            <a:lvl5pPr marL="56267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4908197" y="1189193"/>
            <a:ext cx="4033911" cy="2032026"/>
          </a:xfrm>
        </p:spPr>
        <p:txBody>
          <a:bodyPr wrap="square">
            <a:spAutoFit/>
          </a:bodyPr>
          <a:lstStyle>
            <a:lvl1pPr marL="0" indent="0">
              <a:spcBef>
                <a:spcPts val="1008"/>
              </a:spcBef>
              <a:buClr>
                <a:schemeClr val="tx1"/>
              </a:buClr>
              <a:buFont typeface="Wingdings" pitchFamily="2" charset="2"/>
              <a:buNone/>
              <a:defRPr sz="3000">
                <a:solidFill>
                  <a:srgbClr val="68217A"/>
                </a:solidFill>
              </a:defRPr>
            </a:lvl1pPr>
            <a:lvl2pPr marL="0" indent="0">
              <a:buNone/>
              <a:defRPr sz="1600"/>
            </a:lvl2pPr>
            <a:lvl3pPr marL="190163" indent="0">
              <a:buNone/>
              <a:tabLst/>
              <a:defRPr sz="1600"/>
            </a:lvl3pPr>
            <a:lvl4pPr marL="377719" indent="0">
              <a:buNone/>
              <a:defRPr/>
            </a:lvl4pPr>
            <a:lvl5pPr marL="56267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41366712"/>
      </p:ext>
    </p:extLst>
  </p:cSld>
  <p:clrMapOvr>
    <a:masterClrMapping/>
  </p:clrMapOvr>
  <p:transition>
    <p:fade/>
  </p:transition>
  <p:timing>
    <p:tnLst>
      <p:par>
        <p:cTn id="1" dur="indefinite" restart="never" nodeType="tmRoot"/>
      </p:par>
    </p:tnLst>
  </p:timing>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65" y="1189193"/>
            <a:ext cx="4033911" cy="2032026"/>
          </a:xfrm>
        </p:spPr>
        <p:txBody>
          <a:bodyPr wrap="square">
            <a:spAutoFit/>
          </a:bodyPr>
          <a:lstStyle>
            <a:lvl1pPr marL="0" indent="0">
              <a:spcBef>
                <a:spcPts val="1008"/>
              </a:spcBef>
              <a:buClr>
                <a:schemeClr val="tx1"/>
              </a:buClr>
              <a:buFont typeface="Wingdings" pitchFamily="2" charset="2"/>
              <a:buNone/>
              <a:defRPr sz="3000">
                <a:solidFill>
                  <a:schemeClr val="tx2"/>
                </a:solidFill>
              </a:defRPr>
            </a:lvl1pPr>
            <a:lvl2pPr marL="0" indent="0">
              <a:buNone/>
              <a:defRPr sz="1600"/>
            </a:lvl2pPr>
            <a:lvl3pPr marL="190163" indent="0">
              <a:buNone/>
              <a:tabLst/>
              <a:defRPr sz="1600"/>
            </a:lvl3pPr>
            <a:lvl4pPr marL="377719" indent="0">
              <a:buNone/>
              <a:defRPr/>
            </a:lvl4pPr>
            <a:lvl5pPr marL="56267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4908197" y="1189193"/>
            <a:ext cx="4033911" cy="2032026"/>
          </a:xfrm>
        </p:spPr>
        <p:txBody>
          <a:bodyPr wrap="square">
            <a:spAutoFit/>
          </a:bodyPr>
          <a:lstStyle>
            <a:lvl1pPr marL="0" indent="0">
              <a:spcBef>
                <a:spcPts val="1008"/>
              </a:spcBef>
              <a:buClr>
                <a:schemeClr val="tx1"/>
              </a:buClr>
              <a:buFont typeface="Wingdings" pitchFamily="2" charset="2"/>
              <a:buNone/>
              <a:defRPr sz="3000">
                <a:solidFill>
                  <a:schemeClr val="tx2"/>
                </a:solidFill>
              </a:defRPr>
            </a:lvl1pPr>
            <a:lvl2pPr marL="0" indent="0">
              <a:buNone/>
              <a:defRPr sz="1600"/>
            </a:lvl2pPr>
            <a:lvl3pPr marL="190163" indent="0">
              <a:buNone/>
              <a:tabLst/>
              <a:defRPr sz="1600"/>
            </a:lvl3pPr>
            <a:lvl4pPr marL="377719" indent="0">
              <a:buNone/>
              <a:defRPr/>
            </a:lvl4pPr>
            <a:lvl5pPr marL="56267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37988994"/>
      </p:ext>
    </p:extLst>
  </p:cSld>
  <p:clrMapOvr>
    <a:masterClrMapping/>
  </p:clrMapOvr>
  <p:transition>
    <p:fade/>
  </p:transition>
  <p:timing>
    <p:tnLst>
      <p:par>
        <p:cTn id="1" dur="indefinite" restart="never" nodeType="tmRoot"/>
      </p:par>
    </p:tnLst>
  </p:timing>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65" y="1189201"/>
            <a:ext cx="4033911" cy="2099737"/>
          </a:xfrm>
        </p:spPr>
        <p:txBody>
          <a:bodyPr wrap="square">
            <a:spAutoFit/>
          </a:bodyPr>
          <a:lstStyle>
            <a:lvl1pPr marL="235753" indent="-235753">
              <a:spcBef>
                <a:spcPts val="1008"/>
              </a:spcBef>
              <a:buClr>
                <a:schemeClr val="tx1"/>
              </a:buClr>
              <a:buFont typeface="Arial" pitchFamily="34" charset="0"/>
              <a:buChar char="•"/>
              <a:defRPr sz="3000">
                <a:solidFill>
                  <a:srgbClr val="68217A"/>
                </a:solidFill>
              </a:defRPr>
            </a:lvl1pPr>
            <a:lvl2pPr marL="435795" indent="-191328">
              <a:defRPr sz="2000"/>
            </a:lvl2pPr>
            <a:lvl3pPr marL="573986" indent="-138201">
              <a:tabLst/>
              <a:defRPr sz="1600"/>
            </a:lvl3pPr>
            <a:lvl4pPr marL="722793" indent="-148811">
              <a:defRPr/>
            </a:lvl4pPr>
            <a:lvl5pPr marL="860972" indent="-13820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4908197" y="1189201"/>
            <a:ext cx="4033911" cy="2099737"/>
          </a:xfrm>
        </p:spPr>
        <p:txBody>
          <a:bodyPr wrap="square">
            <a:spAutoFit/>
          </a:bodyPr>
          <a:lstStyle>
            <a:lvl1pPr marL="235753" indent="-235753">
              <a:spcBef>
                <a:spcPts val="1008"/>
              </a:spcBef>
              <a:buClr>
                <a:schemeClr val="tx1"/>
              </a:buClr>
              <a:buFont typeface="Arial" pitchFamily="34" charset="0"/>
              <a:buChar char="•"/>
              <a:defRPr sz="3000">
                <a:solidFill>
                  <a:srgbClr val="68217A"/>
                </a:solidFill>
              </a:defRPr>
            </a:lvl1pPr>
            <a:lvl2pPr marL="435795" indent="-191328">
              <a:defRPr sz="2000"/>
            </a:lvl2pPr>
            <a:lvl3pPr marL="573986" indent="-138201">
              <a:tabLst/>
              <a:defRPr sz="1600"/>
            </a:lvl3pPr>
            <a:lvl4pPr marL="722793" indent="-148811">
              <a:defRPr/>
            </a:lvl4pPr>
            <a:lvl5pPr marL="860972" indent="-13820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36578656"/>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35" y="273054"/>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9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35" y="1435123"/>
            <a:ext cx="3008313" cy="4691063"/>
          </a:xfrm>
        </p:spPr>
        <p:txBody>
          <a:bodyPr/>
          <a:lstStyle>
            <a:lvl1pPr marL="0" indent="0">
              <a:buNone/>
              <a:defRPr sz="1400"/>
            </a:lvl1pPr>
            <a:lvl2pPr marL="455646" indent="0">
              <a:buNone/>
              <a:defRPr sz="1200"/>
            </a:lvl2pPr>
            <a:lvl3pPr marL="911294" indent="0">
              <a:buNone/>
              <a:defRPr sz="1000"/>
            </a:lvl3pPr>
            <a:lvl4pPr marL="1366949" indent="0">
              <a:buNone/>
              <a:defRPr sz="900"/>
            </a:lvl4pPr>
            <a:lvl5pPr marL="1822589" indent="0">
              <a:buNone/>
              <a:defRPr sz="900"/>
            </a:lvl5pPr>
            <a:lvl6pPr marL="2278233" indent="0">
              <a:buNone/>
              <a:defRPr sz="900"/>
            </a:lvl6pPr>
            <a:lvl7pPr marL="2733885" indent="0">
              <a:buNone/>
              <a:defRPr sz="900"/>
            </a:lvl7pPr>
            <a:lvl8pPr marL="3189531" indent="0">
              <a:buNone/>
              <a:defRPr sz="900"/>
            </a:lvl8pPr>
            <a:lvl9pPr marL="3645182" indent="0">
              <a:buNone/>
              <a:defRPr sz="900"/>
            </a:lvl9pPr>
          </a:lstStyle>
          <a:p>
            <a:pPr lvl="0"/>
            <a:r>
              <a:rPr lang="en-US" smtClean="0"/>
              <a:t>Click to edit Master text styles</a:t>
            </a:r>
          </a:p>
        </p:txBody>
      </p:sp>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65" y="1189201"/>
            <a:ext cx="4033911" cy="2099737"/>
          </a:xfrm>
        </p:spPr>
        <p:txBody>
          <a:bodyPr wrap="square">
            <a:spAutoFit/>
          </a:bodyPr>
          <a:lstStyle>
            <a:lvl1pPr marL="235753" indent="-235753">
              <a:spcBef>
                <a:spcPts val="1008"/>
              </a:spcBef>
              <a:buClr>
                <a:schemeClr val="tx2"/>
              </a:buClr>
              <a:buFont typeface="Arial" pitchFamily="34" charset="0"/>
              <a:buChar char="•"/>
              <a:defRPr sz="3000">
                <a:gradFill>
                  <a:gsLst>
                    <a:gs pos="1250">
                      <a:schemeClr val="tx2"/>
                    </a:gs>
                    <a:gs pos="99000">
                      <a:schemeClr val="tx2"/>
                    </a:gs>
                  </a:gsLst>
                  <a:lin ang="5400000" scaled="0"/>
                </a:gradFill>
              </a:defRPr>
            </a:lvl1pPr>
            <a:lvl2pPr marL="435795" indent="-191328">
              <a:defRPr sz="2000"/>
            </a:lvl2pPr>
            <a:lvl3pPr marL="573986" indent="-138201">
              <a:tabLst/>
              <a:defRPr sz="1600"/>
            </a:lvl3pPr>
            <a:lvl4pPr marL="722793" indent="-148811">
              <a:defRPr/>
            </a:lvl4pPr>
            <a:lvl5pPr marL="860972" indent="-13820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4908197" y="1189201"/>
            <a:ext cx="4033911" cy="2099737"/>
          </a:xfrm>
        </p:spPr>
        <p:txBody>
          <a:bodyPr wrap="square">
            <a:spAutoFit/>
          </a:bodyPr>
          <a:lstStyle>
            <a:lvl1pPr marL="235753" indent="-235753">
              <a:spcBef>
                <a:spcPts val="1008"/>
              </a:spcBef>
              <a:buClr>
                <a:schemeClr val="tx2"/>
              </a:buClr>
              <a:buFont typeface="Arial" pitchFamily="34" charset="0"/>
              <a:buChar char="•"/>
              <a:defRPr sz="3000">
                <a:gradFill>
                  <a:gsLst>
                    <a:gs pos="1250">
                      <a:schemeClr val="tx2"/>
                    </a:gs>
                    <a:gs pos="99000">
                      <a:schemeClr val="tx2"/>
                    </a:gs>
                  </a:gsLst>
                  <a:lin ang="5400000" scaled="0"/>
                </a:gradFill>
              </a:defRPr>
            </a:lvl1pPr>
            <a:lvl2pPr marL="435795" indent="-191328">
              <a:defRPr sz="2000"/>
            </a:lvl2pPr>
            <a:lvl3pPr marL="573986" indent="-138201">
              <a:tabLst/>
              <a:defRPr sz="1600"/>
            </a:lvl3pPr>
            <a:lvl4pPr marL="722793" indent="-148811">
              <a:defRPr/>
            </a:lvl4pPr>
            <a:lvl5pPr marL="860972" indent="-13820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49538415"/>
      </p:ext>
    </p:extLst>
  </p:cSld>
  <p:clrMapOvr>
    <a:masterClrMapping/>
  </p:clrMapOvr>
  <p:transition>
    <p:fade/>
  </p:transition>
  <p:timing>
    <p:tnLst>
      <p:par>
        <p:cTn id="1" dur="indefinite" restart="never" nodeType="tmRoot"/>
      </p:par>
    </p:tnLst>
  </p:timing>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Two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01936" y="2082615"/>
            <a:ext cx="4370071" cy="3586208"/>
          </a:xfrm>
          <a:solidFill>
            <a:schemeClr val="accent1"/>
          </a:solidFill>
        </p:spPr>
        <p:txBody>
          <a:bodyPr wrap="square" tIns="120070" bIns="120070">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163" indent="0">
              <a:buNone/>
              <a:tabLst/>
              <a:defRPr sz="1600">
                <a:solidFill>
                  <a:schemeClr val="bg1"/>
                </a:solidFill>
              </a:defRPr>
            </a:lvl3pPr>
            <a:lvl4pPr marL="377719" indent="0">
              <a:buNone/>
              <a:defRPr>
                <a:solidFill>
                  <a:schemeClr val="bg1"/>
                </a:solidFill>
              </a:defRPr>
            </a:lvl4pPr>
            <a:lvl5pPr marL="562670" indent="0">
              <a:buNone/>
              <a:tabLst/>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3"/>
          <p:cNvSpPr>
            <a:spLocks noGrp="1"/>
          </p:cNvSpPr>
          <p:nvPr>
            <p:ph type="body" sz="quarter" idx="11"/>
          </p:nvPr>
        </p:nvSpPr>
        <p:spPr>
          <a:xfrm>
            <a:off x="4570940" y="2082615"/>
            <a:ext cx="4370071" cy="3586208"/>
          </a:xfrm>
          <a:solidFill>
            <a:schemeClr val="accent4"/>
          </a:solidFill>
        </p:spPr>
        <p:txBody>
          <a:bodyPr wrap="square" tIns="120070" bIns="120070">
            <a:noAutofit/>
          </a:bodyPr>
          <a:lstStyle>
            <a:lvl1pPr marL="0" indent="0">
              <a:spcBef>
                <a:spcPts val="1008"/>
              </a:spcBef>
              <a:buClr>
                <a:schemeClr val="tx1"/>
              </a:buClr>
              <a:buFont typeface="Wingdings" pitchFamily="2" charset="2"/>
              <a:buNone/>
              <a:defRPr sz="3300">
                <a:solidFill>
                  <a:srgbClr val="FFFFFF"/>
                </a:solidFill>
              </a:defRPr>
            </a:lvl1pPr>
            <a:lvl2pPr marL="0" indent="0">
              <a:spcBef>
                <a:spcPts val="889"/>
              </a:spcBef>
              <a:buNone/>
              <a:defRPr sz="1600">
                <a:solidFill>
                  <a:srgbClr val="FFFFFF"/>
                </a:solidFill>
              </a:defRPr>
            </a:lvl2pPr>
            <a:lvl3pPr marL="190163" indent="0">
              <a:buNone/>
              <a:tabLst/>
              <a:defRPr sz="1600">
                <a:solidFill>
                  <a:srgbClr val="FFFFFF"/>
                </a:solidFill>
              </a:defRPr>
            </a:lvl3pPr>
            <a:lvl4pPr marL="377719" indent="0">
              <a:buNone/>
              <a:defRPr>
                <a:solidFill>
                  <a:srgbClr val="FFFFFF"/>
                </a:solidFill>
              </a:defRPr>
            </a:lvl4pPr>
            <a:lvl5pPr marL="562670" indent="0">
              <a:buNone/>
              <a:tabLst/>
              <a:defRPr>
                <a:solidFill>
                  <a:srgbClr val="FFFFF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48526029"/>
      </p:ext>
    </p:extLst>
  </p:cSld>
  <p:clrMapOvr>
    <a:masterClrMapping/>
  </p:clrMapOvr>
  <p:transition>
    <p:fade/>
  </p:transition>
  <p:timing>
    <p:tnLst>
      <p:par>
        <p:cTn id="1" dur="indefinite" restart="never" nodeType="tmRoot"/>
      </p:par>
    </p:tnLst>
  </p:timing>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Three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01931" y="2082615"/>
            <a:ext cx="2877524" cy="3586208"/>
          </a:xfrm>
          <a:solidFill>
            <a:schemeClr val="accent2"/>
          </a:solidFill>
        </p:spPr>
        <p:txBody>
          <a:bodyPr wrap="square" tIns="120070" bIns="120070">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163" indent="0">
              <a:buNone/>
              <a:tabLst/>
              <a:defRPr sz="1600">
                <a:solidFill>
                  <a:schemeClr val="bg1"/>
                </a:solidFill>
              </a:defRPr>
            </a:lvl3pPr>
            <a:lvl4pPr marL="377719" indent="0">
              <a:buNone/>
              <a:defRPr>
                <a:solidFill>
                  <a:schemeClr val="bg1"/>
                </a:solidFill>
              </a:defRPr>
            </a:lvl4pPr>
            <a:lvl5pPr marL="562670" indent="0">
              <a:buNone/>
              <a:tabLst/>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3118696" y="2082615"/>
            <a:ext cx="2877524" cy="3586208"/>
          </a:xfrm>
          <a:solidFill>
            <a:schemeClr val="accent3"/>
          </a:solidFill>
          <a:ln>
            <a:noFill/>
          </a:ln>
        </p:spPr>
        <p:txBody>
          <a:bodyPr wrap="square" tIns="120070" bIns="120070">
            <a:noAutofit/>
          </a:bodyPr>
          <a:lstStyle>
            <a:lvl1pPr marL="0" indent="0">
              <a:spcBef>
                <a:spcPts val="1008"/>
              </a:spcBef>
              <a:buClr>
                <a:schemeClr val="tx1"/>
              </a:buClr>
              <a:buFont typeface="Wingdings" pitchFamily="2" charset="2"/>
              <a:buNone/>
              <a:defRPr sz="3300">
                <a:solidFill>
                  <a:schemeClr val="tx1"/>
                </a:solidFill>
              </a:defRPr>
            </a:lvl1pPr>
            <a:lvl2pPr marL="0" indent="0">
              <a:spcBef>
                <a:spcPts val="889"/>
              </a:spcBef>
              <a:buNone/>
              <a:defRPr sz="1600">
                <a:solidFill>
                  <a:schemeClr val="tx1"/>
                </a:solidFill>
              </a:defRPr>
            </a:lvl2pPr>
            <a:lvl3pPr marL="190163" indent="0">
              <a:buNone/>
              <a:tabLst/>
              <a:defRPr sz="1600">
                <a:solidFill>
                  <a:schemeClr val="tx1"/>
                </a:solidFill>
              </a:defRPr>
            </a:lvl3pPr>
            <a:lvl4pPr marL="377719" indent="0">
              <a:buNone/>
              <a:defRPr>
                <a:solidFill>
                  <a:schemeClr val="tx1"/>
                </a:solidFill>
              </a:defRPr>
            </a:lvl4pPr>
            <a:lvl5pPr marL="562670" indent="0">
              <a:buNone/>
              <a:tabLst/>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3"/>
          <p:cNvSpPr>
            <a:spLocks noGrp="1"/>
          </p:cNvSpPr>
          <p:nvPr>
            <p:ph type="body" sz="quarter" idx="12"/>
          </p:nvPr>
        </p:nvSpPr>
        <p:spPr>
          <a:xfrm>
            <a:off x="6033267" y="2082615"/>
            <a:ext cx="2911140" cy="3586208"/>
          </a:xfrm>
          <a:solidFill>
            <a:schemeClr val="accent1"/>
          </a:solidFill>
        </p:spPr>
        <p:txBody>
          <a:bodyPr wrap="square" tIns="120070" bIns="120070">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163" indent="0">
              <a:buNone/>
              <a:tabLst/>
              <a:defRPr sz="1600">
                <a:solidFill>
                  <a:schemeClr val="bg1"/>
                </a:solidFill>
              </a:defRPr>
            </a:lvl3pPr>
            <a:lvl4pPr marL="377719" indent="0">
              <a:buNone/>
              <a:defRPr>
                <a:solidFill>
                  <a:schemeClr val="bg1"/>
                </a:solidFill>
              </a:defRPr>
            </a:lvl4pPr>
            <a:lvl5pPr marL="562670" indent="0">
              <a:buNone/>
              <a:tabLst/>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43302678"/>
      </p:ext>
    </p:extLst>
  </p:cSld>
  <p:clrMapOvr>
    <a:masterClrMapping/>
  </p:clrMapOvr>
  <p:transition>
    <p:fade/>
  </p:transition>
  <p:timing>
    <p:tnLst>
      <p:par>
        <p:cTn id="1" dur="indefinite" restart="never" nodeType="tmRoot"/>
      </p:par>
    </p:tnLst>
  </p:timing>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Content Tile + Image">
    <p:spTree>
      <p:nvGrpSpPr>
        <p:cNvPr id="1" name=""/>
        <p:cNvGrpSpPr/>
        <p:nvPr/>
      </p:nvGrpSpPr>
      <p:grpSpPr>
        <a:xfrm>
          <a:off x="0" y="0"/>
          <a:ext cx="0" cy="0"/>
          <a:chOff x="0" y="0"/>
          <a:chExt cx="0" cy="0"/>
        </a:xfrm>
      </p:grpSpPr>
      <p:sp>
        <p:nvSpPr>
          <p:cNvPr id="7" name="Picture Placeholder 3"/>
          <p:cNvSpPr>
            <a:spLocks noGrp="1"/>
          </p:cNvSpPr>
          <p:nvPr>
            <p:ph type="pic" sz="quarter" idx="14"/>
          </p:nvPr>
        </p:nvSpPr>
        <p:spPr>
          <a:xfrm>
            <a:off x="3065976" y="2080735"/>
            <a:ext cx="5878465" cy="608559"/>
          </a:xfrm>
        </p:spPr>
        <p:txBody>
          <a:bodyPr/>
          <a:lstStyle/>
          <a:p>
            <a:r>
              <a:rPr lang="en-US" smtClean="0"/>
              <a:t>Click icon to add picture</a:t>
            </a:r>
            <a:endParaRPr lang="en-US" dirty="0"/>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01931" y="2082615"/>
            <a:ext cx="2877524" cy="3586208"/>
          </a:xfrm>
          <a:solidFill>
            <a:schemeClr val="accent2"/>
          </a:solidFill>
        </p:spPr>
        <p:txBody>
          <a:bodyPr wrap="square" tIns="120070" bIns="120070">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163" indent="0">
              <a:buNone/>
              <a:tabLst/>
              <a:defRPr sz="1600">
                <a:solidFill>
                  <a:schemeClr val="bg1"/>
                </a:solidFill>
              </a:defRPr>
            </a:lvl3pPr>
            <a:lvl4pPr marL="377719" indent="0">
              <a:buNone/>
              <a:defRPr>
                <a:solidFill>
                  <a:schemeClr val="bg1"/>
                </a:solidFill>
              </a:defRPr>
            </a:lvl4pPr>
            <a:lvl5pPr marL="562670" indent="0">
              <a:buNone/>
              <a:tabLst/>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82166445"/>
      </p:ext>
    </p:extLst>
  </p:cSld>
  <p:clrMapOvr>
    <a:masterClrMapping/>
  </p:clrMapOvr>
  <p:transition>
    <p:fade/>
  </p:transition>
  <p:timing>
    <p:tnLst>
      <p:par>
        <p:cTn id="1" dur="indefinite" restart="never" nodeType="tmRoot"/>
      </p:par>
    </p:tnLst>
  </p:timing>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99039999"/>
      </p:ext>
    </p:extLst>
  </p:cSld>
  <p:clrMapOvr>
    <a:masterClrMapping/>
  </p:clrMapOvr>
  <p:transition>
    <p:fade/>
  </p:transition>
  <p:timing>
    <p:tnLst>
      <p:par>
        <p:cTn id="1" dur="indefinite" restart="never" nodeType="tmRoot"/>
      </p:par>
    </p:tnLst>
  </p:timing>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Emphasis Content">
    <p:bg>
      <p:bgPr>
        <a:solidFill>
          <a:schemeClr val="accent2"/>
        </a:solidFill>
        <a:effectLst/>
      </p:bgPr>
    </p:bg>
    <p:spTree>
      <p:nvGrpSpPr>
        <p:cNvPr id="1" name=""/>
        <p:cNvGrpSpPr/>
        <p:nvPr/>
      </p:nvGrpSpPr>
      <p:grpSpPr>
        <a:xfrm>
          <a:off x="0" y="0"/>
          <a:ext cx="0" cy="0"/>
          <a:chOff x="0" y="0"/>
          <a:chExt cx="0" cy="0"/>
        </a:xfrm>
      </p:grpSpPr>
      <p:sp>
        <p:nvSpPr>
          <p:cNvPr id="5" name="Text Placeholder 3"/>
          <p:cNvSpPr>
            <a:spLocks noGrp="1"/>
          </p:cNvSpPr>
          <p:nvPr>
            <p:ph type="body" sz="quarter" idx="10"/>
          </p:nvPr>
        </p:nvSpPr>
        <p:spPr>
          <a:xfrm>
            <a:off x="201934" y="2082634"/>
            <a:ext cx="8740142" cy="1097924"/>
          </a:xfrm>
        </p:spPr>
        <p:txBody>
          <a:bodyPr wrap="square">
            <a:spAutoFit/>
          </a:bodyPr>
          <a:lstStyle>
            <a:lvl1pPr marL="0" indent="0">
              <a:spcBef>
                <a:spcPts val="1008"/>
              </a:spcBef>
              <a:buClr>
                <a:schemeClr val="tx1"/>
              </a:buClr>
              <a:buFont typeface="Wingdings" pitchFamily="2" charset="2"/>
              <a:buNone/>
              <a:defRPr sz="4400">
                <a:solidFill>
                  <a:schemeClr val="tx1"/>
                </a:solidFill>
              </a:defRPr>
            </a:lvl1pPr>
            <a:lvl2pPr marL="0" indent="0">
              <a:spcBef>
                <a:spcPts val="889"/>
              </a:spcBef>
              <a:buNone/>
              <a:defRPr sz="1600">
                <a:solidFill>
                  <a:schemeClr val="tx1"/>
                </a:solidFill>
              </a:defRPr>
            </a:lvl2pPr>
            <a:lvl3pPr marL="190163" indent="0">
              <a:buNone/>
              <a:tabLst/>
              <a:defRPr sz="1600">
                <a:solidFill>
                  <a:schemeClr val="tx1"/>
                </a:solidFill>
              </a:defRPr>
            </a:lvl3pPr>
            <a:lvl4pPr marL="377719" indent="0">
              <a:buNone/>
              <a:defRPr>
                <a:solidFill>
                  <a:schemeClr val="tx1"/>
                </a:solidFill>
              </a:defRPr>
            </a:lvl4pPr>
            <a:lvl5pPr marL="562670" indent="0">
              <a:buNone/>
              <a:tabLst/>
              <a:defRPr>
                <a:solidFill>
                  <a:schemeClr val="tx1"/>
                </a:solidFill>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9783512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Emphasis Content One Tile">
    <p:bg>
      <p:bgPr>
        <a:solidFill>
          <a:schemeClr val="accent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a:xfrm>
            <a:off x="6033267" y="2082615"/>
            <a:ext cx="2911140" cy="3586208"/>
          </a:xfrm>
          <a:solidFill>
            <a:schemeClr val="accent3"/>
          </a:solidFill>
        </p:spPr>
        <p:txBody>
          <a:bodyPr wrap="square" tIns="120070" bIns="120070">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163" indent="0">
              <a:buNone/>
              <a:tabLst/>
              <a:defRPr sz="1600">
                <a:solidFill>
                  <a:schemeClr val="bg1"/>
                </a:solidFill>
              </a:defRPr>
            </a:lvl3pPr>
            <a:lvl4pPr marL="377719" indent="0">
              <a:buNone/>
              <a:defRPr>
                <a:solidFill>
                  <a:schemeClr val="bg1"/>
                </a:solidFill>
              </a:defRPr>
            </a:lvl4pPr>
            <a:lvl5pPr marL="562670" indent="0">
              <a:buNone/>
              <a:tabLst/>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3"/>
          <p:cNvSpPr>
            <a:spLocks noGrp="1"/>
          </p:cNvSpPr>
          <p:nvPr>
            <p:ph type="body" sz="quarter" idx="10"/>
          </p:nvPr>
        </p:nvSpPr>
        <p:spPr>
          <a:xfrm>
            <a:off x="201936" y="2082643"/>
            <a:ext cx="5378549" cy="2485997"/>
          </a:xfrm>
        </p:spPr>
        <p:txBody>
          <a:bodyPr wrap="square">
            <a:spAutoFit/>
          </a:bodyPr>
          <a:lstStyle>
            <a:lvl1pPr marL="0" indent="0">
              <a:spcBef>
                <a:spcPts val="1008"/>
              </a:spcBef>
              <a:buClr>
                <a:schemeClr val="tx1"/>
              </a:buClr>
              <a:buFont typeface="Wingdings" pitchFamily="2" charset="2"/>
              <a:buNone/>
              <a:defRPr sz="4400">
                <a:solidFill>
                  <a:schemeClr val="tx1"/>
                </a:solidFill>
              </a:defRPr>
            </a:lvl1pPr>
            <a:lvl2pPr marL="0" indent="0">
              <a:spcBef>
                <a:spcPts val="889"/>
              </a:spcBef>
              <a:buNone/>
              <a:defRPr sz="1600">
                <a:solidFill>
                  <a:schemeClr val="tx1"/>
                </a:solidFill>
              </a:defRPr>
            </a:lvl2pPr>
            <a:lvl3pPr marL="190163" indent="0">
              <a:buNone/>
              <a:tabLst/>
              <a:defRPr sz="1600">
                <a:solidFill>
                  <a:schemeClr val="tx1"/>
                </a:solidFill>
              </a:defRPr>
            </a:lvl3pPr>
            <a:lvl4pPr marL="377719" indent="0">
              <a:buNone/>
              <a:defRPr>
                <a:solidFill>
                  <a:schemeClr val="tx1"/>
                </a:solidFill>
              </a:defRPr>
            </a:lvl4pPr>
            <a:lvl5pPr marL="562670" indent="0">
              <a:buNone/>
              <a:tabLst/>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4270784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Four Content Tile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01965" y="1189198"/>
            <a:ext cx="4033911" cy="3095394"/>
          </a:xfrm>
        </p:spPr>
        <p:txBody>
          <a:bodyPr wrap="square">
            <a:spAutoFit/>
          </a:bodyPr>
          <a:lstStyle>
            <a:lvl1pPr marL="0" indent="0">
              <a:spcBef>
                <a:spcPts val="1008"/>
              </a:spcBef>
              <a:buClr>
                <a:schemeClr val="tx1"/>
              </a:buClr>
              <a:buFont typeface="Wingdings" pitchFamily="2" charset="2"/>
              <a:buNone/>
              <a:defRPr sz="4400">
                <a:solidFill>
                  <a:schemeClr val="accent2"/>
                </a:solidFill>
              </a:defRPr>
            </a:lvl1pPr>
            <a:lvl2pPr marL="0" indent="0">
              <a:spcBef>
                <a:spcPts val="889"/>
              </a:spcBef>
              <a:buNone/>
              <a:defRPr sz="1600"/>
            </a:lvl2pPr>
            <a:lvl3pPr marL="190163" indent="0">
              <a:buNone/>
              <a:tabLst/>
              <a:defRPr sz="1600"/>
            </a:lvl3pPr>
            <a:lvl4pPr marL="377719" indent="0">
              <a:buNone/>
              <a:defRPr/>
            </a:lvl4pPr>
            <a:lvl5pPr marL="56267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3"/>
          <p:cNvSpPr>
            <a:spLocks noGrp="1"/>
          </p:cNvSpPr>
          <p:nvPr>
            <p:ph type="body" sz="quarter" idx="11"/>
          </p:nvPr>
        </p:nvSpPr>
        <p:spPr>
          <a:xfrm>
            <a:off x="4905825" y="1176725"/>
            <a:ext cx="1983340" cy="2644828"/>
          </a:xfrm>
          <a:solidFill>
            <a:srgbClr val="55C5E9"/>
          </a:solidFill>
        </p:spPr>
        <p:txBody>
          <a:bodyPr wrap="square" tIns="120070" bIns="120070">
            <a:noAutofit/>
          </a:bodyPr>
          <a:lstStyle>
            <a:lvl1pPr marL="0" indent="0">
              <a:spcBef>
                <a:spcPts val="1008"/>
              </a:spcBef>
              <a:buClr>
                <a:schemeClr val="tx1"/>
              </a:buClr>
              <a:buFont typeface="Wingdings" pitchFamily="2" charset="2"/>
              <a:buNone/>
              <a:defRPr sz="3300">
                <a:solidFill>
                  <a:schemeClr val="tx1"/>
                </a:solidFill>
              </a:defRPr>
            </a:lvl1pPr>
            <a:lvl2pPr marL="0" indent="0">
              <a:spcBef>
                <a:spcPts val="889"/>
              </a:spcBef>
              <a:buNone/>
              <a:defRPr sz="1600">
                <a:solidFill>
                  <a:schemeClr val="tx1"/>
                </a:solidFill>
              </a:defRPr>
            </a:lvl2pPr>
            <a:lvl3pPr marL="190163" indent="0">
              <a:buNone/>
              <a:tabLst/>
              <a:defRPr sz="1600">
                <a:solidFill>
                  <a:schemeClr val="bg1"/>
                </a:solidFill>
              </a:defRPr>
            </a:lvl3pPr>
            <a:lvl4pPr marL="377719" indent="0">
              <a:buNone/>
              <a:defRPr>
                <a:solidFill>
                  <a:schemeClr val="bg1"/>
                </a:solidFill>
              </a:defRPr>
            </a:lvl4pPr>
            <a:lvl5pPr marL="562670" indent="0">
              <a:buNone/>
              <a:tabLst/>
              <a:defRPr>
                <a:solidFill>
                  <a:schemeClr val="bg1"/>
                </a:solidFill>
              </a:defRPr>
            </a:lvl5pPr>
          </a:lstStyle>
          <a:p>
            <a:pPr lvl="0"/>
            <a:r>
              <a:rPr lang="en-US" smtClean="0"/>
              <a:t>Click to edit Master text styles</a:t>
            </a:r>
          </a:p>
          <a:p>
            <a:pPr lvl="1"/>
            <a:r>
              <a:rPr lang="en-US" smtClean="0"/>
              <a:t>Second level</a:t>
            </a:r>
          </a:p>
        </p:txBody>
      </p:sp>
      <p:sp>
        <p:nvSpPr>
          <p:cNvPr id="7" name="Text Placeholder 3"/>
          <p:cNvSpPr>
            <a:spLocks noGrp="1"/>
          </p:cNvSpPr>
          <p:nvPr>
            <p:ph type="body" sz="quarter" idx="12"/>
          </p:nvPr>
        </p:nvSpPr>
        <p:spPr>
          <a:xfrm>
            <a:off x="6928618" y="1176725"/>
            <a:ext cx="2016956" cy="2644828"/>
          </a:xfrm>
          <a:solidFill>
            <a:schemeClr val="accent2"/>
          </a:solidFill>
        </p:spPr>
        <p:txBody>
          <a:bodyPr wrap="square" tIns="120070" bIns="120070">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163" indent="0">
              <a:buNone/>
              <a:tabLst/>
              <a:defRPr sz="1600">
                <a:solidFill>
                  <a:schemeClr val="bg1"/>
                </a:solidFill>
              </a:defRPr>
            </a:lvl3pPr>
            <a:lvl4pPr marL="377719" indent="0">
              <a:buNone/>
              <a:defRPr>
                <a:solidFill>
                  <a:schemeClr val="bg1"/>
                </a:solidFill>
              </a:defRPr>
            </a:lvl4pPr>
            <a:lvl5pPr marL="562670" indent="0">
              <a:buNone/>
              <a:tabLst/>
              <a:defRPr>
                <a:solidFill>
                  <a:schemeClr val="bg1"/>
                </a:solidFill>
              </a:defRPr>
            </a:lvl5pPr>
          </a:lstStyle>
          <a:p>
            <a:pPr lvl="0"/>
            <a:r>
              <a:rPr lang="en-US" smtClean="0"/>
              <a:t>Click to edit Master text styles</a:t>
            </a:r>
          </a:p>
          <a:p>
            <a:pPr lvl="1"/>
            <a:r>
              <a:rPr lang="en-US" smtClean="0"/>
              <a:t>Second level</a:t>
            </a:r>
          </a:p>
        </p:txBody>
      </p:sp>
      <p:sp>
        <p:nvSpPr>
          <p:cNvPr id="8" name="Text Placeholder 3"/>
          <p:cNvSpPr>
            <a:spLocks noGrp="1"/>
          </p:cNvSpPr>
          <p:nvPr>
            <p:ph type="body" sz="quarter" idx="13"/>
          </p:nvPr>
        </p:nvSpPr>
        <p:spPr>
          <a:xfrm>
            <a:off x="4905825" y="3867937"/>
            <a:ext cx="1983340" cy="2689656"/>
          </a:xfrm>
          <a:solidFill>
            <a:schemeClr val="accent1"/>
          </a:solidFill>
        </p:spPr>
        <p:txBody>
          <a:bodyPr wrap="square" tIns="120070" bIns="120070">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163" indent="0">
              <a:buNone/>
              <a:tabLst/>
              <a:defRPr sz="1600">
                <a:solidFill>
                  <a:schemeClr val="bg1"/>
                </a:solidFill>
              </a:defRPr>
            </a:lvl3pPr>
            <a:lvl4pPr marL="377719" indent="0">
              <a:buNone/>
              <a:defRPr>
                <a:solidFill>
                  <a:schemeClr val="bg1"/>
                </a:solidFill>
              </a:defRPr>
            </a:lvl4pPr>
            <a:lvl5pPr marL="562670" indent="0">
              <a:buNone/>
              <a:tabLst/>
              <a:defRPr>
                <a:solidFill>
                  <a:schemeClr val="bg1"/>
                </a:solidFill>
              </a:defRPr>
            </a:lvl5pPr>
          </a:lstStyle>
          <a:p>
            <a:pPr lvl="0"/>
            <a:r>
              <a:rPr lang="en-US" smtClean="0"/>
              <a:t>Click to edit Master text styles</a:t>
            </a:r>
          </a:p>
          <a:p>
            <a:pPr lvl="1"/>
            <a:r>
              <a:rPr lang="en-US" smtClean="0"/>
              <a:t>Second level</a:t>
            </a:r>
          </a:p>
        </p:txBody>
      </p:sp>
      <p:sp>
        <p:nvSpPr>
          <p:cNvPr id="9" name="Text Placeholder 3"/>
          <p:cNvSpPr>
            <a:spLocks noGrp="1"/>
          </p:cNvSpPr>
          <p:nvPr>
            <p:ph type="body" sz="quarter" idx="14"/>
          </p:nvPr>
        </p:nvSpPr>
        <p:spPr>
          <a:xfrm>
            <a:off x="6928618" y="3867937"/>
            <a:ext cx="2016956" cy="2689656"/>
          </a:xfrm>
          <a:solidFill>
            <a:schemeClr val="accent5"/>
          </a:solidFill>
        </p:spPr>
        <p:txBody>
          <a:bodyPr wrap="square" tIns="120070" bIns="120070">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163" indent="0">
              <a:buNone/>
              <a:tabLst/>
              <a:defRPr sz="1600">
                <a:solidFill>
                  <a:schemeClr val="bg1"/>
                </a:solidFill>
              </a:defRPr>
            </a:lvl3pPr>
            <a:lvl4pPr marL="377719" indent="0">
              <a:buNone/>
              <a:defRPr>
                <a:solidFill>
                  <a:schemeClr val="bg1"/>
                </a:solidFill>
              </a:defRPr>
            </a:lvl4pPr>
            <a:lvl5pPr marL="562670" indent="0">
              <a:buNone/>
              <a:tabLst/>
              <a:defRPr>
                <a:solidFill>
                  <a:schemeClr val="bg1"/>
                </a:solidFill>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69585507"/>
      </p:ext>
    </p:extLst>
  </p:cSld>
  <p:clrMapOvr>
    <a:masterClrMapping/>
  </p:clrMapOvr>
  <p:transition>
    <p:fade/>
  </p:transition>
  <p:timing>
    <p:tnLst>
      <p:par>
        <p:cTn id="1" dur="indefinite" restart="never" nodeType="tmRoot"/>
      </p:par>
    </p:tnLst>
  </p:timing>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4_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1931" y="2084215"/>
            <a:ext cx="8740142" cy="1796217"/>
          </a:xfrm>
          <a:noFill/>
        </p:spPr>
        <p:txBody>
          <a:bodyPr tIns="75023" bIns="75023"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4351820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1931" y="2084215"/>
            <a:ext cx="8740142" cy="1796217"/>
          </a:xfrm>
          <a:noFill/>
        </p:spPr>
        <p:txBody>
          <a:bodyPr tIns="75023" bIns="75023"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372618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2/24/2009</a:t>
            </a: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DA65E0E-9CC3-4660-817A-30CCE6B9CA0F}" type="slidenum">
              <a:rPr lang="en-US"/>
              <a:pPr>
                <a:defRPr/>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87"/>
            <a:ext cx="5486400" cy="4114800"/>
          </a:xfrm>
        </p:spPr>
        <p:txBody>
          <a:bodyPr/>
          <a:lstStyle>
            <a:lvl1pPr marL="0" indent="0">
              <a:buNone/>
              <a:defRPr sz="3200"/>
            </a:lvl1pPr>
            <a:lvl2pPr marL="455646" indent="0">
              <a:buNone/>
              <a:defRPr sz="2800"/>
            </a:lvl2pPr>
            <a:lvl3pPr marL="911294" indent="0">
              <a:buNone/>
              <a:defRPr sz="2400"/>
            </a:lvl3pPr>
            <a:lvl4pPr marL="1366949" indent="0">
              <a:buNone/>
              <a:defRPr sz="2000"/>
            </a:lvl4pPr>
            <a:lvl5pPr marL="1822589" indent="0">
              <a:buNone/>
              <a:defRPr sz="2000"/>
            </a:lvl5pPr>
            <a:lvl6pPr marL="2278233" indent="0">
              <a:buNone/>
              <a:defRPr sz="2000"/>
            </a:lvl6pPr>
            <a:lvl7pPr marL="2733885" indent="0">
              <a:buNone/>
              <a:defRPr sz="2000"/>
            </a:lvl7pPr>
            <a:lvl8pPr marL="3189531" indent="0">
              <a:buNone/>
              <a:defRPr sz="2000"/>
            </a:lvl8pPr>
            <a:lvl9pPr marL="3645182"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56"/>
            <a:ext cx="5486400" cy="804862"/>
          </a:xfrm>
        </p:spPr>
        <p:txBody>
          <a:bodyPr/>
          <a:lstStyle>
            <a:lvl1pPr marL="0" indent="0">
              <a:buNone/>
              <a:defRPr sz="1400"/>
            </a:lvl1pPr>
            <a:lvl2pPr marL="455646" indent="0">
              <a:buNone/>
              <a:defRPr sz="1200"/>
            </a:lvl2pPr>
            <a:lvl3pPr marL="911294" indent="0">
              <a:buNone/>
              <a:defRPr sz="1000"/>
            </a:lvl3pPr>
            <a:lvl4pPr marL="1366949" indent="0">
              <a:buNone/>
              <a:defRPr sz="900"/>
            </a:lvl4pPr>
            <a:lvl5pPr marL="1822589" indent="0">
              <a:buNone/>
              <a:defRPr sz="900"/>
            </a:lvl5pPr>
            <a:lvl6pPr marL="2278233" indent="0">
              <a:buNone/>
              <a:defRPr sz="900"/>
            </a:lvl6pPr>
            <a:lvl7pPr marL="2733885" indent="0">
              <a:buNone/>
              <a:defRPr sz="900"/>
            </a:lvl7pPr>
            <a:lvl8pPr marL="3189531" indent="0">
              <a:buNone/>
              <a:defRPr sz="900"/>
            </a:lvl8pPr>
            <a:lvl9pPr marL="3645182" indent="0">
              <a:buNone/>
              <a:defRPr sz="900"/>
            </a:lvl9pPr>
          </a:lstStyle>
          <a:p>
            <a:pPr lvl="0"/>
            <a:r>
              <a:rPr lang="en-US" smtClean="0"/>
              <a:t>Click to edit Master text styles</a:t>
            </a:r>
          </a:p>
        </p:txBody>
      </p:sp>
    </p:spTree>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1931" y="2084215"/>
            <a:ext cx="8740142" cy="1796217"/>
          </a:xfrm>
          <a:noFill/>
        </p:spPr>
        <p:txBody>
          <a:bodyPr tIns="75023" bIns="75023" anchor="t" anchorCtr="0"/>
          <a:lstStyle>
            <a:lvl1pPr>
              <a:defRPr sz="7200" spc="-82" baseline="0">
                <a:solidFill>
                  <a:schemeClr val="bg1"/>
                </a:solidFill>
              </a:defRPr>
            </a:lvl1pPr>
          </a:lstStyle>
          <a:p>
            <a:r>
              <a:rPr lang="en-US" dirty="0" smtClean="0"/>
              <a:t>Section title</a:t>
            </a:r>
            <a:endParaRPr lang="en-US" dirty="0"/>
          </a:p>
        </p:txBody>
      </p:sp>
    </p:spTree>
    <p:extLst>
      <p:ext uri="{BB962C8B-B14F-4D97-AF65-F5344CB8AC3E}">
        <p14:creationId xmlns:p14="http://schemas.microsoft.com/office/powerpoint/2010/main" val="319709740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125805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825596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623072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9230579"/>
      </p:ext>
    </p:extLst>
  </p:cSld>
  <p:clrMapOvr>
    <a:masterClrMapping/>
  </p:clrMapOvr>
  <p:transition>
    <p:fade/>
  </p:transition>
  <p:timing>
    <p:tnLst>
      <p:par>
        <p:cTn id="1" dur="indefinite" restart="never" nodeType="tmRoot"/>
      </p:par>
    </p:tnLst>
  </p:timing>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189176"/>
            <a:ext cx="9144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8269" tIns="38269" rIns="38269" bIns="38269" numCol="1" spcCol="0" rtlCol="0" fromWordArt="0" anchor="ctr" anchorCtr="0" forceAA="0" compatLnSpc="1">
            <a:prstTxWarp prst="textNoShape">
              <a:avLst/>
            </a:prstTxWarp>
            <a:noAutofit/>
          </a:bodyPr>
          <a:lstStyle/>
          <a:p>
            <a:pPr algn="ctr" defTabSz="765058"/>
            <a:endParaRPr lang="en-US" sz="15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01968" y="1197343"/>
            <a:ext cx="8740141" cy="1642689"/>
          </a:xfrm>
        </p:spPr>
        <p:txBody>
          <a:bodyPr/>
          <a:lstStyle>
            <a:lvl1pPr marL="0" indent="0">
              <a:buNone/>
              <a:defRPr sz="2700">
                <a:gradFill>
                  <a:gsLst>
                    <a:gs pos="1250">
                      <a:srgbClr val="000000"/>
                    </a:gs>
                    <a:gs pos="100000">
                      <a:srgbClr val="000000"/>
                    </a:gs>
                  </a:gsLst>
                  <a:lin ang="5400000" scaled="0"/>
                </a:gradFill>
                <a:latin typeface="Segoe UI" pitchFamily="34" charset="0"/>
                <a:cs typeface="Segoe UI" pitchFamily="34" charset="0"/>
              </a:defRPr>
            </a:lvl1pPr>
            <a:lvl2pPr marL="284331" indent="0">
              <a:buNone/>
              <a:defRPr>
                <a:gradFill>
                  <a:gsLst>
                    <a:gs pos="1250">
                      <a:srgbClr val="000000"/>
                    </a:gs>
                    <a:gs pos="100000">
                      <a:srgbClr val="000000"/>
                    </a:gs>
                  </a:gsLst>
                  <a:lin ang="5400000" scaled="0"/>
                </a:gradFill>
                <a:latin typeface="Segoe UI" pitchFamily="34" charset="0"/>
                <a:cs typeface="Segoe UI" pitchFamily="34" charset="0"/>
              </a:defRPr>
            </a:lvl2pPr>
            <a:lvl3pPr marL="479651" indent="0">
              <a:buNone/>
              <a:defRPr>
                <a:gradFill>
                  <a:gsLst>
                    <a:gs pos="1250">
                      <a:srgbClr val="000000"/>
                    </a:gs>
                    <a:gs pos="100000">
                      <a:srgbClr val="000000"/>
                    </a:gs>
                  </a:gsLst>
                  <a:lin ang="5400000" scaled="0"/>
                </a:gradFill>
                <a:latin typeface="Segoe UI" pitchFamily="34" charset="0"/>
                <a:cs typeface="Segoe UI" pitchFamily="34" charset="0"/>
              </a:defRPr>
            </a:lvl3pPr>
            <a:lvl4pPr marL="668320" indent="0">
              <a:buNone/>
              <a:defRPr>
                <a:gradFill>
                  <a:gsLst>
                    <a:gs pos="1250">
                      <a:srgbClr val="000000"/>
                    </a:gs>
                    <a:gs pos="100000">
                      <a:srgbClr val="000000"/>
                    </a:gs>
                  </a:gsLst>
                  <a:lin ang="5400000" scaled="0"/>
                </a:gradFill>
                <a:latin typeface="Segoe UI" pitchFamily="34" charset="0"/>
                <a:cs typeface="Segoe UI" pitchFamily="34" charset="0"/>
              </a:defRPr>
            </a:lvl4pPr>
            <a:lvl5pPr marL="862303"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32319341"/>
      </p:ext>
    </p:extLst>
  </p:cSld>
  <p:clrMapOvr>
    <a:masterClrMapping/>
  </p:clrMapOvr>
  <p:transition>
    <p:fade/>
  </p:transition>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01931" y="1189202"/>
            <a:ext cx="8740142" cy="2005865"/>
          </a:xfrm>
          <a:prstGeom prst="rect">
            <a:avLst/>
          </a:prstGeom>
        </p:spPr>
        <p:txBody>
          <a:bodyPr/>
          <a:lstStyle>
            <a:lvl1pPr marL="238353" indent="-238353">
              <a:buClr>
                <a:schemeClr val="tx1"/>
              </a:buClr>
              <a:buSzPct val="90000"/>
              <a:buFont typeface="Arial" pitchFamily="34" charset="0"/>
              <a:buChar char="•"/>
              <a:defRPr sz="30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468893" indent="-230542">
              <a:buClr>
                <a:schemeClr val="tx1"/>
              </a:buClr>
              <a:buSzPct val="90000"/>
              <a:buFont typeface="Arial" pitchFamily="34" charset="0"/>
              <a:buChar char="•"/>
              <a:defRPr sz="26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707257" indent="-238353">
              <a:buClr>
                <a:schemeClr val="tx1"/>
              </a:buClr>
              <a:buSzPct val="90000"/>
              <a:buFont typeface="Arial" pitchFamily="34" charset="0"/>
              <a:buChar char="•"/>
              <a:defRPr sz="23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894805" indent="-18755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082366" indent="-187557">
              <a:buClr>
                <a:schemeClr val="tx1"/>
              </a:buClr>
              <a:buSzPct val="90000"/>
              <a:buFont typeface="Arial" pitchFamily="34" charset="0"/>
              <a:buChar char="•"/>
              <a:defRPr sz="16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5" y="6238884"/>
            <a:ext cx="9144001" cy="619125"/>
          </a:xfrm>
          <a:prstGeom prst="rect">
            <a:avLst/>
          </a:prstGeom>
          <a:solidFill>
            <a:srgbClr val="FFFF99"/>
          </a:solidFill>
        </p:spPr>
        <p:txBody>
          <a:bodyPr wrap="square" lIns="127535" tIns="63766" rIns="127535" bIns="63766" anchor="b" anchorCtr="0">
            <a:noAutofit/>
          </a:bodyPr>
          <a:lstStyle>
            <a:lvl1pPr algn="r">
              <a:buFont typeface="Arial" pitchFamily="34" charset="0"/>
              <a:buNone/>
              <a:defRPr sz="3000" spc="-42"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7129067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07.xml><?xml version="1.0" encoding="utf-8"?>
<p:sldLayout xmlns:a="http://schemas.openxmlformats.org/drawingml/2006/main" xmlns:r="http://schemas.openxmlformats.org/officeDocument/2006/relationships" xmlns:p="http://schemas.openxmlformats.org/presentationml/2006/main" userDrawn="1">
  <p:cSld name="9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descr="demo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37518" cy="6858000"/>
          </a:xfrm>
          <a:prstGeom prst="rect">
            <a:avLst/>
          </a:prstGeom>
        </p:spPr>
      </p:pic>
      <p:sp>
        <p:nvSpPr>
          <p:cNvPr id="2" name="Title 1"/>
          <p:cNvSpPr>
            <a:spLocks noGrp="1"/>
          </p:cNvSpPr>
          <p:nvPr>
            <p:ph type="title" hasCustomPrompt="1"/>
          </p:nvPr>
        </p:nvSpPr>
        <p:spPr>
          <a:xfrm>
            <a:off x="201695" y="268966"/>
            <a:ext cx="3489822" cy="1445800"/>
          </a:xfrm>
          <a:noFill/>
        </p:spPr>
        <p:txBody>
          <a:bodyPr tIns="75023" bIns="75023" anchor="t" anchorCtr="0"/>
          <a:lstStyle>
            <a:lvl1pPr>
              <a:defRPr sz="7200" spc="-82" baseline="0">
                <a:gradFill>
                  <a:gsLst>
                    <a:gs pos="100000">
                      <a:schemeClr val="tx1"/>
                    </a:gs>
                    <a:gs pos="0">
                      <a:schemeClr val="tx1"/>
                    </a:gs>
                  </a:gsLst>
                  <a:lin ang="5400000" scaled="0"/>
                </a:gradFill>
              </a:defRPr>
            </a:lvl1pPr>
          </a:lstStyle>
          <a:p>
            <a:r>
              <a:rPr lang="en-US" dirty="0" smtClean="0"/>
              <a:t>Demo</a:t>
            </a:r>
            <a:endParaRPr lang="en-US" dirty="0"/>
          </a:p>
        </p:txBody>
      </p:sp>
      <p:sp>
        <p:nvSpPr>
          <p:cNvPr id="8" name="Text Placeholder 8"/>
          <p:cNvSpPr>
            <a:spLocks noGrp="1"/>
          </p:cNvSpPr>
          <p:nvPr>
            <p:ph type="body" sz="quarter" idx="10" hasCustomPrompt="1"/>
          </p:nvPr>
        </p:nvSpPr>
        <p:spPr>
          <a:xfrm>
            <a:off x="201697" y="3182442"/>
            <a:ext cx="4119186" cy="608559"/>
          </a:xfrm>
        </p:spPr>
        <p:txBody>
          <a:bodyPr/>
          <a:lstStyle>
            <a:lvl1pPr marL="0" indent="0">
              <a:buNone/>
              <a:defRPr sz="3300" baseline="0"/>
            </a:lvl1pPr>
          </a:lstStyle>
          <a:p>
            <a:pPr lvl="0"/>
            <a:r>
              <a:rPr lang="es-ES" dirty="0" smtClean="0"/>
              <a:t>Demo </a:t>
            </a:r>
            <a:r>
              <a:rPr lang="es-ES" dirty="0" err="1" smtClean="0"/>
              <a:t>title</a:t>
            </a:r>
            <a:endParaRPr lang="es-ES" dirty="0"/>
          </a:p>
        </p:txBody>
      </p:sp>
    </p:spTree>
    <p:extLst>
      <p:ext uri="{BB962C8B-B14F-4D97-AF65-F5344CB8AC3E}">
        <p14:creationId xmlns:p14="http://schemas.microsoft.com/office/powerpoint/2010/main" val="230779127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Title Slide 3">
    <p:bg>
      <p:bgPr>
        <a:solidFill>
          <a:schemeClr val="accent2"/>
        </a:solidFill>
        <a:effectLst/>
      </p:bgPr>
    </p:bg>
    <p:spTree>
      <p:nvGrpSpPr>
        <p:cNvPr id="1" name=""/>
        <p:cNvGrpSpPr/>
        <p:nvPr/>
      </p:nvGrpSpPr>
      <p:grpSpPr>
        <a:xfrm>
          <a:off x="0" y="0"/>
          <a:ext cx="0" cy="0"/>
          <a:chOff x="0" y="0"/>
          <a:chExt cx="0" cy="0"/>
        </a:xfrm>
      </p:grpSpPr>
      <p:pic>
        <p:nvPicPr>
          <p:cNvPr id="2" name="Picture 1" descr="VS_PowerPoint_16x9-01.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2704" cy="6858000"/>
          </a:xfrm>
          <a:prstGeom prst="rect">
            <a:avLst/>
          </a:prstGeom>
        </p:spPr>
      </p:pic>
      <p:sp>
        <p:nvSpPr>
          <p:cNvPr id="5" name="Text Placeholder 4"/>
          <p:cNvSpPr>
            <a:spLocks noGrp="1"/>
          </p:cNvSpPr>
          <p:nvPr>
            <p:ph type="body" sz="quarter" idx="12" hasCustomPrompt="1"/>
          </p:nvPr>
        </p:nvSpPr>
        <p:spPr>
          <a:xfrm>
            <a:off x="203333" y="4777550"/>
            <a:ext cx="5378549" cy="1794661"/>
          </a:xfrm>
          <a:noFill/>
        </p:spPr>
        <p:txBody>
          <a:bodyPr lIns="120048" tIns="90046" rIns="120048" bIns="90046">
            <a:noAutofit/>
          </a:bodyPr>
          <a:lstStyle>
            <a:lvl1pPr marL="0" indent="0">
              <a:spcBef>
                <a:spcPts val="0"/>
              </a:spcBef>
              <a:buNone/>
              <a:defRPr sz="25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2976098"/>
            <a:ext cx="5378549" cy="1801436"/>
          </a:xfrm>
          <a:noFill/>
        </p:spPr>
        <p:txBody>
          <a:bodyPr lIns="120048" tIns="75031" rIns="120048" bIns="75031" anchor="t" anchorCtr="0"/>
          <a:lstStyle>
            <a:lvl1pPr>
              <a:defRPr sz="4100" spc="-82"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invGray">
          <a:xfrm>
            <a:off x="7472597" y="6380962"/>
            <a:ext cx="739551" cy="191269"/>
          </a:xfrm>
          <a:prstGeom prst="rect">
            <a:avLst/>
          </a:prstGeom>
          <a:noFill/>
        </p:spPr>
      </p:pic>
      <p:pic>
        <p:nvPicPr>
          <p:cNvPr id="8" name="Picture 7" descr="VS_Wht_rgb.wmf"/>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36444" y="2084172"/>
            <a:ext cx="2017213" cy="474706"/>
          </a:xfrm>
          <a:prstGeom prst="rect">
            <a:avLst/>
          </a:prstGeom>
        </p:spPr>
      </p:pic>
    </p:spTree>
    <p:extLst>
      <p:ext uri="{BB962C8B-B14F-4D97-AF65-F5344CB8AC3E}">
        <p14:creationId xmlns:p14="http://schemas.microsoft.com/office/powerpoint/2010/main" val="224453015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1_Title Slide 3">
    <p:bg>
      <p:bgPr>
        <a:solidFill>
          <a:schemeClr val="accent2"/>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5" y="0"/>
            <a:ext cx="9142703" cy="6858000"/>
          </a:xfrm>
          <a:prstGeom prst="rect">
            <a:avLst/>
          </a:prstGeom>
        </p:spPr>
      </p:pic>
      <p:sp>
        <p:nvSpPr>
          <p:cNvPr id="5" name="Text Placeholder 4"/>
          <p:cNvSpPr>
            <a:spLocks noGrp="1"/>
          </p:cNvSpPr>
          <p:nvPr>
            <p:ph type="body" sz="quarter" idx="12" hasCustomPrompt="1"/>
          </p:nvPr>
        </p:nvSpPr>
        <p:spPr>
          <a:xfrm>
            <a:off x="203333" y="4777550"/>
            <a:ext cx="5378549" cy="1794661"/>
          </a:xfrm>
          <a:noFill/>
        </p:spPr>
        <p:txBody>
          <a:bodyPr lIns="120048" tIns="90046" rIns="120048" bIns="90046">
            <a:noAutofit/>
          </a:bodyPr>
          <a:lstStyle>
            <a:lvl1pPr marL="0" indent="0">
              <a:spcBef>
                <a:spcPts val="0"/>
              </a:spcBef>
              <a:buNone/>
              <a:defRPr sz="25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2976098"/>
            <a:ext cx="5378549" cy="1801436"/>
          </a:xfrm>
          <a:noFill/>
        </p:spPr>
        <p:txBody>
          <a:bodyPr lIns="120048" tIns="75031" rIns="120048" bIns="75031" anchor="t" anchorCtr="0"/>
          <a:lstStyle>
            <a:lvl1pPr>
              <a:defRPr sz="4100" spc="-82"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Picture 7" descr="VS_Wht_rgb.wmf"/>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6444" y="2084172"/>
            <a:ext cx="2017213" cy="474706"/>
          </a:xfrm>
          <a:prstGeom prst="rect">
            <a:avLst/>
          </a:prstGeom>
        </p:spPr>
      </p:pic>
      <p:pic>
        <p:nvPicPr>
          <p:cNvPr id="7" name="Picture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invGray">
          <a:xfrm>
            <a:off x="7472597" y="6380962"/>
            <a:ext cx="739551" cy="191269"/>
          </a:xfrm>
          <a:prstGeom prst="rect">
            <a:avLst/>
          </a:prstGeom>
          <a:noFill/>
        </p:spPr>
      </p:pic>
    </p:spTree>
    <p:extLst>
      <p:ext uri="{BB962C8B-B14F-4D97-AF65-F5344CB8AC3E}">
        <p14:creationId xmlns:p14="http://schemas.microsoft.com/office/powerpoint/2010/main" val="304048210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2_Title Slide 3">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5" y="33"/>
            <a:ext cx="9142703" cy="6857999"/>
          </a:xfrm>
          <a:prstGeom prst="rect">
            <a:avLst/>
          </a:prstGeom>
        </p:spPr>
      </p:pic>
      <p:pic>
        <p:nvPicPr>
          <p:cNvPr id="7" name="Picture 6" descr="VS_Purp526_rgb.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4481" y="1886825"/>
            <a:ext cx="2365638" cy="883460"/>
          </a:xfrm>
          <a:prstGeom prst="rect">
            <a:avLst/>
          </a:prstGeom>
        </p:spPr>
      </p:pic>
      <p:pic>
        <p:nvPicPr>
          <p:cNvPr id="10" name="Picture 9" descr="MSFT_logo_rgb_C-Gray.png"/>
          <p:cNvPicPr>
            <a:picLocks noChangeAspect="1"/>
          </p:cNvPicPr>
          <p:nvPr userDrawn="1"/>
        </p:nvPicPr>
        <p:blipFill rotWithShape="1">
          <a:blip r:embed="rId4" cstate="print">
            <a:extLst>
              <a:ext uri="{28A0092B-C50C-407E-A947-70E740481C1C}">
                <a14:useLocalDpi xmlns:a14="http://schemas.microsoft.com/office/drawing/2010/main" val="0"/>
              </a:ext>
            </a:extLst>
          </a:blip>
          <a:srcRect l="30316" t="23386" b="23386"/>
          <a:stretch/>
        </p:blipFill>
        <p:spPr>
          <a:xfrm>
            <a:off x="7445801" y="6308981"/>
            <a:ext cx="922389" cy="345606"/>
          </a:xfrm>
          <a:prstGeom prst="rect">
            <a:avLst/>
          </a:prstGeom>
        </p:spPr>
      </p:pic>
      <p:sp>
        <p:nvSpPr>
          <p:cNvPr id="5" name="Text Placeholder 4"/>
          <p:cNvSpPr>
            <a:spLocks noGrp="1"/>
          </p:cNvSpPr>
          <p:nvPr>
            <p:ph type="body" sz="quarter" idx="12" hasCustomPrompt="1"/>
          </p:nvPr>
        </p:nvSpPr>
        <p:spPr>
          <a:xfrm>
            <a:off x="203333" y="5491418"/>
            <a:ext cx="5378549" cy="1366621"/>
          </a:xfrm>
          <a:noFill/>
        </p:spPr>
        <p:txBody>
          <a:bodyPr lIns="120048" tIns="90046" rIns="120048" bIns="90046">
            <a:noAutofit/>
          </a:bodyPr>
          <a:lstStyle>
            <a:lvl1pPr marL="0" indent="0">
              <a:spcBef>
                <a:spcPts val="0"/>
              </a:spcBef>
              <a:buNone/>
              <a:defRPr sz="2500" spc="0" baseline="0">
                <a:solidFill>
                  <a:schemeClr val="tx1">
                    <a:lumMod val="50000"/>
                  </a:schemeClr>
                </a:soli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3689946"/>
            <a:ext cx="5378549" cy="1801436"/>
          </a:xfrm>
          <a:noFill/>
        </p:spPr>
        <p:txBody>
          <a:bodyPr lIns="120048" tIns="75031" rIns="120048" bIns="75031" anchor="t" anchorCtr="0"/>
          <a:lstStyle>
            <a:lvl1pPr>
              <a:defRPr sz="4100" spc="-82" baseline="0">
                <a:solidFill>
                  <a:schemeClr val="accent2"/>
                </a:solidFill>
              </a:defRPr>
            </a:lvl1pPr>
          </a:lstStyle>
          <a:p>
            <a:r>
              <a:rPr lang="en-US" dirty="0" smtClean="0"/>
              <a:t>Presentation title</a:t>
            </a:r>
            <a:endParaRPr lang="en-US" dirty="0"/>
          </a:p>
        </p:txBody>
      </p:sp>
    </p:spTree>
    <p:extLst>
      <p:ext uri="{BB962C8B-B14F-4D97-AF65-F5344CB8AC3E}">
        <p14:creationId xmlns:p14="http://schemas.microsoft.com/office/powerpoint/2010/main" val="178026706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3_Title Slide 3">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3"/>
            <a:ext cx="9142702" cy="6857999"/>
          </a:xfrm>
          <a:prstGeom prst="rect">
            <a:avLst/>
          </a:prstGeom>
        </p:spPr>
      </p:pic>
      <p:pic>
        <p:nvPicPr>
          <p:cNvPr id="7" name="Picture 6" descr="VS_Purp526_rgb.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4481" y="1886825"/>
            <a:ext cx="2365638" cy="883460"/>
          </a:xfrm>
          <a:prstGeom prst="rect">
            <a:avLst/>
          </a:prstGeom>
        </p:spPr>
      </p:pic>
      <p:sp>
        <p:nvSpPr>
          <p:cNvPr id="5" name="Text Placeholder 4"/>
          <p:cNvSpPr>
            <a:spLocks noGrp="1"/>
          </p:cNvSpPr>
          <p:nvPr>
            <p:ph type="body" sz="quarter" idx="12" hasCustomPrompt="1"/>
          </p:nvPr>
        </p:nvSpPr>
        <p:spPr>
          <a:xfrm>
            <a:off x="203333" y="5491418"/>
            <a:ext cx="5378549" cy="1366621"/>
          </a:xfrm>
          <a:noFill/>
        </p:spPr>
        <p:txBody>
          <a:bodyPr lIns="120048" tIns="90046" rIns="120048" bIns="90046">
            <a:noAutofit/>
          </a:bodyPr>
          <a:lstStyle>
            <a:lvl1pPr marL="0" indent="0">
              <a:spcBef>
                <a:spcPts val="0"/>
              </a:spcBef>
              <a:buNone/>
              <a:defRPr sz="2500" spc="0" baseline="0">
                <a:solidFill>
                  <a:schemeClr val="tx1">
                    <a:lumMod val="50000"/>
                  </a:schemeClr>
                </a:soli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3689946"/>
            <a:ext cx="5378549" cy="1801436"/>
          </a:xfrm>
          <a:noFill/>
        </p:spPr>
        <p:txBody>
          <a:bodyPr lIns="120048" tIns="75031" rIns="120048" bIns="75031" anchor="t" anchorCtr="0"/>
          <a:lstStyle>
            <a:lvl1pPr>
              <a:defRPr sz="4100" spc="-82" baseline="0">
                <a:solidFill>
                  <a:schemeClr val="accent2"/>
                </a:solidFill>
              </a:defRPr>
            </a:lvl1pPr>
          </a:lstStyle>
          <a:p>
            <a:r>
              <a:rPr lang="en-US" dirty="0" smtClean="0"/>
              <a:t>Presentation title</a:t>
            </a:r>
            <a:endParaRPr lang="en-US" dirty="0"/>
          </a:p>
        </p:txBody>
      </p:sp>
      <p:pic>
        <p:nvPicPr>
          <p:cNvPr id="8" name="Picture 7" descr="MSFT_logo_rgb_C-Gray.png"/>
          <p:cNvPicPr>
            <a:picLocks noChangeAspect="1"/>
          </p:cNvPicPr>
          <p:nvPr userDrawn="1"/>
        </p:nvPicPr>
        <p:blipFill rotWithShape="1">
          <a:blip r:embed="rId4" cstate="print">
            <a:extLst>
              <a:ext uri="{28A0092B-C50C-407E-A947-70E740481C1C}">
                <a14:useLocalDpi xmlns:a14="http://schemas.microsoft.com/office/drawing/2010/main" val="0"/>
              </a:ext>
            </a:extLst>
          </a:blip>
          <a:srcRect l="30316" t="23386" b="23386"/>
          <a:stretch/>
        </p:blipFill>
        <p:spPr>
          <a:xfrm>
            <a:off x="7445801" y="6308981"/>
            <a:ext cx="922389" cy="345606"/>
          </a:xfrm>
          <a:prstGeom prst="rect">
            <a:avLst/>
          </a:prstGeom>
        </p:spPr>
      </p:pic>
    </p:spTree>
    <p:extLst>
      <p:ext uri="{BB962C8B-B14F-4D97-AF65-F5344CB8AC3E}">
        <p14:creationId xmlns:p14="http://schemas.microsoft.com/office/powerpoint/2010/main" val="87748104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userDrawn="1">
  <p:cSld name="1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5" y="0"/>
            <a:ext cx="9142703" cy="6858000"/>
          </a:xfrm>
          <a:prstGeom prst="rect">
            <a:avLst/>
          </a:prstGeom>
        </p:spPr>
      </p:pic>
      <p:sp>
        <p:nvSpPr>
          <p:cNvPr id="2" name="Title 1"/>
          <p:cNvSpPr>
            <a:spLocks noGrp="1"/>
          </p:cNvSpPr>
          <p:nvPr>
            <p:ph type="title" hasCustomPrompt="1"/>
          </p:nvPr>
        </p:nvSpPr>
        <p:spPr>
          <a:xfrm>
            <a:off x="201933" y="269005"/>
            <a:ext cx="5378549" cy="1796217"/>
          </a:xfrm>
          <a:noFill/>
        </p:spPr>
        <p:txBody>
          <a:bodyPr tIns="75031" bIns="75031"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10501352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userDrawn="1">
  <p:cSld name="2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5" y="33"/>
            <a:ext cx="9142703" cy="6857999"/>
          </a:xfrm>
          <a:prstGeom prst="rect">
            <a:avLst/>
          </a:prstGeom>
        </p:spPr>
      </p:pic>
      <p:sp>
        <p:nvSpPr>
          <p:cNvPr id="2" name="Title 1"/>
          <p:cNvSpPr>
            <a:spLocks noGrp="1"/>
          </p:cNvSpPr>
          <p:nvPr>
            <p:ph type="title" hasCustomPrompt="1"/>
          </p:nvPr>
        </p:nvSpPr>
        <p:spPr>
          <a:xfrm>
            <a:off x="201933" y="269005"/>
            <a:ext cx="5378549" cy="1796217"/>
          </a:xfrm>
          <a:noFill/>
        </p:spPr>
        <p:txBody>
          <a:bodyPr tIns="75031" bIns="75031"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9411907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userDrawn="1">
  <p:cSld name="3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5" y="33"/>
            <a:ext cx="9142703" cy="6857999"/>
          </a:xfrm>
          <a:prstGeom prst="rect">
            <a:avLst/>
          </a:prstGeom>
        </p:spPr>
      </p:pic>
      <p:sp>
        <p:nvSpPr>
          <p:cNvPr id="2" name="Title 1"/>
          <p:cNvSpPr>
            <a:spLocks noGrp="1"/>
          </p:cNvSpPr>
          <p:nvPr>
            <p:ph type="title" hasCustomPrompt="1"/>
          </p:nvPr>
        </p:nvSpPr>
        <p:spPr>
          <a:xfrm>
            <a:off x="201933" y="269005"/>
            <a:ext cx="5378549" cy="1796217"/>
          </a:xfrm>
          <a:noFill/>
        </p:spPr>
        <p:txBody>
          <a:bodyPr tIns="75031" bIns="75031"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693425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userDrawn="1">
  <p:cSld name="8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descr="demo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37518" cy="6858000"/>
          </a:xfrm>
          <a:prstGeom prst="rect">
            <a:avLst/>
          </a:prstGeom>
        </p:spPr>
      </p:pic>
      <p:sp>
        <p:nvSpPr>
          <p:cNvPr id="2" name="Title 1"/>
          <p:cNvSpPr>
            <a:spLocks noGrp="1"/>
          </p:cNvSpPr>
          <p:nvPr>
            <p:ph type="title" hasCustomPrompt="1"/>
          </p:nvPr>
        </p:nvSpPr>
        <p:spPr>
          <a:xfrm>
            <a:off x="201929" y="268973"/>
            <a:ext cx="3489822" cy="4401047"/>
          </a:xfrm>
          <a:noFill/>
        </p:spPr>
        <p:txBody>
          <a:bodyPr tIns="75031" bIns="75031" anchor="t" anchorCtr="0"/>
          <a:lstStyle>
            <a:lvl1pPr>
              <a:defRPr sz="7200" spc="-82" baseline="0">
                <a:gradFill>
                  <a:gsLst>
                    <a:gs pos="100000">
                      <a:schemeClr val="tx1"/>
                    </a:gs>
                    <a:gs pos="0">
                      <a:schemeClr val="tx1"/>
                    </a:gs>
                  </a:gsLst>
                  <a:lin ang="5400000" scaled="0"/>
                </a:gradFill>
              </a:defRPr>
            </a:lvl1pPr>
          </a:lstStyle>
          <a:p>
            <a:r>
              <a:rPr lang="en-US" dirty="0" smtClean="0"/>
              <a:t>Demo</a:t>
            </a:r>
            <a:endParaRPr lang="en-US" dirty="0"/>
          </a:p>
        </p:txBody>
      </p:sp>
    </p:spTree>
    <p:extLst>
      <p:ext uri="{BB962C8B-B14F-4D97-AF65-F5344CB8AC3E}">
        <p14:creationId xmlns:p14="http://schemas.microsoft.com/office/powerpoint/2010/main" val="111661275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6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descr="announcing.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9"/>
            <a:ext cx="9144000" cy="6855863"/>
          </a:xfrm>
          <a:prstGeom prst="rect">
            <a:avLst/>
          </a:prstGeom>
        </p:spPr>
      </p:pic>
      <p:sp>
        <p:nvSpPr>
          <p:cNvPr id="2" name="Title 1"/>
          <p:cNvSpPr>
            <a:spLocks noGrp="1"/>
          </p:cNvSpPr>
          <p:nvPr>
            <p:ph type="title" hasCustomPrompt="1"/>
          </p:nvPr>
        </p:nvSpPr>
        <p:spPr>
          <a:xfrm>
            <a:off x="201933" y="269005"/>
            <a:ext cx="5378549" cy="1796217"/>
          </a:xfrm>
          <a:noFill/>
        </p:spPr>
        <p:txBody>
          <a:bodyPr tIns="75031" bIns="75031" anchor="t" anchorCtr="0"/>
          <a:lstStyle>
            <a:lvl1pPr>
              <a:defRPr sz="7200" spc="-82" baseline="0">
                <a:gradFill>
                  <a:gsLst>
                    <a:gs pos="100000">
                      <a:schemeClr val="tx1"/>
                    </a:gs>
                    <a:gs pos="0">
                      <a:schemeClr val="tx1"/>
                    </a:gs>
                  </a:gsLst>
                  <a:lin ang="5400000" scaled="0"/>
                </a:gradFill>
              </a:defRPr>
            </a:lvl1pPr>
          </a:lstStyle>
          <a:p>
            <a:r>
              <a:rPr lang="en-US" dirty="0" smtClean="0"/>
              <a:t>Announcing</a:t>
            </a:r>
            <a:endParaRPr lang="en-US" dirty="0"/>
          </a:p>
        </p:txBody>
      </p:sp>
    </p:spTree>
    <p:extLst>
      <p:ext uri="{BB962C8B-B14F-4D97-AF65-F5344CB8AC3E}">
        <p14:creationId xmlns:p14="http://schemas.microsoft.com/office/powerpoint/2010/main" val="406813675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7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descr="video.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37518" cy="6858000"/>
          </a:xfrm>
          <a:prstGeom prst="rect">
            <a:avLst/>
          </a:prstGeom>
        </p:spPr>
      </p:pic>
      <p:sp>
        <p:nvSpPr>
          <p:cNvPr id="2" name="Title 1"/>
          <p:cNvSpPr>
            <a:spLocks noGrp="1"/>
          </p:cNvSpPr>
          <p:nvPr>
            <p:ph type="title" hasCustomPrompt="1"/>
          </p:nvPr>
        </p:nvSpPr>
        <p:spPr>
          <a:xfrm>
            <a:off x="201933" y="269005"/>
            <a:ext cx="5378549" cy="1796217"/>
          </a:xfrm>
          <a:noFill/>
        </p:spPr>
        <p:txBody>
          <a:bodyPr tIns="75031" bIns="75031" anchor="t" anchorCtr="0"/>
          <a:lstStyle>
            <a:lvl1pPr>
              <a:defRPr sz="7200" spc="-82" baseline="0">
                <a:gradFill>
                  <a:gsLst>
                    <a:gs pos="100000">
                      <a:schemeClr val="tx1"/>
                    </a:gs>
                    <a:gs pos="0">
                      <a:schemeClr val="tx1"/>
                    </a:gs>
                  </a:gsLst>
                  <a:lin ang="5400000" scaled="0"/>
                </a:gradFill>
              </a:defRPr>
            </a:lvl1pPr>
          </a:lstStyle>
          <a:p>
            <a:r>
              <a:rPr lang="en-US" dirty="0" smtClean="0"/>
              <a:t>Video</a:t>
            </a:r>
            <a:endParaRPr lang="en-US" dirty="0"/>
          </a:p>
        </p:txBody>
      </p:sp>
    </p:spTree>
    <p:extLst>
      <p:ext uri="{BB962C8B-B14F-4D97-AF65-F5344CB8AC3E}">
        <p14:creationId xmlns:p14="http://schemas.microsoft.com/office/powerpoint/2010/main" val="414693490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01931" y="1189193"/>
            <a:ext cx="8740142" cy="1658094"/>
          </a:xfrm>
        </p:spPr>
        <p:txBody>
          <a:bodyPr/>
          <a:lstStyle>
            <a:lvl1pPr marL="0" indent="0">
              <a:buNone/>
              <a:defRPr>
                <a:solidFill>
                  <a:schemeClr val="accent2"/>
                </a:solidFill>
              </a:defRPr>
            </a:lvl1pPr>
            <a:lvl2pPr marL="0" indent="0">
              <a:buFontTx/>
              <a:buNone/>
              <a:defRPr sz="1600"/>
            </a:lvl2pPr>
            <a:lvl3pPr marL="187577" indent="0">
              <a:buNone/>
              <a:defRPr/>
            </a:lvl3pPr>
            <a:lvl4pPr marL="375153" indent="0">
              <a:buNone/>
              <a:defRPr/>
            </a:lvl4pPr>
            <a:lvl5pPr marL="56273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49773997"/>
      </p:ext>
    </p:extLst>
  </p:cSld>
  <p:clrMapOvr>
    <a:masterClrMapping/>
  </p:clrMapOvr>
  <p:transition>
    <p:fade/>
  </p:transition>
  <p:timing>
    <p:tnLst>
      <p:par>
        <p:cTn id="1" dur="indefinite" restart="never" nodeType="tmRoot"/>
      </p:par>
    </p:tnLst>
  </p:timing>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01931" y="1189193"/>
            <a:ext cx="8740142" cy="1658094"/>
          </a:xfrm>
        </p:spPr>
        <p:txBody>
          <a:bodyPr/>
          <a:lstStyle>
            <a:lvl1pPr marL="0" indent="0">
              <a:buNone/>
              <a:defRPr>
                <a:solidFill>
                  <a:schemeClr val="tx2"/>
                </a:solidFill>
              </a:defRPr>
            </a:lvl1pPr>
            <a:lvl2pPr marL="0" indent="0">
              <a:buFontTx/>
              <a:buNone/>
              <a:defRPr sz="1600"/>
            </a:lvl2pPr>
            <a:lvl3pPr marL="187577" indent="0">
              <a:buNone/>
              <a:defRPr/>
            </a:lvl3pPr>
            <a:lvl4pPr marL="375153" indent="0">
              <a:buNone/>
              <a:defRPr/>
            </a:lvl4pPr>
            <a:lvl5pPr marL="56273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74512654"/>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19900" y="381042"/>
            <a:ext cx="2095500" cy="57515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33400" y="381042"/>
            <a:ext cx="6134100" cy="57515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01931" y="1189199"/>
            <a:ext cx="8740142" cy="1725805"/>
          </a:xfrm>
        </p:spPr>
        <p:txBody>
          <a:bodyPr>
            <a:spAutoFit/>
          </a:bodyPr>
          <a:lstStyle>
            <a:lvl1pPr>
              <a:defRPr>
                <a:solidFill>
                  <a:schemeClr val="accent2"/>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75778036"/>
      </p:ext>
    </p:extLst>
  </p:cSld>
  <p:clrMapOvr>
    <a:masterClrMapping/>
  </p:clrMapOvr>
  <p:transition>
    <p:fade/>
  </p:transition>
  <p:timing>
    <p:tnLst>
      <p:par>
        <p:cTn id="1" dur="indefinite" restart="never" nodeType="tmRoot"/>
      </p:par>
    </p:tnLst>
  </p:timing>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01931" y="1189199"/>
            <a:ext cx="8740142" cy="1725805"/>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45832645"/>
      </p:ext>
    </p:extLst>
  </p:cSld>
  <p:clrMapOvr>
    <a:masterClrMapping/>
  </p:clrMapOvr>
  <p:transition>
    <p:fade/>
  </p:transition>
  <p:timing>
    <p:tnLst>
      <p:par>
        <p:cTn id="1" dur="indefinite" restart="never" nodeType="tmRoot"/>
      </p:par>
    </p:tnLst>
  </p:timing>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65" y="1189193"/>
            <a:ext cx="4033911" cy="2032042"/>
          </a:xfrm>
        </p:spPr>
        <p:txBody>
          <a:bodyPr wrap="square">
            <a:spAutoFit/>
          </a:bodyPr>
          <a:lstStyle>
            <a:lvl1pPr marL="0" indent="0">
              <a:spcBef>
                <a:spcPts val="1008"/>
              </a:spcBef>
              <a:buClr>
                <a:schemeClr val="tx1"/>
              </a:buClr>
              <a:buFont typeface="Wingdings" pitchFamily="2" charset="2"/>
              <a:buNone/>
              <a:defRPr sz="3000">
                <a:solidFill>
                  <a:schemeClr val="accent2"/>
                </a:solidFill>
              </a:defRPr>
            </a:lvl1pPr>
            <a:lvl2pPr marL="0" indent="0">
              <a:buNone/>
              <a:defRPr sz="1600"/>
            </a:lvl2pPr>
            <a:lvl3pPr marL="190184" indent="0">
              <a:buNone/>
              <a:tabLst/>
              <a:defRPr sz="1600"/>
            </a:lvl3pPr>
            <a:lvl4pPr marL="377759" indent="0">
              <a:buNone/>
              <a:defRPr/>
            </a:lvl4pPr>
            <a:lvl5pPr marL="56273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4908194" y="1189193"/>
            <a:ext cx="4033911" cy="2032042"/>
          </a:xfrm>
        </p:spPr>
        <p:txBody>
          <a:bodyPr wrap="square">
            <a:spAutoFit/>
          </a:bodyPr>
          <a:lstStyle>
            <a:lvl1pPr marL="0" indent="0">
              <a:spcBef>
                <a:spcPts val="1008"/>
              </a:spcBef>
              <a:buClr>
                <a:schemeClr val="tx1"/>
              </a:buClr>
              <a:buFont typeface="Wingdings" pitchFamily="2" charset="2"/>
              <a:buNone/>
              <a:defRPr sz="3000">
                <a:solidFill>
                  <a:srgbClr val="68217A"/>
                </a:solidFill>
              </a:defRPr>
            </a:lvl1pPr>
            <a:lvl2pPr marL="0" indent="0">
              <a:buNone/>
              <a:defRPr sz="1600"/>
            </a:lvl2pPr>
            <a:lvl3pPr marL="190184" indent="0">
              <a:buNone/>
              <a:tabLst/>
              <a:defRPr sz="1600"/>
            </a:lvl3pPr>
            <a:lvl4pPr marL="377759" indent="0">
              <a:buNone/>
              <a:defRPr/>
            </a:lvl4pPr>
            <a:lvl5pPr marL="56273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86483395"/>
      </p:ext>
    </p:extLst>
  </p:cSld>
  <p:clrMapOvr>
    <a:masterClrMapping/>
  </p:clrMapOvr>
  <p:transition>
    <p:fade/>
  </p:transition>
  <p:timing>
    <p:tnLst>
      <p:par>
        <p:cTn id="1" dur="indefinite" restart="never" nodeType="tmRoot"/>
      </p:par>
    </p:tnLst>
  </p:timing>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65" y="1189193"/>
            <a:ext cx="4033911" cy="2032042"/>
          </a:xfrm>
        </p:spPr>
        <p:txBody>
          <a:bodyPr wrap="square">
            <a:spAutoFit/>
          </a:bodyPr>
          <a:lstStyle>
            <a:lvl1pPr marL="0" indent="0">
              <a:spcBef>
                <a:spcPts val="1008"/>
              </a:spcBef>
              <a:buClr>
                <a:schemeClr val="tx1"/>
              </a:buClr>
              <a:buFont typeface="Wingdings" pitchFamily="2" charset="2"/>
              <a:buNone/>
              <a:defRPr sz="3000">
                <a:solidFill>
                  <a:schemeClr val="tx2"/>
                </a:solidFill>
              </a:defRPr>
            </a:lvl1pPr>
            <a:lvl2pPr marL="0" indent="0">
              <a:buNone/>
              <a:defRPr sz="1600"/>
            </a:lvl2pPr>
            <a:lvl3pPr marL="190184" indent="0">
              <a:buNone/>
              <a:tabLst/>
              <a:defRPr sz="1600"/>
            </a:lvl3pPr>
            <a:lvl4pPr marL="377759" indent="0">
              <a:buNone/>
              <a:defRPr/>
            </a:lvl4pPr>
            <a:lvl5pPr marL="56273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4908194" y="1189193"/>
            <a:ext cx="4033911" cy="2032042"/>
          </a:xfrm>
        </p:spPr>
        <p:txBody>
          <a:bodyPr wrap="square">
            <a:spAutoFit/>
          </a:bodyPr>
          <a:lstStyle>
            <a:lvl1pPr marL="0" indent="0">
              <a:spcBef>
                <a:spcPts val="1008"/>
              </a:spcBef>
              <a:buClr>
                <a:schemeClr val="tx1"/>
              </a:buClr>
              <a:buFont typeface="Wingdings" pitchFamily="2" charset="2"/>
              <a:buNone/>
              <a:defRPr sz="3000">
                <a:solidFill>
                  <a:schemeClr val="tx2"/>
                </a:solidFill>
              </a:defRPr>
            </a:lvl1pPr>
            <a:lvl2pPr marL="0" indent="0">
              <a:buNone/>
              <a:defRPr sz="1600"/>
            </a:lvl2pPr>
            <a:lvl3pPr marL="190184" indent="0">
              <a:buNone/>
              <a:tabLst/>
              <a:defRPr sz="1600"/>
            </a:lvl3pPr>
            <a:lvl4pPr marL="377759" indent="0">
              <a:buNone/>
              <a:defRPr/>
            </a:lvl4pPr>
            <a:lvl5pPr marL="56273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06750601"/>
      </p:ext>
    </p:extLst>
  </p:cSld>
  <p:clrMapOvr>
    <a:masterClrMapping/>
  </p:clrMapOvr>
  <p:transition>
    <p:fade/>
  </p:transition>
  <p:timing>
    <p:tnLst>
      <p:par>
        <p:cTn id="1" dur="indefinite" restart="never" nodeType="tmRoot"/>
      </p:par>
    </p:tnLst>
  </p:timing>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65" y="1189199"/>
            <a:ext cx="4033911" cy="2099753"/>
          </a:xfrm>
        </p:spPr>
        <p:txBody>
          <a:bodyPr wrap="square">
            <a:spAutoFit/>
          </a:bodyPr>
          <a:lstStyle>
            <a:lvl1pPr marL="235778" indent="-235778">
              <a:spcBef>
                <a:spcPts val="1008"/>
              </a:spcBef>
              <a:buClr>
                <a:schemeClr val="tx1"/>
              </a:buClr>
              <a:buFont typeface="Arial" pitchFamily="34" charset="0"/>
              <a:buChar char="•"/>
              <a:defRPr sz="3000">
                <a:solidFill>
                  <a:srgbClr val="68217A"/>
                </a:solidFill>
              </a:defRPr>
            </a:lvl1pPr>
            <a:lvl2pPr marL="435841" indent="-191348">
              <a:defRPr sz="2000"/>
            </a:lvl2pPr>
            <a:lvl3pPr marL="574047" indent="-138215">
              <a:tabLst/>
              <a:defRPr sz="1600"/>
            </a:lvl3pPr>
            <a:lvl4pPr marL="722870" indent="-148826">
              <a:defRPr/>
            </a:lvl4pPr>
            <a:lvl5pPr marL="861063" indent="-13821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4908194" y="1189199"/>
            <a:ext cx="4033911" cy="2099753"/>
          </a:xfrm>
        </p:spPr>
        <p:txBody>
          <a:bodyPr wrap="square">
            <a:spAutoFit/>
          </a:bodyPr>
          <a:lstStyle>
            <a:lvl1pPr marL="235778" indent="-235778">
              <a:spcBef>
                <a:spcPts val="1008"/>
              </a:spcBef>
              <a:buClr>
                <a:schemeClr val="tx1"/>
              </a:buClr>
              <a:buFont typeface="Arial" pitchFamily="34" charset="0"/>
              <a:buChar char="•"/>
              <a:defRPr sz="3000">
                <a:solidFill>
                  <a:srgbClr val="68217A"/>
                </a:solidFill>
              </a:defRPr>
            </a:lvl1pPr>
            <a:lvl2pPr marL="435841" indent="-191348">
              <a:defRPr sz="2000"/>
            </a:lvl2pPr>
            <a:lvl3pPr marL="574047" indent="-138215">
              <a:tabLst/>
              <a:defRPr sz="1600"/>
            </a:lvl3pPr>
            <a:lvl4pPr marL="722870" indent="-148826">
              <a:defRPr/>
            </a:lvl4pPr>
            <a:lvl5pPr marL="861063" indent="-13821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86422451"/>
      </p:ext>
    </p:extLst>
  </p:cSld>
  <p:clrMapOvr>
    <a:masterClrMapping/>
  </p:clrMapOvr>
  <p:transition>
    <p:fade/>
  </p:transition>
  <p:timing>
    <p:tnLst>
      <p:par>
        <p:cTn id="1" dur="indefinite" restart="never" nodeType="tmRoot"/>
      </p:par>
    </p:tnLst>
  </p:timing>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65" y="1189199"/>
            <a:ext cx="4033911" cy="2099753"/>
          </a:xfrm>
        </p:spPr>
        <p:txBody>
          <a:bodyPr wrap="square">
            <a:spAutoFit/>
          </a:bodyPr>
          <a:lstStyle>
            <a:lvl1pPr marL="235778" indent="-235778">
              <a:spcBef>
                <a:spcPts val="1008"/>
              </a:spcBef>
              <a:buClr>
                <a:schemeClr val="tx2"/>
              </a:buClr>
              <a:buFont typeface="Arial" pitchFamily="34" charset="0"/>
              <a:buChar char="•"/>
              <a:defRPr sz="3000">
                <a:gradFill>
                  <a:gsLst>
                    <a:gs pos="1250">
                      <a:schemeClr val="tx2"/>
                    </a:gs>
                    <a:gs pos="99000">
                      <a:schemeClr val="tx2"/>
                    </a:gs>
                  </a:gsLst>
                  <a:lin ang="5400000" scaled="0"/>
                </a:gradFill>
              </a:defRPr>
            </a:lvl1pPr>
            <a:lvl2pPr marL="435841" indent="-191348">
              <a:defRPr sz="2000"/>
            </a:lvl2pPr>
            <a:lvl3pPr marL="574047" indent="-138215">
              <a:tabLst/>
              <a:defRPr sz="1600"/>
            </a:lvl3pPr>
            <a:lvl4pPr marL="722870" indent="-148826">
              <a:defRPr/>
            </a:lvl4pPr>
            <a:lvl5pPr marL="861063" indent="-13821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4908194" y="1189199"/>
            <a:ext cx="4033911" cy="2099753"/>
          </a:xfrm>
        </p:spPr>
        <p:txBody>
          <a:bodyPr wrap="square">
            <a:spAutoFit/>
          </a:bodyPr>
          <a:lstStyle>
            <a:lvl1pPr marL="235778" indent="-235778">
              <a:spcBef>
                <a:spcPts val="1008"/>
              </a:spcBef>
              <a:buClr>
                <a:schemeClr val="tx2"/>
              </a:buClr>
              <a:buFont typeface="Arial" pitchFamily="34" charset="0"/>
              <a:buChar char="•"/>
              <a:defRPr sz="3000">
                <a:gradFill>
                  <a:gsLst>
                    <a:gs pos="1250">
                      <a:schemeClr val="tx2"/>
                    </a:gs>
                    <a:gs pos="99000">
                      <a:schemeClr val="tx2"/>
                    </a:gs>
                  </a:gsLst>
                  <a:lin ang="5400000" scaled="0"/>
                </a:gradFill>
              </a:defRPr>
            </a:lvl1pPr>
            <a:lvl2pPr marL="435841" indent="-191348">
              <a:defRPr sz="2000"/>
            </a:lvl2pPr>
            <a:lvl3pPr marL="574047" indent="-138215">
              <a:tabLst/>
              <a:defRPr sz="1600"/>
            </a:lvl3pPr>
            <a:lvl4pPr marL="722870" indent="-148826">
              <a:defRPr/>
            </a:lvl4pPr>
            <a:lvl5pPr marL="861063" indent="-13821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43920625"/>
      </p:ext>
    </p:extLst>
  </p:cSld>
  <p:clrMapOvr>
    <a:masterClrMapping/>
  </p:clrMapOvr>
  <p:transition>
    <p:fade/>
  </p:transition>
  <p:timing>
    <p:tnLst>
      <p:par>
        <p:cTn id="1" dur="indefinite" restart="never" nodeType="tmRoot"/>
      </p:par>
    </p:tnLst>
  </p:timing>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Two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01936" y="2082615"/>
            <a:ext cx="4370071" cy="3586208"/>
          </a:xfrm>
          <a:solidFill>
            <a:schemeClr val="accent1"/>
          </a:solidFill>
        </p:spPr>
        <p:txBody>
          <a:bodyPr wrap="square" tIns="120082" bIns="120082">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184" indent="0">
              <a:buNone/>
              <a:tabLst/>
              <a:defRPr sz="1600">
                <a:solidFill>
                  <a:schemeClr val="bg1"/>
                </a:solidFill>
              </a:defRPr>
            </a:lvl3pPr>
            <a:lvl4pPr marL="377759" indent="0">
              <a:buNone/>
              <a:defRPr>
                <a:solidFill>
                  <a:schemeClr val="bg1"/>
                </a:solidFill>
              </a:defRPr>
            </a:lvl4pPr>
            <a:lvl5pPr marL="562730" indent="0">
              <a:buNone/>
              <a:tabLst/>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3"/>
          <p:cNvSpPr>
            <a:spLocks noGrp="1"/>
          </p:cNvSpPr>
          <p:nvPr>
            <p:ph type="body" sz="quarter" idx="11"/>
          </p:nvPr>
        </p:nvSpPr>
        <p:spPr>
          <a:xfrm>
            <a:off x="4570940" y="2082615"/>
            <a:ext cx="4370071" cy="3586208"/>
          </a:xfrm>
          <a:solidFill>
            <a:schemeClr val="accent4"/>
          </a:solidFill>
        </p:spPr>
        <p:txBody>
          <a:bodyPr wrap="square" tIns="120082" bIns="120082">
            <a:noAutofit/>
          </a:bodyPr>
          <a:lstStyle>
            <a:lvl1pPr marL="0" indent="0">
              <a:spcBef>
                <a:spcPts val="1008"/>
              </a:spcBef>
              <a:buClr>
                <a:schemeClr val="tx1"/>
              </a:buClr>
              <a:buFont typeface="Wingdings" pitchFamily="2" charset="2"/>
              <a:buNone/>
              <a:defRPr sz="3300">
                <a:solidFill>
                  <a:srgbClr val="FFFFFF"/>
                </a:solidFill>
              </a:defRPr>
            </a:lvl1pPr>
            <a:lvl2pPr marL="0" indent="0">
              <a:spcBef>
                <a:spcPts val="889"/>
              </a:spcBef>
              <a:buNone/>
              <a:defRPr sz="1600">
                <a:solidFill>
                  <a:srgbClr val="FFFFFF"/>
                </a:solidFill>
              </a:defRPr>
            </a:lvl2pPr>
            <a:lvl3pPr marL="190184" indent="0">
              <a:buNone/>
              <a:tabLst/>
              <a:defRPr sz="1600">
                <a:solidFill>
                  <a:srgbClr val="FFFFFF"/>
                </a:solidFill>
              </a:defRPr>
            </a:lvl3pPr>
            <a:lvl4pPr marL="377759" indent="0">
              <a:buNone/>
              <a:defRPr>
                <a:solidFill>
                  <a:srgbClr val="FFFFFF"/>
                </a:solidFill>
              </a:defRPr>
            </a:lvl4pPr>
            <a:lvl5pPr marL="562730" indent="0">
              <a:buNone/>
              <a:tabLst/>
              <a:defRPr>
                <a:solidFill>
                  <a:srgbClr val="FFFFF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87712306"/>
      </p:ext>
    </p:extLst>
  </p:cSld>
  <p:clrMapOvr>
    <a:masterClrMapping/>
  </p:clrMapOvr>
  <p:transition>
    <p:fade/>
  </p:transition>
  <p:timing>
    <p:tnLst>
      <p:par>
        <p:cTn id="1" dur="indefinite" restart="never" nodeType="tmRoot"/>
      </p:par>
    </p:tnLst>
  </p:timing>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Three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01931" y="2082615"/>
            <a:ext cx="2877524" cy="3586208"/>
          </a:xfrm>
          <a:solidFill>
            <a:schemeClr val="accent2"/>
          </a:solidFill>
        </p:spPr>
        <p:txBody>
          <a:bodyPr wrap="square" tIns="120082" bIns="120082">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184" indent="0">
              <a:buNone/>
              <a:tabLst/>
              <a:defRPr sz="1600">
                <a:solidFill>
                  <a:schemeClr val="bg1"/>
                </a:solidFill>
              </a:defRPr>
            </a:lvl3pPr>
            <a:lvl4pPr marL="377759" indent="0">
              <a:buNone/>
              <a:defRPr>
                <a:solidFill>
                  <a:schemeClr val="bg1"/>
                </a:solidFill>
              </a:defRPr>
            </a:lvl4pPr>
            <a:lvl5pPr marL="562730" indent="0">
              <a:buNone/>
              <a:tabLst/>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3118696" y="2082615"/>
            <a:ext cx="2877524" cy="3586208"/>
          </a:xfrm>
          <a:solidFill>
            <a:schemeClr val="accent3"/>
          </a:solidFill>
          <a:ln>
            <a:noFill/>
          </a:ln>
        </p:spPr>
        <p:txBody>
          <a:bodyPr wrap="square" tIns="120082" bIns="120082">
            <a:noAutofit/>
          </a:bodyPr>
          <a:lstStyle>
            <a:lvl1pPr marL="0" indent="0">
              <a:spcBef>
                <a:spcPts val="1008"/>
              </a:spcBef>
              <a:buClr>
                <a:schemeClr val="tx1"/>
              </a:buClr>
              <a:buFont typeface="Wingdings" pitchFamily="2" charset="2"/>
              <a:buNone/>
              <a:defRPr sz="3300">
                <a:solidFill>
                  <a:schemeClr val="tx1"/>
                </a:solidFill>
              </a:defRPr>
            </a:lvl1pPr>
            <a:lvl2pPr marL="0" indent="0">
              <a:spcBef>
                <a:spcPts val="889"/>
              </a:spcBef>
              <a:buNone/>
              <a:defRPr sz="1600">
                <a:solidFill>
                  <a:schemeClr val="tx1"/>
                </a:solidFill>
              </a:defRPr>
            </a:lvl2pPr>
            <a:lvl3pPr marL="190184" indent="0">
              <a:buNone/>
              <a:tabLst/>
              <a:defRPr sz="1600">
                <a:solidFill>
                  <a:schemeClr val="tx1"/>
                </a:solidFill>
              </a:defRPr>
            </a:lvl3pPr>
            <a:lvl4pPr marL="377759" indent="0">
              <a:buNone/>
              <a:defRPr>
                <a:solidFill>
                  <a:schemeClr val="tx1"/>
                </a:solidFill>
              </a:defRPr>
            </a:lvl4pPr>
            <a:lvl5pPr marL="562730" indent="0">
              <a:buNone/>
              <a:tabLst/>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3"/>
          <p:cNvSpPr>
            <a:spLocks noGrp="1"/>
          </p:cNvSpPr>
          <p:nvPr>
            <p:ph type="body" sz="quarter" idx="12"/>
          </p:nvPr>
        </p:nvSpPr>
        <p:spPr>
          <a:xfrm>
            <a:off x="6033267" y="2082615"/>
            <a:ext cx="2911140" cy="3586208"/>
          </a:xfrm>
          <a:solidFill>
            <a:schemeClr val="accent1"/>
          </a:solidFill>
        </p:spPr>
        <p:txBody>
          <a:bodyPr wrap="square" tIns="120082" bIns="120082">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184" indent="0">
              <a:buNone/>
              <a:tabLst/>
              <a:defRPr sz="1600">
                <a:solidFill>
                  <a:schemeClr val="bg1"/>
                </a:solidFill>
              </a:defRPr>
            </a:lvl3pPr>
            <a:lvl4pPr marL="377759" indent="0">
              <a:buNone/>
              <a:defRPr>
                <a:solidFill>
                  <a:schemeClr val="bg1"/>
                </a:solidFill>
              </a:defRPr>
            </a:lvl4pPr>
            <a:lvl5pPr marL="562730" indent="0">
              <a:buNone/>
              <a:tabLst/>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19632785"/>
      </p:ext>
    </p:extLst>
  </p:cSld>
  <p:clrMapOvr>
    <a:masterClrMapping/>
  </p:clrMapOvr>
  <p:transition>
    <p:fade/>
  </p:transition>
  <p:timing>
    <p:tnLst>
      <p:par>
        <p:cTn id="1" dur="indefinite" restart="never" nodeType="tmRoot"/>
      </p:par>
    </p:tnLst>
  </p:timing>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Content Tile + Image">
    <p:spTree>
      <p:nvGrpSpPr>
        <p:cNvPr id="1" name=""/>
        <p:cNvGrpSpPr/>
        <p:nvPr/>
      </p:nvGrpSpPr>
      <p:grpSpPr>
        <a:xfrm>
          <a:off x="0" y="0"/>
          <a:ext cx="0" cy="0"/>
          <a:chOff x="0" y="0"/>
          <a:chExt cx="0" cy="0"/>
        </a:xfrm>
      </p:grpSpPr>
      <p:sp>
        <p:nvSpPr>
          <p:cNvPr id="7" name="Picture Placeholder 3"/>
          <p:cNvSpPr>
            <a:spLocks noGrp="1"/>
          </p:cNvSpPr>
          <p:nvPr>
            <p:ph type="pic" sz="quarter" idx="14"/>
          </p:nvPr>
        </p:nvSpPr>
        <p:spPr>
          <a:xfrm>
            <a:off x="3065975" y="2080726"/>
            <a:ext cx="5878465" cy="608576"/>
          </a:xfrm>
        </p:spPr>
        <p:txBody>
          <a:bodyPr/>
          <a:lstStyle/>
          <a:p>
            <a:r>
              <a:rPr lang="en-US" smtClean="0"/>
              <a:t>Click icon to add picture</a:t>
            </a:r>
            <a:endParaRPr lang="en-US" dirty="0"/>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01931" y="2082615"/>
            <a:ext cx="2877524" cy="3586208"/>
          </a:xfrm>
          <a:solidFill>
            <a:schemeClr val="accent2"/>
          </a:solidFill>
        </p:spPr>
        <p:txBody>
          <a:bodyPr wrap="square" tIns="120082" bIns="120082">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184" indent="0">
              <a:buNone/>
              <a:tabLst/>
              <a:defRPr sz="1600">
                <a:solidFill>
                  <a:schemeClr val="bg1"/>
                </a:solidFill>
              </a:defRPr>
            </a:lvl3pPr>
            <a:lvl4pPr marL="377759" indent="0">
              <a:buNone/>
              <a:defRPr>
                <a:solidFill>
                  <a:schemeClr val="bg1"/>
                </a:solidFill>
              </a:defRPr>
            </a:lvl4pPr>
            <a:lvl5pPr marL="562730" indent="0">
              <a:buNone/>
              <a:tabLst/>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64933611"/>
      </p:ext>
    </p:extLst>
  </p:cSld>
  <p:clrMapOvr>
    <a:masterClrMapping/>
  </p:clrMapOvr>
  <p:transition>
    <p:fade/>
  </p:transition>
  <p:timing>
    <p:tnLst>
      <p:par>
        <p:cTn id="1" dur="indefinite" restart="never" nodeType="tmRoot"/>
      </p:par>
    </p:tnLst>
  </p:timing>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41678380"/>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Tree>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Emphasis Content">
    <p:bg>
      <p:bgPr>
        <a:solidFill>
          <a:schemeClr val="accent2"/>
        </a:solidFill>
        <a:effectLst/>
      </p:bgPr>
    </p:bg>
    <p:spTree>
      <p:nvGrpSpPr>
        <p:cNvPr id="1" name=""/>
        <p:cNvGrpSpPr/>
        <p:nvPr/>
      </p:nvGrpSpPr>
      <p:grpSpPr>
        <a:xfrm>
          <a:off x="0" y="0"/>
          <a:ext cx="0" cy="0"/>
          <a:chOff x="0" y="0"/>
          <a:chExt cx="0" cy="0"/>
        </a:xfrm>
      </p:grpSpPr>
      <p:sp>
        <p:nvSpPr>
          <p:cNvPr id="5" name="Text Placeholder 3"/>
          <p:cNvSpPr>
            <a:spLocks noGrp="1"/>
          </p:cNvSpPr>
          <p:nvPr>
            <p:ph type="body" sz="quarter" idx="10"/>
          </p:nvPr>
        </p:nvSpPr>
        <p:spPr>
          <a:xfrm>
            <a:off x="201934" y="2082634"/>
            <a:ext cx="8740142" cy="1097940"/>
          </a:xfrm>
        </p:spPr>
        <p:txBody>
          <a:bodyPr wrap="square">
            <a:spAutoFit/>
          </a:bodyPr>
          <a:lstStyle>
            <a:lvl1pPr marL="0" indent="0">
              <a:spcBef>
                <a:spcPts val="1008"/>
              </a:spcBef>
              <a:buClr>
                <a:schemeClr val="tx1"/>
              </a:buClr>
              <a:buFont typeface="Wingdings" pitchFamily="2" charset="2"/>
              <a:buNone/>
              <a:defRPr sz="4400">
                <a:solidFill>
                  <a:schemeClr val="tx1"/>
                </a:solidFill>
              </a:defRPr>
            </a:lvl1pPr>
            <a:lvl2pPr marL="0" indent="0">
              <a:spcBef>
                <a:spcPts val="889"/>
              </a:spcBef>
              <a:buNone/>
              <a:defRPr sz="1600">
                <a:solidFill>
                  <a:schemeClr val="tx1"/>
                </a:solidFill>
              </a:defRPr>
            </a:lvl2pPr>
            <a:lvl3pPr marL="190184" indent="0">
              <a:buNone/>
              <a:tabLst/>
              <a:defRPr sz="1600">
                <a:solidFill>
                  <a:schemeClr val="tx1"/>
                </a:solidFill>
              </a:defRPr>
            </a:lvl3pPr>
            <a:lvl4pPr marL="377759" indent="0">
              <a:buNone/>
              <a:defRPr>
                <a:solidFill>
                  <a:schemeClr val="tx1"/>
                </a:solidFill>
              </a:defRPr>
            </a:lvl4pPr>
            <a:lvl5pPr marL="562730" indent="0">
              <a:buNone/>
              <a:tabLst/>
              <a:defRPr>
                <a:solidFill>
                  <a:schemeClr val="tx1"/>
                </a:solidFill>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47595255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Emphasis Content One Tile">
    <p:bg>
      <p:bgPr>
        <a:solidFill>
          <a:schemeClr val="accent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a:xfrm>
            <a:off x="6033267" y="2082615"/>
            <a:ext cx="2911140" cy="3586208"/>
          </a:xfrm>
          <a:solidFill>
            <a:schemeClr val="accent3"/>
          </a:solidFill>
        </p:spPr>
        <p:txBody>
          <a:bodyPr wrap="square" tIns="120082" bIns="120082">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184" indent="0">
              <a:buNone/>
              <a:tabLst/>
              <a:defRPr sz="1600">
                <a:solidFill>
                  <a:schemeClr val="bg1"/>
                </a:solidFill>
              </a:defRPr>
            </a:lvl3pPr>
            <a:lvl4pPr marL="377759" indent="0">
              <a:buNone/>
              <a:defRPr>
                <a:solidFill>
                  <a:schemeClr val="bg1"/>
                </a:solidFill>
              </a:defRPr>
            </a:lvl4pPr>
            <a:lvl5pPr marL="562730" indent="0">
              <a:buNone/>
              <a:tabLst/>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3"/>
          <p:cNvSpPr>
            <a:spLocks noGrp="1"/>
          </p:cNvSpPr>
          <p:nvPr>
            <p:ph type="body" sz="quarter" idx="10"/>
          </p:nvPr>
        </p:nvSpPr>
        <p:spPr>
          <a:xfrm>
            <a:off x="201936" y="2082642"/>
            <a:ext cx="5378549" cy="2486013"/>
          </a:xfrm>
        </p:spPr>
        <p:txBody>
          <a:bodyPr wrap="square">
            <a:spAutoFit/>
          </a:bodyPr>
          <a:lstStyle>
            <a:lvl1pPr marL="0" indent="0">
              <a:spcBef>
                <a:spcPts val="1008"/>
              </a:spcBef>
              <a:buClr>
                <a:schemeClr val="tx1"/>
              </a:buClr>
              <a:buFont typeface="Wingdings" pitchFamily="2" charset="2"/>
              <a:buNone/>
              <a:defRPr sz="4400">
                <a:solidFill>
                  <a:schemeClr val="tx1"/>
                </a:solidFill>
              </a:defRPr>
            </a:lvl1pPr>
            <a:lvl2pPr marL="0" indent="0">
              <a:spcBef>
                <a:spcPts val="889"/>
              </a:spcBef>
              <a:buNone/>
              <a:defRPr sz="1600">
                <a:solidFill>
                  <a:schemeClr val="tx1"/>
                </a:solidFill>
              </a:defRPr>
            </a:lvl2pPr>
            <a:lvl3pPr marL="190184" indent="0">
              <a:buNone/>
              <a:tabLst/>
              <a:defRPr sz="1600">
                <a:solidFill>
                  <a:schemeClr val="tx1"/>
                </a:solidFill>
              </a:defRPr>
            </a:lvl3pPr>
            <a:lvl4pPr marL="377759" indent="0">
              <a:buNone/>
              <a:defRPr>
                <a:solidFill>
                  <a:schemeClr val="tx1"/>
                </a:solidFill>
              </a:defRPr>
            </a:lvl4pPr>
            <a:lvl5pPr marL="562730" indent="0">
              <a:buNone/>
              <a:tabLst/>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3796266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Four Content Tile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01965" y="1189197"/>
            <a:ext cx="4033911" cy="3095410"/>
          </a:xfrm>
        </p:spPr>
        <p:txBody>
          <a:bodyPr wrap="square">
            <a:spAutoFit/>
          </a:bodyPr>
          <a:lstStyle>
            <a:lvl1pPr marL="0" indent="0">
              <a:spcBef>
                <a:spcPts val="1008"/>
              </a:spcBef>
              <a:buClr>
                <a:schemeClr val="tx1"/>
              </a:buClr>
              <a:buFont typeface="Wingdings" pitchFamily="2" charset="2"/>
              <a:buNone/>
              <a:defRPr sz="4400">
                <a:solidFill>
                  <a:schemeClr val="accent2"/>
                </a:solidFill>
              </a:defRPr>
            </a:lvl1pPr>
            <a:lvl2pPr marL="0" indent="0">
              <a:spcBef>
                <a:spcPts val="889"/>
              </a:spcBef>
              <a:buNone/>
              <a:defRPr sz="1600"/>
            </a:lvl2pPr>
            <a:lvl3pPr marL="190184" indent="0">
              <a:buNone/>
              <a:tabLst/>
              <a:defRPr sz="1600"/>
            </a:lvl3pPr>
            <a:lvl4pPr marL="377759" indent="0">
              <a:buNone/>
              <a:defRPr/>
            </a:lvl4pPr>
            <a:lvl5pPr marL="56273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3"/>
          <p:cNvSpPr>
            <a:spLocks noGrp="1"/>
          </p:cNvSpPr>
          <p:nvPr>
            <p:ph type="body" sz="quarter" idx="11"/>
          </p:nvPr>
        </p:nvSpPr>
        <p:spPr>
          <a:xfrm>
            <a:off x="4905825" y="1176725"/>
            <a:ext cx="1983340" cy="2644828"/>
          </a:xfrm>
          <a:solidFill>
            <a:srgbClr val="55C5E9"/>
          </a:solidFill>
        </p:spPr>
        <p:txBody>
          <a:bodyPr wrap="square" tIns="120082" bIns="120082">
            <a:noAutofit/>
          </a:bodyPr>
          <a:lstStyle>
            <a:lvl1pPr marL="0" indent="0">
              <a:spcBef>
                <a:spcPts val="1008"/>
              </a:spcBef>
              <a:buClr>
                <a:schemeClr val="tx1"/>
              </a:buClr>
              <a:buFont typeface="Wingdings" pitchFamily="2" charset="2"/>
              <a:buNone/>
              <a:defRPr sz="3300">
                <a:solidFill>
                  <a:schemeClr val="tx1"/>
                </a:solidFill>
              </a:defRPr>
            </a:lvl1pPr>
            <a:lvl2pPr marL="0" indent="0">
              <a:spcBef>
                <a:spcPts val="889"/>
              </a:spcBef>
              <a:buNone/>
              <a:defRPr sz="1600">
                <a:solidFill>
                  <a:schemeClr val="tx1"/>
                </a:solidFill>
              </a:defRPr>
            </a:lvl2pPr>
            <a:lvl3pPr marL="190184" indent="0">
              <a:buNone/>
              <a:tabLst/>
              <a:defRPr sz="1600">
                <a:solidFill>
                  <a:schemeClr val="bg1"/>
                </a:solidFill>
              </a:defRPr>
            </a:lvl3pPr>
            <a:lvl4pPr marL="377759" indent="0">
              <a:buNone/>
              <a:defRPr>
                <a:solidFill>
                  <a:schemeClr val="bg1"/>
                </a:solidFill>
              </a:defRPr>
            </a:lvl4pPr>
            <a:lvl5pPr marL="562730" indent="0">
              <a:buNone/>
              <a:tabLst/>
              <a:defRPr>
                <a:solidFill>
                  <a:schemeClr val="bg1"/>
                </a:solidFill>
              </a:defRPr>
            </a:lvl5pPr>
          </a:lstStyle>
          <a:p>
            <a:pPr lvl="0"/>
            <a:r>
              <a:rPr lang="en-US" smtClean="0"/>
              <a:t>Click to edit Master text styles</a:t>
            </a:r>
          </a:p>
          <a:p>
            <a:pPr lvl="1"/>
            <a:r>
              <a:rPr lang="en-US" smtClean="0"/>
              <a:t>Second level</a:t>
            </a:r>
          </a:p>
        </p:txBody>
      </p:sp>
      <p:sp>
        <p:nvSpPr>
          <p:cNvPr id="7" name="Text Placeholder 3"/>
          <p:cNvSpPr>
            <a:spLocks noGrp="1"/>
          </p:cNvSpPr>
          <p:nvPr>
            <p:ph type="body" sz="quarter" idx="12"/>
          </p:nvPr>
        </p:nvSpPr>
        <p:spPr>
          <a:xfrm>
            <a:off x="6928618" y="1176725"/>
            <a:ext cx="2016956" cy="2644828"/>
          </a:xfrm>
          <a:solidFill>
            <a:schemeClr val="accent2"/>
          </a:solidFill>
        </p:spPr>
        <p:txBody>
          <a:bodyPr wrap="square" tIns="120082" bIns="120082">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184" indent="0">
              <a:buNone/>
              <a:tabLst/>
              <a:defRPr sz="1600">
                <a:solidFill>
                  <a:schemeClr val="bg1"/>
                </a:solidFill>
              </a:defRPr>
            </a:lvl3pPr>
            <a:lvl4pPr marL="377759" indent="0">
              <a:buNone/>
              <a:defRPr>
                <a:solidFill>
                  <a:schemeClr val="bg1"/>
                </a:solidFill>
              </a:defRPr>
            </a:lvl4pPr>
            <a:lvl5pPr marL="562730" indent="0">
              <a:buNone/>
              <a:tabLst/>
              <a:defRPr>
                <a:solidFill>
                  <a:schemeClr val="bg1"/>
                </a:solidFill>
              </a:defRPr>
            </a:lvl5pPr>
          </a:lstStyle>
          <a:p>
            <a:pPr lvl="0"/>
            <a:r>
              <a:rPr lang="en-US" smtClean="0"/>
              <a:t>Click to edit Master text styles</a:t>
            </a:r>
          </a:p>
          <a:p>
            <a:pPr lvl="1"/>
            <a:r>
              <a:rPr lang="en-US" smtClean="0"/>
              <a:t>Second level</a:t>
            </a:r>
          </a:p>
        </p:txBody>
      </p:sp>
      <p:sp>
        <p:nvSpPr>
          <p:cNvPr id="8" name="Text Placeholder 3"/>
          <p:cNvSpPr>
            <a:spLocks noGrp="1"/>
          </p:cNvSpPr>
          <p:nvPr>
            <p:ph type="body" sz="quarter" idx="13"/>
          </p:nvPr>
        </p:nvSpPr>
        <p:spPr>
          <a:xfrm>
            <a:off x="4905825" y="3867937"/>
            <a:ext cx="1983340" cy="2689656"/>
          </a:xfrm>
          <a:solidFill>
            <a:schemeClr val="accent1"/>
          </a:solidFill>
        </p:spPr>
        <p:txBody>
          <a:bodyPr wrap="square" tIns="120082" bIns="120082">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184" indent="0">
              <a:buNone/>
              <a:tabLst/>
              <a:defRPr sz="1600">
                <a:solidFill>
                  <a:schemeClr val="bg1"/>
                </a:solidFill>
              </a:defRPr>
            </a:lvl3pPr>
            <a:lvl4pPr marL="377759" indent="0">
              <a:buNone/>
              <a:defRPr>
                <a:solidFill>
                  <a:schemeClr val="bg1"/>
                </a:solidFill>
              </a:defRPr>
            </a:lvl4pPr>
            <a:lvl5pPr marL="562730" indent="0">
              <a:buNone/>
              <a:tabLst/>
              <a:defRPr>
                <a:solidFill>
                  <a:schemeClr val="bg1"/>
                </a:solidFill>
              </a:defRPr>
            </a:lvl5pPr>
          </a:lstStyle>
          <a:p>
            <a:pPr lvl="0"/>
            <a:r>
              <a:rPr lang="en-US" smtClean="0"/>
              <a:t>Click to edit Master text styles</a:t>
            </a:r>
          </a:p>
          <a:p>
            <a:pPr lvl="1"/>
            <a:r>
              <a:rPr lang="en-US" smtClean="0"/>
              <a:t>Second level</a:t>
            </a:r>
          </a:p>
        </p:txBody>
      </p:sp>
      <p:sp>
        <p:nvSpPr>
          <p:cNvPr id="9" name="Text Placeholder 3"/>
          <p:cNvSpPr>
            <a:spLocks noGrp="1"/>
          </p:cNvSpPr>
          <p:nvPr>
            <p:ph type="body" sz="quarter" idx="14"/>
          </p:nvPr>
        </p:nvSpPr>
        <p:spPr>
          <a:xfrm>
            <a:off x="6928618" y="3867937"/>
            <a:ext cx="2016956" cy="2689656"/>
          </a:xfrm>
          <a:solidFill>
            <a:schemeClr val="accent5"/>
          </a:solidFill>
        </p:spPr>
        <p:txBody>
          <a:bodyPr wrap="square" tIns="120082" bIns="120082">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184" indent="0">
              <a:buNone/>
              <a:tabLst/>
              <a:defRPr sz="1600">
                <a:solidFill>
                  <a:schemeClr val="bg1"/>
                </a:solidFill>
              </a:defRPr>
            </a:lvl3pPr>
            <a:lvl4pPr marL="377759" indent="0">
              <a:buNone/>
              <a:defRPr>
                <a:solidFill>
                  <a:schemeClr val="bg1"/>
                </a:solidFill>
              </a:defRPr>
            </a:lvl4pPr>
            <a:lvl5pPr marL="562730" indent="0">
              <a:buNone/>
              <a:tabLst/>
              <a:defRPr>
                <a:solidFill>
                  <a:schemeClr val="bg1"/>
                </a:solidFill>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239545433"/>
      </p:ext>
    </p:extLst>
  </p:cSld>
  <p:clrMapOvr>
    <a:masterClrMapping/>
  </p:clrMapOvr>
  <p:transition>
    <p:fade/>
  </p:transition>
  <p:timing>
    <p:tnLst>
      <p:par>
        <p:cTn id="1" dur="indefinite" restart="never" nodeType="tmRoot"/>
      </p:par>
    </p:tnLst>
  </p:timing>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4_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1931" y="2084214"/>
            <a:ext cx="8740142" cy="1796217"/>
          </a:xfrm>
          <a:noFill/>
        </p:spPr>
        <p:txBody>
          <a:bodyPr tIns="75031" bIns="75031"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3282106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1931" y="2084214"/>
            <a:ext cx="8740142" cy="1796217"/>
          </a:xfrm>
          <a:noFill/>
        </p:spPr>
        <p:txBody>
          <a:bodyPr tIns="75031" bIns="75031"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78351077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1931" y="2084214"/>
            <a:ext cx="8740142" cy="1796217"/>
          </a:xfrm>
          <a:noFill/>
        </p:spPr>
        <p:txBody>
          <a:bodyPr tIns="75031" bIns="75031" anchor="t" anchorCtr="0"/>
          <a:lstStyle>
            <a:lvl1pPr>
              <a:defRPr sz="7200" spc="-82" baseline="0">
                <a:solidFill>
                  <a:schemeClr val="bg1"/>
                </a:solidFill>
              </a:defRPr>
            </a:lvl1pPr>
          </a:lstStyle>
          <a:p>
            <a:r>
              <a:rPr lang="en-US" dirty="0" smtClean="0"/>
              <a:t>Section title</a:t>
            </a:r>
            <a:endParaRPr lang="en-US" dirty="0"/>
          </a:p>
        </p:txBody>
      </p:sp>
    </p:spTree>
    <p:extLst>
      <p:ext uri="{BB962C8B-B14F-4D97-AF65-F5344CB8AC3E}">
        <p14:creationId xmlns:p14="http://schemas.microsoft.com/office/powerpoint/2010/main" val="143534012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3933023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769319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80133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8704911"/>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6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5646" indent="0" algn="ctr">
              <a:buNone/>
              <a:defRPr>
                <a:solidFill>
                  <a:schemeClr val="tx1">
                    <a:tint val="75000"/>
                  </a:schemeClr>
                </a:solidFill>
              </a:defRPr>
            </a:lvl2pPr>
            <a:lvl3pPr marL="911294" indent="0" algn="ctr">
              <a:buNone/>
              <a:defRPr>
                <a:solidFill>
                  <a:schemeClr val="tx1">
                    <a:tint val="75000"/>
                  </a:schemeClr>
                </a:solidFill>
              </a:defRPr>
            </a:lvl3pPr>
            <a:lvl4pPr marL="1366949" indent="0" algn="ctr">
              <a:buNone/>
              <a:defRPr>
                <a:solidFill>
                  <a:schemeClr val="tx1">
                    <a:tint val="75000"/>
                  </a:schemeClr>
                </a:solidFill>
              </a:defRPr>
            </a:lvl4pPr>
            <a:lvl5pPr marL="1822589" indent="0" algn="ctr">
              <a:buNone/>
              <a:defRPr>
                <a:solidFill>
                  <a:schemeClr val="tx1">
                    <a:tint val="75000"/>
                  </a:schemeClr>
                </a:solidFill>
              </a:defRPr>
            </a:lvl5pPr>
            <a:lvl6pPr marL="2278233" indent="0" algn="ctr">
              <a:buNone/>
              <a:defRPr>
                <a:solidFill>
                  <a:schemeClr val="tx1">
                    <a:tint val="75000"/>
                  </a:schemeClr>
                </a:solidFill>
              </a:defRPr>
            </a:lvl6pPr>
            <a:lvl7pPr marL="2733885" indent="0" algn="ctr">
              <a:buNone/>
              <a:defRPr>
                <a:solidFill>
                  <a:schemeClr val="tx1">
                    <a:tint val="75000"/>
                  </a:schemeClr>
                </a:solidFill>
              </a:defRPr>
            </a:lvl7pPr>
            <a:lvl8pPr marL="3189531" indent="0" algn="ctr">
              <a:buNone/>
              <a:defRPr>
                <a:solidFill>
                  <a:schemeClr val="tx1">
                    <a:tint val="75000"/>
                  </a:schemeClr>
                </a:solidFill>
              </a:defRPr>
            </a:lvl8pPr>
            <a:lvl9pPr marL="3645182"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68"/>
            <a:ext cx="2133600" cy="365125"/>
          </a:xfrm>
          <a:prstGeom prst="rect">
            <a:avLst/>
          </a:prstGeom>
        </p:spPr>
        <p:txBody>
          <a:bodyPr lIns="91138" tIns="45568" rIns="91138" bIns="45568"/>
          <a:lstStyle/>
          <a:p>
            <a:fld id="{19D75E07-5B1B-47BF-81B1-DF0BDB605B50}" type="datetimeFigureOut">
              <a:rPr lang="en-US" smtClean="0">
                <a:solidFill>
                  <a:prstClr val="black">
                    <a:tint val="75000"/>
                  </a:prstClr>
                </a:solidFill>
              </a:rPr>
              <a:pPr/>
              <a:t>1/28/2015</a:t>
            </a:fld>
            <a:endParaRPr lang="en-US">
              <a:solidFill>
                <a:prstClr val="black">
                  <a:tint val="75000"/>
                </a:prstClr>
              </a:solidFill>
            </a:endParaRPr>
          </a:p>
        </p:txBody>
      </p:sp>
      <p:sp>
        <p:nvSpPr>
          <p:cNvPr id="5" name="Footer Placeholder 4"/>
          <p:cNvSpPr>
            <a:spLocks noGrp="1"/>
          </p:cNvSpPr>
          <p:nvPr>
            <p:ph type="ftr" sz="quarter" idx="11"/>
          </p:nvPr>
        </p:nvSpPr>
        <p:spPr>
          <a:xfrm>
            <a:off x="3124200" y="6356368"/>
            <a:ext cx="2895600" cy="365125"/>
          </a:xfrm>
          <a:prstGeom prst="rect">
            <a:avLst/>
          </a:prstGeom>
        </p:spPr>
        <p:txBody>
          <a:bodyPr lIns="91138" tIns="45568" rIns="91138" bIns="45568"/>
          <a:lstStyle/>
          <a:p>
            <a:endParaRPr lang="en-US">
              <a:solidFill>
                <a:prstClr val="black">
                  <a:tint val="75000"/>
                </a:prstClr>
              </a:solidFill>
            </a:endParaRPr>
          </a:p>
        </p:txBody>
      </p:sp>
      <p:sp>
        <p:nvSpPr>
          <p:cNvPr id="6" name="Slide Number Placeholder 5"/>
          <p:cNvSpPr>
            <a:spLocks noGrp="1"/>
          </p:cNvSpPr>
          <p:nvPr>
            <p:ph type="sldNum" sz="quarter" idx="12"/>
          </p:nvPr>
        </p:nvSpPr>
        <p:spPr>
          <a:xfrm>
            <a:off x="6553201" y="6356368"/>
            <a:ext cx="2133600" cy="365125"/>
          </a:xfrm>
          <a:prstGeom prst="rect">
            <a:avLst/>
          </a:prstGeom>
        </p:spPr>
        <p:txBody>
          <a:bodyPr lIns="91138" tIns="45568" rIns="91138" bIns="45568"/>
          <a:lstStyle/>
          <a:p>
            <a:fld id="{D8042BCF-5D7B-4DB2-9664-64698C85000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21049726"/>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189176"/>
            <a:ext cx="9144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8273" tIns="38273" rIns="38273" bIns="38273" numCol="1" spcCol="0" rtlCol="0" fromWordArt="0" anchor="ctr" anchorCtr="0" forceAA="0" compatLnSpc="1">
            <a:prstTxWarp prst="textNoShape">
              <a:avLst/>
            </a:prstTxWarp>
            <a:noAutofit/>
          </a:bodyPr>
          <a:lstStyle/>
          <a:p>
            <a:pPr algn="ctr" defTabSz="765139"/>
            <a:endParaRPr lang="en-US" sz="15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01967" y="1197345"/>
            <a:ext cx="8740141" cy="1642705"/>
          </a:xfrm>
        </p:spPr>
        <p:txBody>
          <a:bodyPr/>
          <a:lstStyle>
            <a:lvl1pPr marL="0" indent="0">
              <a:buNone/>
              <a:defRPr sz="2700">
                <a:gradFill>
                  <a:gsLst>
                    <a:gs pos="1250">
                      <a:srgbClr val="000000"/>
                    </a:gs>
                    <a:gs pos="100000">
                      <a:srgbClr val="000000"/>
                    </a:gs>
                  </a:gsLst>
                  <a:lin ang="5400000" scaled="0"/>
                </a:gradFill>
                <a:latin typeface="Segoe UI" pitchFamily="34" charset="0"/>
                <a:cs typeface="Segoe UI" pitchFamily="34" charset="0"/>
              </a:defRPr>
            </a:lvl1pPr>
            <a:lvl2pPr marL="284362" indent="0">
              <a:buNone/>
              <a:defRPr>
                <a:gradFill>
                  <a:gsLst>
                    <a:gs pos="1250">
                      <a:srgbClr val="000000"/>
                    </a:gs>
                    <a:gs pos="100000">
                      <a:srgbClr val="000000"/>
                    </a:gs>
                  </a:gsLst>
                  <a:lin ang="5400000" scaled="0"/>
                </a:gradFill>
                <a:latin typeface="Segoe UI" pitchFamily="34" charset="0"/>
                <a:cs typeface="Segoe UI" pitchFamily="34" charset="0"/>
              </a:defRPr>
            </a:lvl2pPr>
            <a:lvl3pPr marL="479702" indent="0">
              <a:buNone/>
              <a:defRPr>
                <a:gradFill>
                  <a:gsLst>
                    <a:gs pos="1250">
                      <a:srgbClr val="000000"/>
                    </a:gs>
                    <a:gs pos="100000">
                      <a:srgbClr val="000000"/>
                    </a:gs>
                  </a:gsLst>
                  <a:lin ang="5400000" scaled="0"/>
                </a:gradFill>
                <a:latin typeface="Segoe UI" pitchFamily="34" charset="0"/>
                <a:cs typeface="Segoe UI" pitchFamily="34" charset="0"/>
              </a:defRPr>
            </a:lvl3pPr>
            <a:lvl4pPr marL="668391" indent="0">
              <a:buNone/>
              <a:defRPr>
                <a:gradFill>
                  <a:gsLst>
                    <a:gs pos="1250">
                      <a:srgbClr val="000000"/>
                    </a:gs>
                    <a:gs pos="100000">
                      <a:srgbClr val="000000"/>
                    </a:gs>
                  </a:gsLst>
                  <a:lin ang="5400000" scaled="0"/>
                </a:gradFill>
                <a:latin typeface="Segoe UI" pitchFamily="34" charset="0"/>
                <a:cs typeface="Segoe UI" pitchFamily="34" charset="0"/>
              </a:defRPr>
            </a:lvl4pPr>
            <a:lvl5pPr marL="862395"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77138588"/>
      </p:ext>
    </p:extLst>
  </p:cSld>
  <p:clrMapOvr>
    <a:masterClrMapping/>
  </p:clrMapOvr>
  <p:transition>
    <p:fade/>
  </p:transition>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01931" y="1189202"/>
            <a:ext cx="8740142" cy="2005881"/>
          </a:xfrm>
          <a:prstGeom prst="rect">
            <a:avLst/>
          </a:prstGeom>
        </p:spPr>
        <p:txBody>
          <a:bodyPr/>
          <a:lstStyle>
            <a:lvl1pPr marL="238378" indent="-238378">
              <a:buClr>
                <a:schemeClr val="tx1"/>
              </a:buClr>
              <a:buSzPct val="90000"/>
              <a:buFont typeface="Arial" pitchFamily="34" charset="0"/>
              <a:buChar char="•"/>
              <a:defRPr sz="30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468943" indent="-230567">
              <a:buClr>
                <a:schemeClr val="tx1"/>
              </a:buClr>
              <a:buSzPct val="90000"/>
              <a:buFont typeface="Arial" pitchFamily="34" charset="0"/>
              <a:buChar char="•"/>
              <a:defRPr sz="26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707332" indent="-238378">
              <a:buClr>
                <a:schemeClr val="tx1"/>
              </a:buClr>
              <a:buSzPct val="90000"/>
              <a:buFont typeface="Arial" pitchFamily="34" charset="0"/>
              <a:buChar char="•"/>
              <a:defRPr sz="23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894900" indent="-18757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082481" indent="-187577">
              <a:buClr>
                <a:schemeClr val="tx1"/>
              </a:buClr>
              <a:buSzPct val="90000"/>
              <a:buFont typeface="Arial" pitchFamily="34" charset="0"/>
              <a:buChar char="•"/>
              <a:defRPr sz="16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5" y="6238884"/>
            <a:ext cx="9144001" cy="619125"/>
          </a:xfrm>
          <a:prstGeom prst="rect">
            <a:avLst/>
          </a:prstGeom>
          <a:solidFill>
            <a:srgbClr val="FFFF99"/>
          </a:solidFill>
        </p:spPr>
        <p:txBody>
          <a:bodyPr wrap="square" lIns="127549" tIns="63773" rIns="127549" bIns="63773" anchor="b" anchorCtr="0">
            <a:noAutofit/>
          </a:bodyPr>
          <a:lstStyle>
            <a:lvl1pPr algn="r">
              <a:buFont typeface="Arial" pitchFamily="34" charset="0"/>
              <a:buNone/>
              <a:defRPr sz="3000" spc="-42"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1749767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42.xml><?xml version="1.0" encoding="utf-8"?>
<p:sldLayout xmlns:a="http://schemas.openxmlformats.org/drawingml/2006/main" xmlns:r="http://schemas.openxmlformats.org/officeDocument/2006/relationships" xmlns:p="http://schemas.openxmlformats.org/presentationml/2006/main" userDrawn="1">
  <p:cSld name="9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descr="demo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37518" cy="6858000"/>
          </a:xfrm>
          <a:prstGeom prst="rect">
            <a:avLst/>
          </a:prstGeom>
        </p:spPr>
      </p:pic>
      <p:sp>
        <p:nvSpPr>
          <p:cNvPr id="2" name="Title 1"/>
          <p:cNvSpPr>
            <a:spLocks noGrp="1"/>
          </p:cNvSpPr>
          <p:nvPr>
            <p:ph type="title" hasCustomPrompt="1"/>
          </p:nvPr>
        </p:nvSpPr>
        <p:spPr>
          <a:xfrm>
            <a:off x="201695" y="268966"/>
            <a:ext cx="3489822" cy="1445800"/>
          </a:xfrm>
          <a:noFill/>
        </p:spPr>
        <p:txBody>
          <a:bodyPr tIns="75031" bIns="75031" anchor="t" anchorCtr="0"/>
          <a:lstStyle>
            <a:lvl1pPr>
              <a:defRPr sz="7200" spc="-82" baseline="0">
                <a:gradFill>
                  <a:gsLst>
                    <a:gs pos="100000">
                      <a:schemeClr val="tx1"/>
                    </a:gs>
                    <a:gs pos="0">
                      <a:schemeClr val="tx1"/>
                    </a:gs>
                  </a:gsLst>
                  <a:lin ang="5400000" scaled="0"/>
                </a:gradFill>
              </a:defRPr>
            </a:lvl1pPr>
          </a:lstStyle>
          <a:p>
            <a:r>
              <a:rPr lang="en-US" dirty="0" smtClean="0"/>
              <a:t>Demo</a:t>
            </a:r>
            <a:endParaRPr lang="en-US" dirty="0"/>
          </a:p>
        </p:txBody>
      </p:sp>
      <p:sp>
        <p:nvSpPr>
          <p:cNvPr id="8" name="Text Placeholder 8"/>
          <p:cNvSpPr>
            <a:spLocks noGrp="1"/>
          </p:cNvSpPr>
          <p:nvPr>
            <p:ph type="body" sz="quarter" idx="10" hasCustomPrompt="1"/>
          </p:nvPr>
        </p:nvSpPr>
        <p:spPr>
          <a:xfrm>
            <a:off x="201697" y="3182439"/>
            <a:ext cx="4119186" cy="608576"/>
          </a:xfrm>
        </p:spPr>
        <p:txBody>
          <a:bodyPr/>
          <a:lstStyle>
            <a:lvl1pPr marL="0" indent="0">
              <a:buNone/>
              <a:defRPr sz="3300" baseline="0"/>
            </a:lvl1pPr>
          </a:lstStyle>
          <a:p>
            <a:pPr lvl="0"/>
            <a:r>
              <a:rPr lang="es-ES" dirty="0" smtClean="0"/>
              <a:t>Demo </a:t>
            </a:r>
            <a:r>
              <a:rPr lang="es-ES" dirty="0" err="1" smtClean="0"/>
              <a:t>title</a:t>
            </a:r>
            <a:endParaRPr lang="es-ES" dirty="0"/>
          </a:p>
        </p:txBody>
      </p:sp>
    </p:spTree>
    <p:extLst>
      <p:ext uri="{BB962C8B-B14F-4D97-AF65-F5344CB8AC3E}">
        <p14:creationId xmlns:p14="http://schemas.microsoft.com/office/powerpoint/2010/main" val="235888088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Title Slide 3">
    <p:bg>
      <p:bgPr>
        <a:solidFill>
          <a:schemeClr val="accent2"/>
        </a:solidFill>
        <a:effectLst/>
      </p:bgPr>
    </p:bg>
    <p:spTree>
      <p:nvGrpSpPr>
        <p:cNvPr id="1" name=""/>
        <p:cNvGrpSpPr/>
        <p:nvPr/>
      </p:nvGrpSpPr>
      <p:grpSpPr>
        <a:xfrm>
          <a:off x="0" y="0"/>
          <a:ext cx="0" cy="0"/>
          <a:chOff x="0" y="0"/>
          <a:chExt cx="0" cy="0"/>
        </a:xfrm>
      </p:grpSpPr>
      <p:pic>
        <p:nvPicPr>
          <p:cNvPr id="2" name="Picture 1" descr="VS_PowerPoint_16x9-01.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2704" cy="6858000"/>
          </a:xfrm>
          <a:prstGeom prst="rect">
            <a:avLst/>
          </a:prstGeom>
        </p:spPr>
      </p:pic>
      <p:sp>
        <p:nvSpPr>
          <p:cNvPr id="5" name="Text Placeholder 4"/>
          <p:cNvSpPr>
            <a:spLocks noGrp="1"/>
          </p:cNvSpPr>
          <p:nvPr>
            <p:ph type="body" sz="quarter" idx="12" hasCustomPrompt="1"/>
          </p:nvPr>
        </p:nvSpPr>
        <p:spPr>
          <a:xfrm>
            <a:off x="203333" y="5491405"/>
            <a:ext cx="5378549" cy="1794661"/>
          </a:xfrm>
          <a:noFill/>
        </p:spPr>
        <p:txBody>
          <a:bodyPr lIns="120086" tIns="90074" rIns="120086" bIns="90074">
            <a:noAutofit/>
          </a:bodyPr>
          <a:lstStyle>
            <a:lvl1pPr marL="0" indent="0">
              <a:spcBef>
                <a:spcPts val="0"/>
              </a:spcBef>
              <a:buNone/>
              <a:defRPr sz="25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3689946"/>
            <a:ext cx="5378549" cy="1801436"/>
          </a:xfrm>
          <a:noFill/>
        </p:spPr>
        <p:txBody>
          <a:bodyPr lIns="120086" tIns="75055" rIns="120086" bIns="75055" anchor="t" anchorCtr="0"/>
          <a:lstStyle>
            <a:lvl1pPr>
              <a:defRPr sz="4100" spc="-82"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invGray">
          <a:xfrm>
            <a:off x="7472594" y="6380959"/>
            <a:ext cx="739551" cy="191269"/>
          </a:xfrm>
          <a:prstGeom prst="rect">
            <a:avLst/>
          </a:prstGeom>
          <a:noFill/>
        </p:spPr>
      </p:pic>
      <p:pic>
        <p:nvPicPr>
          <p:cNvPr id="8" name="Picture 7" descr="VS_Wht_rgb.wmf"/>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36444" y="2084172"/>
            <a:ext cx="2017213" cy="474706"/>
          </a:xfrm>
          <a:prstGeom prst="rect">
            <a:avLst/>
          </a:prstGeom>
        </p:spPr>
      </p:pic>
    </p:spTree>
    <p:extLst>
      <p:ext uri="{BB962C8B-B14F-4D97-AF65-F5344CB8AC3E}">
        <p14:creationId xmlns:p14="http://schemas.microsoft.com/office/powerpoint/2010/main" val="245200743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1_Title Slide 3">
    <p:bg>
      <p:bgPr>
        <a:solidFill>
          <a:schemeClr val="accent2"/>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2" y="0"/>
            <a:ext cx="9142703" cy="6858000"/>
          </a:xfrm>
          <a:prstGeom prst="rect">
            <a:avLst/>
          </a:prstGeom>
        </p:spPr>
      </p:pic>
      <p:sp>
        <p:nvSpPr>
          <p:cNvPr id="5" name="Text Placeholder 4"/>
          <p:cNvSpPr>
            <a:spLocks noGrp="1"/>
          </p:cNvSpPr>
          <p:nvPr>
            <p:ph type="body" sz="quarter" idx="12" hasCustomPrompt="1"/>
          </p:nvPr>
        </p:nvSpPr>
        <p:spPr>
          <a:xfrm>
            <a:off x="203333" y="5491405"/>
            <a:ext cx="5378549" cy="1794661"/>
          </a:xfrm>
          <a:noFill/>
        </p:spPr>
        <p:txBody>
          <a:bodyPr lIns="120086" tIns="90074" rIns="120086" bIns="90074">
            <a:noAutofit/>
          </a:bodyPr>
          <a:lstStyle>
            <a:lvl1pPr marL="0" indent="0">
              <a:spcBef>
                <a:spcPts val="0"/>
              </a:spcBef>
              <a:buNone/>
              <a:defRPr sz="25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3689946"/>
            <a:ext cx="5378549" cy="1801436"/>
          </a:xfrm>
          <a:noFill/>
        </p:spPr>
        <p:txBody>
          <a:bodyPr lIns="120086" tIns="75055" rIns="120086" bIns="75055" anchor="t" anchorCtr="0"/>
          <a:lstStyle>
            <a:lvl1pPr>
              <a:defRPr sz="4100" spc="-82"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Picture 7" descr="VS_Wht_rgb.wmf"/>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6444" y="2084172"/>
            <a:ext cx="2017213" cy="474706"/>
          </a:xfrm>
          <a:prstGeom prst="rect">
            <a:avLst/>
          </a:prstGeom>
        </p:spPr>
      </p:pic>
      <p:pic>
        <p:nvPicPr>
          <p:cNvPr id="7" name="Picture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invGray">
          <a:xfrm>
            <a:off x="7472594" y="6380959"/>
            <a:ext cx="739551" cy="191269"/>
          </a:xfrm>
          <a:prstGeom prst="rect">
            <a:avLst/>
          </a:prstGeom>
          <a:noFill/>
        </p:spPr>
      </p:pic>
    </p:spTree>
    <p:extLst>
      <p:ext uri="{BB962C8B-B14F-4D97-AF65-F5344CB8AC3E}">
        <p14:creationId xmlns:p14="http://schemas.microsoft.com/office/powerpoint/2010/main" val="15585692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2_Title Slide 3">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2" y="33"/>
            <a:ext cx="9142703" cy="6857999"/>
          </a:xfrm>
          <a:prstGeom prst="rect">
            <a:avLst/>
          </a:prstGeom>
        </p:spPr>
      </p:pic>
      <p:pic>
        <p:nvPicPr>
          <p:cNvPr id="7" name="Picture 6" descr="VS_Purp526_rgb.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4481" y="1886825"/>
            <a:ext cx="2365638" cy="883460"/>
          </a:xfrm>
          <a:prstGeom prst="rect">
            <a:avLst/>
          </a:prstGeom>
        </p:spPr>
      </p:pic>
      <p:pic>
        <p:nvPicPr>
          <p:cNvPr id="10" name="Picture 9" descr="MSFT_logo_rgb_C-Gray.png"/>
          <p:cNvPicPr>
            <a:picLocks noChangeAspect="1"/>
          </p:cNvPicPr>
          <p:nvPr userDrawn="1"/>
        </p:nvPicPr>
        <p:blipFill rotWithShape="1">
          <a:blip r:embed="rId4" cstate="print">
            <a:extLst>
              <a:ext uri="{28A0092B-C50C-407E-A947-70E740481C1C}">
                <a14:useLocalDpi xmlns:a14="http://schemas.microsoft.com/office/drawing/2010/main" val="0"/>
              </a:ext>
            </a:extLst>
          </a:blip>
          <a:srcRect l="30316" t="23386" b="23386"/>
          <a:stretch/>
        </p:blipFill>
        <p:spPr>
          <a:xfrm>
            <a:off x="7445798" y="6308981"/>
            <a:ext cx="922389" cy="345606"/>
          </a:xfrm>
          <a:prstGeom prst="rect">
            <a:avLst/>
          </a:prstGeom>
        </p:spPr>
      </p:pic>
      <p:sp>
        <p:nvSpPr>
          <p:cNvPr id="5" name="Text Placeholder 4"/>
          <p:cNvSpPr>
            <a:spLocks noGrp="1"/>
          </p:cNvSpPr>
          <p:nvPr>
            <p:ph type="body" sz="quarter" idx="12" hasCustomPrompt="1"/>
          </p:nvPr>
        </p:nvSpPr>
        <p:spPr>
          <a:xfrm>
            <a:off x="203333" y="5491415"/>
            <a:ext cx="5378549" cy="1366621"/>
          </a:xfrm>
          <a:noFill/>
        </p:spPr>
        <p:txBody>
          <a:bodyPr lIns="120086" tIns="90074" rIns="120086" bIns="90074">
            <a:noAutofit/>
          </a:bodyPr>
          <a:lstStyle>
            <a:lvl1pPr marL="0" indent="0">
              <a:spcBef>
                <a:spcPts val="0"/>
              </a:spcBef>
              <a:buNone/>
              <a:defRPr sz="2500" spc="0" baseline="0">
                <a:solidFill>
                  <a:schemeClr val="tx1">
                    <a:lumMod val="50000"/>
                  </a:schemeClr>
                </a:soli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3689946"/>
            <a:ext cx="5378549" cy="1801436"/>
          </a:xfrm>
          <a:noFill/>
        </p:spPr>
        <p:txBody>
          <a:bodyPr lIns="120086" tIns="75055" rIns="120086" bIns="75055" anchor="t" anchorCtr="0"/>
          <a:lstStyle>
            <a:lvl1pPr>
              <a:defRPr sz="4100" spc="-82" baseline="0">
                <a:solidFill>
                  <a:schemeClr val="accent2"/>
                </a:solidFill>
              </a:defRPr>
            </a:lvl1pPr>
          </a:lstStyle>
          <a:p>
            <a:r>
              <a:rPr lang="en-US" dirty="0" smtClean="0"/>
              <a:t>Presentation title</a:t>
            </a:r>
            <a:endParaRPr lang="en-US" dirty="0"/>
          </a:p>
        </p:txBody>
      </p:sp>
    </p:spTree>
    <p:extLst>
      <p:ext uri="{BB962C8B-B14F-4D97-AF65-F5344CB8AC3E}">
        <p14:creationId xmlns:p14="http://schemas.microsoft.com/office/powerpoint/2010/main" val="35389394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3_Title Slide 3">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3"/>
            <a:ext cx="9142702" cy="6857999"/>
          </a:xfrm>
          <a:prstGeom prst="rect">
            <a:avLst/>
          </a:prstGeom>
        </p:spPr>
      </p:pic>
      <p:pic>
        <p:nvPicPr>
          <p:cNvPr id="7" name="Picture 6" descr="VS_Purp526_rgb.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4481" y="1886825"/>
            <a:ext cx="2365638" cy="883460"/>
          </a:xfrm>
          <a:prstGeom prst="rect">
            <a:avLst/>
          </a:prstGeom>
        </p:spPr>
      </p:pic>
      <p:sp>
        <p:nvSpPr>
          <p:cNvPr id="5" name="Text Placeholder 4"/>
          <p:cNvSpPr>
            <a:spLocks noGrp="1"/>
          </p:cNvSpPr>
          <p:nvPr>
            <p:ph type="body" sz="quarter" idx="12" hasCustomPrompt="1"/>
          </p:nvPr>
        </p:nvSpPr>
        <p:spPr>
          <a:xfrm>
            <a:off x="203333" y="5491415"/>
            <a:ext cx="5378549" cy="1366621"/>
          </a:xfrm>
          <a:noFill/>
        </p:spPr>
        <p:txBody>
          <a:bodyPr lIns="120086" tIns="90074" rIns="120086" bIns="90074">
            <a:noAutofit/>
          </a:bodyPr>
          <a:lstStyle>
            <a:lvl1pPr marL="0" indent="0">
              <a:spcBef>
                <a:spcPts val="0"/>
              </a:spcBef>
              <a:buNone/>
              <a:defRPr sz="2500" spc="0" baseline="0">
                <a:solidFill>
                  <a:schemeClr val="tx1">
                    <a:lumMod val="50000"/>
                  </a:schemeClr>
                </a:soli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3689946"/>
            <a:ext cx="5378549" cy="1801436"/>
          </a:xfrm>
          <a:noFill/>
        </p:spPr>
        <p:txBody>
          <a:bodyPr lIns="120086" tIns="75055" rIns="120086" bIns="75055" anchor="t" anchorCtr="0"/>
          <a:lstStyle>
            <a:lvl1pPr>
              <a:defRPr sz="4100" spc="-82" baseline="0">
                <a:solidFill>
                  <a:schemeClr val="accent2"/>
                </a:solidFill>
              </a:defRPr>
            </a:lvl1pPr>
          </a:lstStyle>
          <a:p>
            <a:r>
              <a:rPr lang="en-US" dirty="0" smtClean="0"/>
              <a:t>Presentation title</a:t>
            </a:r>
            <a:endParaRPr lang="en-US" dirty="0"/>
          </a:p>
        </p:txBody>
      </p:sp>
      <p:pic>
        <p:nvPicPr>
          <p:cNvPr id="8" name="Picture 7" descr="MSFT_logo_rgb_C-Gray.png"/>
          <p:cNvPicPr>
            <a:picLocks noChangeAspect="1"/>
          </p:cNvPicPr>
          <p:nvPr userDrawn="1"/>
        </p:nvPicPr>
        <p:blipFill rotWithShape="1">
          <a:blip r:embed="rId4" cstate="print">
            <a:extLst>
              <a:ext uri="{28A0092B-C50C-407E-A947-70E740481C1C}">
                <a14:useLocalDpi xmlns:a14="http://schemas.microsoft.com/office/drawing/2010/main" val="0"/>
              </a:ext>
            </a:extLst>
          </a:blip>
          <a:srcRect l="30316" t="23386" b="23386"/>
          <a:stretch/>
        </p:blipFill>
        <p:spPr>
          <a:xfrm>
            <a:off x="7445798" y="6308981"/>
            <a:ext cx="922389" cy="345606"/>
          </a:xfrm>
          <a:prstGeom prst="rect">
            <a:avLst/>
          </a:prstGeom>
        </p:spPr>
      </p:pic>
    </p:spTree>
    <p:extLst>
      <p:ext uri="{BB962C8B-B14F-4D97-AF65-F5344CB8AC3E}">
        <p14:creationId xmlns:p14="http://schemas.microsoft.com/office/powerpoint/2010/main" val="92858488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userDrawn="1">
  <p:cSld name="1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2" y="0"/>
            <a:ext cx="9142703" cy="6858000"/>
          </a:xfrm>
          <a:prstGeom prst="rect">
            <a:avLst/>
          </a:prstGeom>
        </p:spPr>
      </p:pic>
      <p:sp>
        <p:nvSpPr>
          <p:cNvPr id="2" name="Title 1"/>
          <p:cNvSpPr>
            <a:spLocks noGrp="1"/>
          </p:cNvSpPr>
          <p:nvPr>
            <p:ph type="title" hasCustomPrompt="1"/>
          </p:nvPr>
        </p:nvSpPr>
        <p:spPr>
          <a:xfrm>
            <a:off x="201933" y="269002"/>
            <a:ext cx="5378549" cy="1796217"/>
          </a:xfrm>
          <a:noFill/>
        </p:spPr>
        <p:txBody>
          <a:bodyPr tIns="75055" bIns="75055"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94827853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2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2" y="33"/>
            <a:ext cx="9142703" cy="6857999"/>
          </a:xfrm>
          <a:prstGeom prst="rect">
            <a:avLst/>
          </a:prstGeom>
        </p:spPr>
      </p:pic>
      <p:sp>
        <p:nvSpPr>
          <p:cNvPr id="2" name="Title 1"/>
          <p:cNvSpPr>
            <a:spLocks noGrp="1"/>
          </p:cNvSpPr>
          <p:nvPr>
            <p:ph type="title" hasCustomPrompt="1"/>
          </p:nvPr>
        </p:nvSpPr>
        <p:spPr>
          <a:xfrm>
            <a:off x="201933" y="269002"/>
            <a:ext cx="5378549" cy="1796217"/>
          </a:xfrm>
          <a:noFill/>
        </p:spPr>
        <p:txBody>
          <a:bodyPr tIns="75055" bIns="75055"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21488948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userDrawn="1">
  <p:cSld name="3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2" y="33"/>
            <a:ext cx="9142703" cy="6857999"/>
          </a:xfrm>
          <a:prstGeom prst="rect">
            <a:avLst/>
          </a:prstGeom>
        </p:spPr>
      </p:pic>
      <p:sp>
        <p:nvSpPr>
          <p:cNvPr id="2" name="Title 1"/>
          <p:cNvSpPr>
            <a:spLocks noGrp="1"/>
          </p:cNvSpPr>
          <p:nvPr>
            <p:ph type="title" hasCustomPrompt="1"/>
          </p:nvPr>
        </p:nvSpPr>
        <p:spPr>
          <a:xfrm>
            <a:off x="201933" y="269002"/>
            <a:ext cx="5378549" cy="1796217"/>
          </a:xfrm>
          <a:noFill/>
        </p:spPr>
        <p:txBody>
          <a:bodyPr tIns="75055" bIns="75055"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23718835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905778" y="773375"/>
            <a:ext cx="7285327" cy="1523495"/>
          </a:xfrm>
        </p:spPr>
        <p:txBody>
          <a:bodyPr>
            <a:noAutofit/>
          </a:bodyPr>
          <a:lstStyle>
            <a:lvl1pPr algn="l" defTabSz="911253" rtl="0" eaLnBrk="1" latinLnBrk="0" hangingPunct="1">
              <a:lnSpc>
                <a:spcPct val="90000"/>
              </a:lnSpc>
              <a:spcBef>
                <a:spcPct val="0"/>
              </a:spcBef>
              <a:buNone/>
              <a:defRPr lang="en-US" sz="5400" b="0" kern="1200" cap="none" spc="-150" dirty="0">
                <a:ln w="3175">
                  <a:noFill/>
                </a:ln>
                <a:gradFill flip="none" rotWithShape="1">
                  <a:gsLst>
                    <a:gs pos="0">
                      <a:schemeClr val="accent1">
                        <a:lumMod val="40000"/>
                        <a:lumOff val="60000"/>
                      </a:schemeClr>
                    </a:gs>
                    <a:gs pos="68000">
                      <a:schemeClr val="accent1"/>
                    </a:gs>
                  </a:gsLst>
                  <a:lin ang="5400000" scaled="1"/>
                  <a:tileRect/>
                </a:gradFill>
                <a:effectLst>
                  <a:outerShdw blurRad="50800" dist="38100" dir="2700000" algn="tl" rotWithShape="0">
                    <a:prstClr val="black">
                      <a:alpha val="40000"/>
                    </a:prstClr>
                  </a:outerShdw>
                </a:effectLst>
                <a:latin typeface="Segoe" pitchFamily="34" charset="0"/>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905743" y="2562773"/>
            <a:ext cx="4746914" cy="1012103"/>
          </a:xfrm>
        </p:spPr>
        <p:txBody>
          <a:bodyPr>
            <a:noAutofit/>
          </a:bodyPr>
          <a:lstStyle>
            <a:lvl1pPr marL="0" indent="0" algn="l">
              <a:lnSpc>
                <a:spcPct val="90000"/>
              </a:lnSpc>
              <a:spcBef>
                <a:spcPts val="0"/>
              </a:spcBef>
              <a:buNone/>
              <a:defRPr>
                <a:gradFill flip="none" rotWithShape="1">
                  <a:gsLst>
                    <a:gs pos="0">
                      <a:schemeClr val="accent1">
                        <a:lumMod val="60000"/>
                        <a:lumOff val="40000"/>
                        <a:shade val="30000"/>
                        <a:satMod val="115000"/>
                      </a:schemeClr>
                    </a:gs>
                    <a:gs pos="50000">
                      <a:schemeClr val="accent1">
                        <a:lumMod val="60000"/>
                        <a:lumOff val="40000"/>
                        <a:shade val="67500"/>
                        <a:satMod val="115000"/>
                      </a:schemeClr>
                    </a:gs>
                    <a:gs pos="100000">
                      <a:schemeClr val="accent1">
                        <a:lumMod val="60000"/>
                        <a:lumOff val="40000"/>
                        <a:shade val="100000"/>
                        <a:satMod val="115000"/>
                      </a:schemeClr>
                    </a:gs>
                  </a:gsLst>
                  <a:lin ang="16200000" scaled="1"/>
                  <a:tileRect/>
                </a:gradFill>
              </a:defRPr>
            </a:lvl1pPr>
            <a:lvl2pPr marL="455632" indent="0" algn="ctr">
              <a:buNone/>
              <a:defRPr>
                <a:solidFill>
                  <a:schemeClr val="tx1">
                    <a:tint val="75000"/>
                  </a:schemeClr>
                </a:solidFill>
              </a:defRPr>
            </a:lvl2pPr>
            <a:lvl3pPr marL="911253" indent="0" algn="ctr">
              <a:buNone/>
              <a:defRPr>
                <a:solidFill>
                  <a:schemeClr val="tx1">
                    <a:tint val="75000"/>
                  </a:schemeClr>
                </a:solidFill>
              </a:defRPr>
            </a:lvl3pPr>
            <a:lvl4pPr marL="1366893" indent="0" algn="ctr">
              <a:buNone/>
              <a:defRPr>
                <a:solidFill>
                  <a:schemeClr val="tx1">
                    <a:tint val="75000"/>
                  </a:schemeClr>
                </a:solidFill>
              </a:defRPr>
            </a:lvl4pPr>
            <a:lvl5pPr marL="1822515" indent="0" algn="ctr">
              <a:buNone/>
              <a:defRPr>
                <a:solidFill>
                  <a:schemeClr val="tx1">
                    <a:tint val="75000"/>
                  </a:schemeClr>
                </a:solidFill>
              </a:defRPr>
            </a:lvl5pPr>
            <a:lvl6pPr marL="2278144" indent="0" algn="ctr">
              <a:buNone/>
              <a:defRPr>
                <a:solidFill>
                  <a:schemeClr val="tx1">
                    <a:tint val="75000"/>
                  </a:schemeClr>
                </a:solidFill>
              </a:defRPr>
            </a:lvl6pPr>
            <a:lvl7pPr marL="2733775" indent="0" algn="ctr">
              <a:buNone/>
              <a:defRPr>
                <a:solidFill>
                  <a:schemeClr val="tx1">
                    <a:tint val="75000"/>
                  </a:schemeClr>
                </a:solidFill>
              </a:defRPr>
            </a:lvl7pPr>
            <a:lvl8pPr marL="3189402" indent="0" algn="ctr">
              <a:buNone/>
              <a:defRPr>
                <a:solidFill>
                  <a:schemeClr val="tx1">
                    <a:tint val="75000"/>
                  </a:schemeClr>
                </a:solidFill>
              </a:defRPr>
            </a:lvl8pPr>
            <a:lvl9pPr marL="3645037" indent="0" algn="ctr">
              <a:buNone/>
              <a:defRPr>
                <a:solidFill>
                  <a:schemeClr val="tx1">
                    <a:tint val="75000"/>
                  </a:schemeClr>
                </a:solidFill>
              </a:defRPr>
            </a:lvl9pPr>
          </a:lstStyle>
          <a:p>
            <a:r>
              <a:rPr lang="en-US" smtClean="0"/>
              <a:t>Click to edit Master subtitle style</a:t>
            </a:r>
            <a:endParaRPr lang="en-US" dirty="0"/>
          </a:p>
        </p:txBody>
      </p:sp>
      <p:sp>
        <p:nvSpPr>
          <p:cNvPr id="4" name="Rectangle 3"/>
          <p:cNvSpPr/>
          <p:nvPr userDrawn="1"/>
        </p:nvSpPr>
        <p:spPr bwMode="auto">
          <a:xfrm>
            <a:off x="0" y="6400800"/>
            <a:ext cx="9144000" cy="457200"/>
          </a:xfrm>
          <a:prstGeom prst="rect">
            <a:avLst/>
          </a:prstGeom>
          <a:gradFill>
            <a:gsLst>
              <a:gs pos="87000">
                <a:schemeClr val="bg2">
                  <a:lumMod val="50000"/>
                </a:schemeClr>
              </a:gs>
              <a:gs pos="100000">
                <a:schemeClr val="bg2">
                  <a:lumMod val="60000"/>
                  <a:lumOff val="40000"/>
                </a:schemeClr>
              </a:gs>
            </a:gsLst>
            <a:lin ang="270000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a:endParaRPr lang="en-US" sz="2300" dirty="0" smtClean="0">
              <a:solidFill>
                <a:srgbClr val="FFFFFF"/>
              </a:solidFill>
              <a:effectLst>
                <a:outerShdw blurRad="38100" dist="38100" dir="2700000" algn="tl">
                  <a:srgbClr val="000000">
                    <a:alpha val="43137"/>
                  </a:srgbClr>
                </a:outerShdw>
              </a:effectLst>
            </a:endParaRPr>
          </a:p>
        </p:txBody>
      </p:sp>
      <p:sp>
        <p:nvSpPr>
          <p:cNvPr id="5" name="Rounded Rectangle 4"/>
          <p:cNvSpPr/>
          <p:nvPr userDrawn="1"/>
        </p:nvSpPr>
        <p:spPr bwMode="auto">
          <a:xfrm>
            <a:off x="152401" y="6553200"/>
            <a:ext cx="7391400" cy="152400"/>
          </a:xfrm>
          <a:prstGeom prst="roundRect">
            <a:avLst/>
          </a:prstGeom>
          <a:gradFill flip="none" rotWithShape="1">
            <a:gsLst>
              <a:gs pos="0">
                <a:schemeClr val="accent1">
                  <a:lumMod val="75000"/>
                </a:schemeClr>
              </a:gs>
              <a:gs pos="39999">
                <a:schemeClr val="accent1">
                  <a:lumMod val="75000"/>
                </a:schemeClr>
              </a:gs>
              <a:gs pos="70000">
                <a:schemeClr val="accent1">
                  <a:lumMod val="20000"/>
                  <a:lumOff val="80000"/>
                </a:schemeClr>
              </a:gs>
            </a:gsLst>
            <a:lin ang="0" scaled="1"/>
            <a:tileRect/>
          </a:gradFill>
          <a:ln>
            <a:headEnd type="none" w="med" len="med"/>
            <a:tailEnd type="none" w="med" len="med"/>
          </a:ln>
          <a:effectLst>
            <a:outerShdw blurRad="12700" dist="12700" dir="5400000" rotWithShape="0">
              <a:srgbClr val="000000">
                <a:alpha val="45000"/>
              </a:srgbClr>
            </a:outerShdw>
          </a:effectLst>
        </p:spPr>
        <p:style>
          <a:lnRef idx="0">
            <a:schemeClr val="accent2"/>
          </a:lnRef>
          <a:fillRef idx="3">
            <a:schemeClr val="accent2"/>
          </a:fillRef>
          <a:effectRef idx="3">
            <a:schemeClr val="accent2"/>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a:endParaRPr lang="en-US" sz="2300" dirty="0" smtClean="0">
              <a:solidFill>
                <a:srgbClr val="FFFFFF"/>
              </a:solidFill>
              <a:effectLst>
                <a:outerShdw blurRad="38100" dist="38100" dir="2700000" algn="tl">
                  <a:srgbClr val="000000">
                    <a:alpha val="43137"/>
                  </a:srgbClr>
                </a:outerShdw>
              </a:effectLst>
            </a:endParaRPr>
          </a:p>
        </p:txBody>
      </p:sp>
      <p:pic>
        <p:nvPicPr>
          <p:cNvPr id="6" name="Picture 5" descr="MS_logo_white.png"/>
          <p:cNvPicPr>
            <a:picLocks noChangeAspect="1"/>
          </p:cNvPicPr>
          <p:nvPr userDrawn="1"/>
        </p:nvPicPr>
        <p:blipFill>
          <a:blip r:embed="rId3"/>
          <a:stretch>
            <a:fillRect/>
          </a:stretch>
        </p:blipFill>
        <p:spPr>
          <a:xfrm>
            <a:off x="7620000" y="6508028"/>
            <a:ext cx="1489320" cy="273772"/>
          </a:xfrm>
          <a:prstGeom prst="rect">
            <a:avLst/>
          </a:prstGeom>
        </p:spPr>
      </p:pic>
    </p:spTree>
    <p:extLst>
      <p:ext uri="{BB962C8B-B14F-4D97-AF65-F5344CB8AC3E}">
        <p14:creationId xmlns:p14="http://schemas.microsoft.com/office/powerpoint/2010/main" val="4212092113"/>
      </p:ext>
    </p:extLst>
  </p:cSld>
  <p:clrMapOvr>
    <a:masterClrMapping/>
  </p:clrMapOvr>
  <p:transition>
    <p:fade/>
  </p:transition>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01931" y="1189193"/>
            <a:ext cx="8740142" cy="1658142"/>
          </a:xfrm>
        </p:spPr>
        <p:txBody>
          <a:bodyPr/>
          <a:lstStyle>
            <a:lvl1pPr marL="0" indent="0">
              <a:buNone/>
              <a:defRPr>
                <a:solidFill>
                  <a:schemeClr val="accent2"/>
                </a:solidFill>
              </a:defRPr>
            </a:lvl1pPr>
            <a:lvl2pPr marL="0" indent="0">
              <a:buFontTx/>
              <a:buNone/>
              <a:defRPr sz="1600"/>
            </a:lvl2pPr>
            <a:lvl3pPr marL="187637" indent="0">
              <a:buNone/>
              <a:defRPr/>
            </a:lvl3pPr>
            <a:lvl4pPr marL="375273" indent="0">
              <a:buNone/>
              <a:defRPr/>
            </a:lvl4pPr>
            <a:lvl5pPr marL="56291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23031622"/>
      </p:ext>
    </p:extLst>
  </p:cSld>
  <p:clrMapOvr>
    <a:masterClrMapping/>
  </p:clrMapOvr>
  <p:transition>
    <p:fade/>
  </p:transition>
  <p:timing>
    <p:tnLst>
      <p:par>
        <p:cTn id="1" dur="indefinite" restart="never" nodeType="tmRoot"/>
      </p:par>
    </p:tnLst>
  </p:timing>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01931" y="1189193"/>
            <a:ext cx="8740142" cy="1658142"/>
          </a:xfrm>
        </p:spPr>
        <p:txBody>
          <a:bodyPr/>
          <a:lstStyle>
            <a:lvl1pPr marL="0" indent="0">
              <a:buNone/>
              <a:defRPr>
                <a:solidFill>
                  <a:schemeClr val="tx2"/>
                </a:solidFill>
              </a:defRPr>
            </a:lvl1pPr>
            <a:lvl2pPr marL="0" indent="0">
              <a:buFontTx/>
              <a:buNone/>
              <a:defRPr sz="1600"/>
            </a:lvl2pPr>
            <a:lvl3pPr marL="187637" indent="0">
              <a:buNone/>
              <a:defRPr/>
            </a:lvl3pPr>
            <a:lvl4pPr marL="375273" indent="0">
              <a:buNone/>
              <a:defRPr/>
            </a:lvl4pPr>
            <a:lvl5pPr marL="56291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82210197"/>
      </p:ext>
    </p:extLst>
  </p:cSld>
  <p:clrMapOvr>
    <a:masterClrMapping/>
  </p:clrMapOvr>
  <p:transition>
    <p:fade/>
  </p:transition>
  <p:timing>
    <p:tnLst>
      <p:par>
        <p:cTn id="1" dur="indefinite" restart="never" nodeType="tmRoot"/>
      </p:par>
    </p:tnLst>
  </p:timing>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01931" y="1189195"/>
            <a:ext cx="8740142" cy="1725853"/>
          </a:xfrm>
        </p:spPr>
        <p:txBody>
          <a:bodyPr>
            <a:spAutoFit/>
          </a:bodyPr>
          <a:lstStyle>
            <a:lvl1pPr>
              <a:defRPr>
                <a:solidFill>
                  <a:schemeClr val="accent2"/>
                </a:soli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84118849"/>
      </p:ext>
    </p:extLst>
  </p:cSld>
  <p:clrMapOvr>
    <a:masterClrMapping/>
  </p:clrMapOvr>
  <p:transition>
    <p:fade/>
  </p:transition>
  <p:timing>
    <p:tnLst>
      <p:par>
        <p:cTn id="1" dur="indefinite" restart="never" nodeType="tmRoot"/>
      </p:par>
    </p:tnLst>
  </p:timing>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01931" y="1189195"/>
            <a:ext cx="8740142" cy="1725853"/>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97759686"/>
      </p:ext>
    </p:extLst>
  </p:cSld>
  <p:clrMapOvr>
    <a:masterClrMapping/>
  </p:clrMapOvr>
  <p:transition>
    <p:fade/>
  </p:transition>
  <p:timing>
    <p:tnLst>
      <p:par>
        <p:cTn id="1" dur="indefinite" restart="never" nodeType="tmRoot"/>
      </p:par>
    </p:tnLst>
  </p:timing>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62" y="1189196"/>
            <a:ext cx="4033911" cy="2032091"/>
          </a:xfrm>
        </p:spPr>
        <p:txBody>
          <a:bodyPr wrap="square">
            <a:spAutoFit/>
          </a:bodyPr>
          <a:lstStyle>
            <a:lvl1pPr marL="0" indent="0">
              <a:spcBef>
                <a:spcPts val="1008"/>
              </a:spcBef>
              <a:buClr>
                <a:schemeClr val="tx1"/>
              </a:buClr>
              <a:buFont typeface="Wingdings" pitchFamily="2" charset="2"/>
              <a:buNone/>
              <a:defRPr sz="3000">
                <a:solidFill>
                  <a:schemeClr val="accent2"/>
                </a:solidFill>
              </a:defRPr>
            </a:lvl1pPr>
            <a:lvl2pPr marL="0" indent="0">
              <a:buNone/>
              <a:defRPr sz="1600"/>
            </a:lvl2pPr>
            <a:lvl3pPr marL="190244" indent="0">
              <a:buNone/>
              <a:tabLst/>
              <a:defRPr sz="1600"/>
            </a:lvl3pPr>
            <a:lvl4pPr marL="377879" indent="0">
              <a:buNone/>
              <a:defRPr/>
            </a:lvl4pPr>
            <a:lvl5pPr marL="56291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908191" y="1189196"/>
            <a:ext cx="4033911" cy="2032091"/>
          </a:xfrm>
        </p:spPr>
        <p:txBody>
          <a:bodyPr wrap="square">
            <a:spAutoFit/>
          </a:bodyPr>
          <a:lstStyle>
            <a:lvl1pPr marL="0" indent="0">
              <a:spcBef>
                <a:spcPts val="1008"/>
              </a:spcBef>
              <a:buClr>
                <a:schemeClr val="tx1"/>
              </a:buClr>
              <a:buFont typeface="Wingdings" pitchFamily="2" charset="2"/>
              <a:buNone/>
              <a:defRPr sz="3000">
                <a:solidFill>
                  <a:srgbClr val="68217A"/>
                </a:solidFill>
              </a:defRPr>
            </a:lvl1pPr>
            <a:lvl2pPr marL="0" indent="0">
              <a:buNone/>
              <a:defRPr sz="1600"/>
            </a:lvl2pPr>
            <a:lvl3pPr marL="190244" indent="0">
              <a:buNone/>
              <a:tabLst/>
              <a:defRPr sz="1600"/>
            </a:lvl3pPr>
            <a:lvl4pPr marL="377879" indent="0">
              <a:buNone/>
              <a:defRPr/>
            </a:lvl4pPr>
            <a:lvl5pPr marL="56291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79536435"/>
      </p:ext>
    </p:extLst>
  </p:cSld>
  <p:clrMapOvr>
    <a:masterClrMapping/>
  </p:clrMapOvr>
  <p:transition>
    <p:fade/>
  </p:transition>
  <p:timing>
    <p:tnLst>
      <p:par>
        <p:cTn id="1" dur="indefinite" restart="never" nodeType="tmRoot"/>
      </p:par>
    </p:tnLst>
  </p:timing>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62" y="1189196"/>
            <a:ext cx="4033911" cy="2032091"/>
          </a:xfrm>
        </p:spPr>
        <p:txBody>
          <a:bodyPr wrap="square">
            <a:spAutoFit/>
          </a:bodyPr>
          <a:lstStyle>
            <a:lvl1pPr marL="0" indent="0">
              <a:spcBef>
                <a:spcPts val="1008"/>
              </a:spcBef>
              <a:buClr>
                <a:schemeClr val="tx1"/>
              </a:buClr>
              <a:buFont typeface="Wingdings" pitchFamily="2" charset="2"/>
              <a:buNone/>
              <a:defRPr sz="3000">
                <a:solidFill>
                  <a:schemeClr val="tx2"/>
                </a:solidFill>
              </a:defRPr>
            </a:lvl1pPr>
            <a:lvl2pPr marL="0" indent="0">
              <a:buNone/>
              <a:defRPr sz="1600"/>
            </a:lvl2pPr>
            <a:lvl3pPr marL="190244" indent="0">
              <a:buNone/>
              <a:tabLst/>
              <a:defRPr sz="1600"/>
            </a:lvl3pPr>
            <a:lvl4pPr marL="377879" indent="0">
              <a:buNone/>
              <a:defRPr/>
            </a:lvl4pPr>
            <a:lvl5pPr marL="56291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908191" y="1189196"/>
            <a:ext cx="4033911" cy="2032091"/>
          </a:xfrm>
        </p:spPr>
        <p:txBody>
          <a:bodyPr wrap="square">
            <a:spAutoFit/>
          </a:bodyPr>
          <a:lstStyle>
            <a:lvl1pPr marL="0" indent="0">
              <a:spcBef>
                <a:spcPts val="1008"/>
              </a:spcBef>
              <a:buClr>
                <a:schemeClr val="tx1"/>
              </a:buClr>
              <a:buFont typeface="Wingdings" pitchFamily="2" charset="2"/>
              <a:buNone/>
              <a:defRPr sz="3000">
                <a:solidFill>
                  <a:schemeClr val="tx2"/>
                </a:solidFill>
              </a:defRPr>
            </a:lvl1pPr>
            <a:lvl2pPr marL="0" indent="0">
              <a:buNone/>
              <a:defRPr sz="1600"/>
            </a:lvl2pPr>
            <a:lvl3pPr marL="190244" indent="0">
              <a:buNone/>
              <a:tabLst/>
              <a:defRPr sz="1600"/>
            </a:lvl3pPr>
            <a:lvl4pPr marL="377879" indent="0">
              <a:buNone/>
              <a:defRPr/>
            </a:lvl4pPr>
            <a:lvl5pPr marL="56291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28591340"/>
      </p:ext>
    </p:extLst>
  </p:cSld>
  <p:clrMapOvr>
    <a:masterClrMapping/>
  </p:clrMapOvr>
  <p:transition>
    <p:fade/>
  </p:transition>
  <p:timing>
    <p:tnLst>
      <p:par>
        <p:cTn id="1" dur="indefinite" restart="never" nodeType="tmRoot"/>
      </p:par>
    </p:tnLst>
  </p:timing>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62" y="1189194"/>
            <a:ext cx="4033911" cy="2099802"/>
          </a:xfrm>
        </p:spPr>
        <p:txBody>
          <a:bodyPr wrap="square">
            <a:spAutoFit/>
          </a:bodyPr>
          <a:lstStyle>
            <a:lvl1pPr marL="235853" indent="-235853">
              <a:spcBef>
                <a:spcPts val="1008"/>
              </a:spcBef>
              <a:buClr>
                <a:schemeClr val="tx1"/>
              </a:buClr>
              <a:buFont typeface="Arial" pitchFamily="34" charset="0"/>
              <a:buChar char="•"/>
              <a:defRPr sz="3000">
                <a:solidFill>
                  <a:srgbClr val="68217A"/>
                </a:solidFill>
              </a:defRPr>
            </a:lvl1pPr>
            <a:lvl2pPr marL="435981" indent="-191409">
              <a:defRPr sz="2000"/>
            </a:lvl2pPr>
            <a:lvl3pPr marL="574230" indent="-138257">
              <a:tabLst/>
              <a:defRPr sz="1600"/>
            </a:lvl3pPr>
            <a:lvl4pPr marL="723101" indent="-148873">
              <a:defRPr/>
            </a:lvl4pPr>
            <a:lvl5pPr marL="861338" indent="-13825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908191" y="1189194"/>
            <a:ext cx="4033911" cy="2099802"/>
          </a:xfrm>
        </p:spPr>
        <p:txBody>
          <a:bodyPr wrap="square">
            <a:spAutoFit/>
          </a:bodyPr>
          <a:lstStyle>
            <a:lvl1pPr marL="235853" indent="-235853">
              <a:spcBef>
                <a:spcPts val="1008"/>
              </a:spcBef>
              <a:buClr>
                <a:schemeClr val="tx1"/>
              </a:buClr>
              <a:buFont typeface="Arial" pitchFamily="34" charset="0"/>
              <a:buChar char="•"/>
              <a:defRPr sz="3000">
                <a:solidFill>
                  <a:srgbClr val="68217A"/>
                </a:solidFill>
              </a:defRPr>
            </a:lvl1pPr>
            <a:lvl2pPr marL="435981" indent="-191409">
              <a:defRPr sz="2000"/>
            </a:lvl2pPr>
            <a:lvl3pPr marL="574230" indent="-138257">
              <a:tabLst/>
              <a:defRPr sz="1600"/>
            </a:lvl3pPr>
            <a:lvl4pPr marL="723101" indent="-148873">
              <a:defRPr/>
            </a:lvl4pPr>
            <a:lvl5pPr marL="861338" indent="-13825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72715062"/>
      </p:ext>
    </p:extLst>
  </p:cSld>
  <p:clrMapOvr>
    <a:masterClrMapping/>
  </p:clrMapOvr>
  <p:transition>
    <p:fade/>
  </p:transition>
  <p:timing>
    <p:tnLst>
      <p:par>
        <p:cTn id="1" dur="indefinite" restart="never" nodeType="tmRoot"/>
      </p:par>
    </p:tnLst>
  </p:timing>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62" y="1189194"/>
            <a:ext cx="4033911" cy="2099802"/>
          </a:xfrm>
        </p:spPr>
        <p:txBody>
          <a:bodyPr wrap="square">
            <a:spAutoFit/>
          </a:bodyPr>
          <a:lstStyle>
            <a:lvl1pPr marL="235853" indent="-235853">
              <a:spcBef>
                <a:spcPts val="1008"/>
              </a:spcBef>
              <a:buClr>
                <a:schemeClr val="tx2"/>
              </a:buClr>
              <a:buFont typeface="Arial" pitchFamily="34" charset="0"/>
              <a:buChar char="•"/>
              <a:defRPr sz="3000">
                <a:gradFill>
                  <a:gsLst>
                    <a:gs pos="1250">
                      <a:schemeClr val="tx2"/>
                    </a:gs>
                    <a:gs pos="99000">
                      <a:schemeClr val="tx2"/>
                    </a:gs>
                  </a:gsLst>
                  <a:lin ang="5400000" scaled="0"/>
                </a:gradFill>
              </a:defRPr>
            </a:lvl1pPr>
            <a:lvl2pPr marL="435981" indent="-191409">
              <a:defRPr sz="2000"/>
            </a:lvl2pPr>
            <a:lvl3pPr marL="574230" indent="-138257">
              <a:tabLst/>
              <a:defRPr sz="1600"/>
            </a:lvl3pPr>
            <a:lvl4pPr marL="723101" indent="-148873">
              <a:defRPr/>
            </a:lvl4pPr>
            <a:lvl5pPr marL="861338" indent="-13825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908191" y="1189194"/>
            <a:ext cx="4033911" cy="2099802"/>
          </a:xfrm>
        </p:spPr>
        <p:txBody>
          <a:bodyPr wrap="square">
            <a:spAutoFit/>
          </a:bodyPr>
          <a:lstStyle>
            <a:lvl1pPr marL="235853" indent="-235853">
              <a:spcBef>
                <a:spcPts val="1008"/>
              </a:spcBef>
              <a:buClr>
                <a:schemeClr val="tx2"/>
              </a:buClr>
              <a:buFont typeface="Arial" pitchFamily="34" charset="0"/>
              <a:buChar char="•"/>
              <a:defRPr sz="3000">
                <a:gradFill>
                  <a:gsLst>
                    <a:gs pos="1250">
                      <a:schemeClr val="tx2"/>
                    </a:gs>
                    <a:gs pos="99000">
                      <a:schemeClr val="tx2"/>
                    </a:gs>
                  </a:gsLst>
                  <a:lin ang="5400000" scaled="0"/>
                </a:gradFill>
              </a:defRPr>
            </a:lvl1pPr>
            <a:lvl2pPr marL="435981" indent="-191409">
              <a:defRPr sz="2000"/>
            </a:lvl2pPr>
            <a:lvl3pPr marL="574230" indent="-138257">
              <a:tabLst/>
              <a:defRPr sz="1600"/>
            </a:lvl3pPr>
            <a:lvl4pPr marL="723101" indent="-148873">
              <a:defRPr/>
            </a:lvl4pPr>
            <a:lvl5pPr marL="861338" indent="-13825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99958935"/>
      </p:ext>
    </p:extLst>
  </p:cSld>
  <p:clrMapOvr>
    <a:masterClrMapping/>
  </p:clrMapOvr>
  <p:transition>
    <p:fade/>
  </p:transition>
  <p:timing>
    <p:tnLst>
      <p:par>
        <p:cTn id="1" dur="indefinite" restart="never" nodeType="tmRoot"/>
      </p:par>
    </p:tnLst>
  </p:timing>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userDrawn="1">
  <p:cSld name="Two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01936" y="2082615"/>
            <a:ext cx="4370071" cy="3586208"/>
          </a:xfrm>
          <a:solidFill>
            <a:schemeClr val="accent1"/>
          </a:solidFill>
        </p:spPr>
        <p:txBody>
          <a:bodyPr wrap="square" tIns="120121" bIns="120121">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244" indent="0">
              <a:buNone/>
              <a:tabLst/>
              <a:defRPr sz="1600">
                <a:solidFill>
                  <a:schemeClr val="bg1"/>
                </a:solidFill>
              </a:defRPr>
            </a:lvl3pPr>
            <a:lvl4pPr marL="377879" indent="0">
              <a:buNone/>
              <a:defRPr>
                <a:solidFill>
                  <a:schemeClr val="bg1"/>
                </a:solidFill>
              </a:defRPr>
            </a:lvl4pPr>
            <a:lvl5pPr marL="562910"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3"/>
          <p:cNvSpPr>
            <a:spLocks noGrp="1"/>
          </p:cNvSpPr>
          <p:nvPr>
            <p:ph type="body" sz="quarter" idx="11"/>
          </p:nvPr>
        </p:nvSpPr>
        <p:spPr>
          <a:xfrm>
            <a:off x="4570940" y="2082615"/>
            <a:ext cx="4370071" cy="3586208"/>
          </a:xfrm>
          <a:solidFill>
            <a:schemeClr val="accent4"/>
          </a:solidFill>
        </p:spPr>
        <p:txBody>
          <a:bodyPr wrap="square" tIns="120121" bIns="120121">
            <a:noAutofit/>
          </a:bodyPr>
          <a:lstStyle>
            <a:lvl1pPr marL="0" indent="0">
              <a:spcBef>
                <a:spcPts val="1008"/>
              </a:spcBef>
              <a:buClr>
                <a:schemeClr val="tx1"/>
              </a:buClr>
              <a:buFont typeface="Wingdings" pitchFamily="2" charset="2"/>
              <a:buNone/>
              <a:defRPr sz="3300">
                <a:solidFill>
                  <a:srgbClr val="FFFFFF"/>
                </a:solidFill>
              </a:defRPr>
            </a:lvl1pPr>
            <a:lvl2pPr marL="0" indent="0">
              <a:spcBef>
                <a:spcPts val="889"/>
              </a:spcBef>
              <a:buNone/>
              <a:defRPr sz="1600">
                <a:solidFill>
                  <a:srgbClr val="FFFFFF"/>
                </a:solidFill>
              </a:defRPr>
            </a:lvl2pPr>
            <a:lvl3pPr marL="190244" indent="0">
              <a:buNone/>
              <a:tabLst/>
              <a:defRPr sz="1600">
                <a:solidFill>
                  <a:srgbClr val="FFFFFF"/>
                </a:solidFill>
              </a:defRPr>
            </a:lvl3pPr>
            <a:lvl4pPr marL="377879" indent="0">
              <a:buNone/>
              <a:defRPr>
                <a:solidFill>
                  <a:srgbClr val="FFFFFF"/>
                </a:solidFill>
              </a:defRPr>
            </a:lvl4pPr>
            <a:lvl5pPr marL="562910" indent="0">
              <a:buNone/>
              <a:tabLst/>
              <a:defRPr>
                <a:solidFill>
                  <a:srgbClr val="FFFFFF"/>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43421500"/>
      </p:ext>
    </p:extLst>
  </p:cSld>
  <p:clrMapOvr>
    <a:masterClrMapping/>
  </p:clrMapOvr>
  <p:transition>
    <p:fade/>
  </p:transition>
  <p:timing>
    <p:tnLst>
      <p:par>
        <p:cTn id="1" dur="indefinite" restart="never" nodeType="tmRoot"/>
      </p:par>
    </p:tnLst>
  </p:timing>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userDrawn="1">
  <p:cSld name="Three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01931" y="2082615"/>
            <a:ext cx="2877524" cy="3586208"/>
          </a:xfrm>
          <a:solidFill>
            <a:schemeClr val="accent2"/>
          </a:solidFill>
        </p:spPr>
        <p:txBody>
          <a:bodyPr wrap="square" tIns="120121" bIns="120121">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244" indent="0">
              <a:buNone/>
              <a:tabLst/>
              <a:defRPr sz="1600">
                <a:solidFill>
                  <a:schemeClr val="bg1"/>
                </a:solidFill>
              </a:defRPr>
            </a:lvl3pPr>
            <a:lvl4pPr marL="377879" indent="0">
              <a:buNone/>
              <a:defRPr>
                <a:solidFill>
                  <a:schemeClr val="bg1"/>
                </a:solidFill>
              </a:defRPr>
            </a:lvl4pPr>
            <a:lvl5pPr marL="562910"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3118696" y="2082615"/>
            <a:ext cx="2877524" cy="3586208"/>
          </a:xfrm>
          <a:solidFill>
            <a:schemeClr val="accent3"/>
          </a:solidFill>
          <a:ln>
            <a:noFill/>
          </a:ln>
        </p:spPr>
        <p:txBody>
          <a:bodyPr wrap="square" tIns="120121" bIns="120121">
            <a:noAutofit/>
          </a:bodyPr>
          <a:lstStyle>
            <a:lvl1pPr marL="0" indent="0">
              <a:spcBef>
                <a:spcPts val="1008"/>
              </a:spcBef>
              <a:buClr>
                <a:schemeClr val="tx1"/>
              </a:buClr>
              <a:buFont typeface="Wingdings" pitchFamily="2" charset="2"/>
              <a:buNone/>
              <a:defRPr sz="3300">
                <a:solidFill>
                  <a:schemeClr val="tx1"/>
                </a:solidFill>
              </a:defRPr>
            </a:lvl1pPr>
            <a:lvl2pPr marL="0" indent="0">
              <a:spcBef>
                <a:spcPts val="889"/>
              </a:spcBef>
              <a:buNone/>
              <a:defRPr sz="1600">
                <a:solidFill>
                  <a:schemeClr val="tx1"/>
                </a:solidFill>
              </a:defRPr>
            </a:lvl2pPr>
            <a:lvl3pPr marL="190244" indent="0">
              <a:buNone/>
              <a:tabLst/>
              <a:defRPr sz="1600">
                <a:solidFill>
                  <a:schemeClr val="tx1"/>
                </a:solidFill>
              </a:defRPr>
            </a:lvl3pPr>
            <a:lvl4pPr marL="377879" indent="0">
              <a:buNone/>
              <a:defRPr>
                <a:solidFill>
                  <a:schemeClr val="tx1"/>
                </a:solidFill>
              </a:defRPr>
            </a:lvl4pPr>
            <a:lvl5pPr marL="562910" indent="0">
              <a:buNone/>
              <a:tabLst/>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2"/>
          </p:nvPr>
        </p:nvSpPr>
        <p:spPr>
          <a:xfrm>
            <a:off x="6033267" y="2082615"/>
            <a:ext cx="2911140" cy="3586208"/>
          </a:xfrm>
          <a:solidFill>
            <a:schemeClr val="accent1"/>
          </a:solidFill>
        </p:spPr>
        <p:txBody>
          <a:bodyPr wrap="square" tIns="120121" bIns="120121">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244" indent="0">
              <a:buNone/>
              <a:tabLst/>
              <a:defRPr sz="1600">
                <a:solidFill>
                  <a:schemeClr val="bg1"/>
                </a:solidFill>
              </a:defRPr>
            </a:lvl3pPr>
            <a:lvl4pPr marL="377879" indent="0">
              <a:buNone/>
              <a:defRPr>
                <a:solidFill>
                  <a:schemeClr val="bg1"/>
                </a:solidFill>
              </a:defRPr>
            </a:lvl4pPr>
            <a:lvl5pPr marL="562910"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40957314"/>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27124" y="906402"/>
            <a:ext cx="7585075" cy="1523494"/>
          </a:xfrm>
        </p:spPr>
        <p:txBody>
          <a:bodyPr anchor="ctr" anchorCtr="0">
            <a:noAutofit/>
          </a:bodyPr>
          <a:lstStyle>
            <a:lvl1pPr algn="l" defTabSz="911253" rtl="0" eaLnBrk="1" latinLnBrk="0" hangingPunct="1">
              <a:lnSpc>
                <a:spcPct val="90000"/>
              </a:lnSpc>
              <a:spcBef>
                <a:spcPct val="0"/>
              </a:spcBef>
              <a:buNone/>
              <a:defRPr lang="en-US" sz="5400" b="0" kern="1200" cap="none" spc="-150" dirty="0">
                <a:ln w="3175">
                  <a:noFill/>
                </a:ln>
                <a:gradFill flip="none" rotWithShape="1">
                  <a:gsLst>
                    <a:gs pos="0">
                      <a:schemeClr val="accent1">
                        <a:lumMod val="40000"/>
                        <a:lumOff val="60000"/>
                      </a:schemeClr>
                    </a:gs>
                    <a:gs pos="68000">
                      <a:schemeClr val="accent1"/>
                    </a:gs>
                  </a:gsLst>
                  <a:lin ang="5400000" scaled="1"/>
                  <a:tileRect/>
                </a:gradFill>
                <a:effectLst>
                  <a:outerShdw blurRad="50800" dist="38100" dir="2700000" algn="tl" rotWithShape="0">
                    <a:prstClr val="black">
                      <a:alpha val="40000"/>
                    </a:prstClr>
                  </a:outerShdw>
                </a:effectLst>
                <a:latin typeface="Segoe" pitchFamily="34" charset="0"/>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830287" y="2595572"/>
            <a:ext cx="7581876" cy="461665"/>
          </a:xfrm>
        </p:spPr>
        <p:txBody>
          <a:bodyPr>
            <a:noAutofit/>
          </a:bodyPr>
          <a:lstStyle>
            <a:lvl1pPr marL="0" indent="0" algn="l">
              <a:lnSpc>
                <a:spcPct val="90000"/>
              </a:lnSpc>
              <a:spcBef>
                <a:spcPts val="0"/>
              </a:spcBef>
              <a:buNone/>
              <a:defRPr>
                <a:gradFill flip="none" rotWithShape="1">
                  <a:gsLst>
                    <a:gs pos="0">
                      <a:schemeClr val="accent1">
                        <a:lumMod val="60000"/>
                        <a:lumOff val="40000"/>
                        <a:shade val="30000"/>
                        <a:satMod val="115000"/>
                      </a:schemeClr>
                    </a:gs>
                    <a:gs pos="50000">
                      <a:schemeClr val="accent1">
                        <a:lumMod val="60000"/>
                        <a:lumOff val="40000"/>
                        <a:shade val="67500"/>
                        <a:satMod val="115000"/>
                      </a:schemeClr>
                    </a:gs>
                    <a:gs pos="100000">
                      <a:schemeClr val="accent1">
                        <a:lumMod val="60000"/>
                        <a:lumOff val="40000"/>
                        <a:shade val="100000"/>
                        <a:satMod val="115000"/>
                      </a:schemeClr>
                    </a:gs>
                  </a:gsLst>
                  <a:lin ang="16200000" scaled="1"/>
                  <a:tileRect/>
                </a:gradFill>
              </a:defRPr>
            </a:lvl1pPr>
            <a:lvl2pPr marL="455632" indent="0" algn="ctr">
              <a:buNone/>
              <a:defRPr>
                <a:solidFill>
                  <a:schemeClr val="tx1">
                    <a:tint val="75000"/>
                  </a:schemeClr>
                </a:solidFill>
              </a:defRPr>
            </a:lvl2pPr>
            <a:lvl3pPr marL="911253" indent="0" algn="ctr">
              <a:buNone/>
              <a:defRPr>
                <a:solidFill>
                  <a:schemeClr val="tx1">
                    <a:tint val="75000"/>
                  </a:schemeClr>
                </a:solidFill>
              </a:defRPr>
            </a:lvl3pPr>
            <a:lvl4pPr marL="1366893" indent="0" algn="ctr">
              <a:buNone/>
              <a:defRPr>
                <a:solidFill>
                  <a:schemeClr val="tx1">
                    <a:tint val="75000"/>
                  </a:schemeClr>
                </a:solidFill>
              </a:defRPr>
            </a:lvl4pPr>
            <a:lvl5pPr marL="1822515" indent="0" algn="ctr">
              <a:buNone/>
              <a:defRPr>
                <a:solidFill>
                  <a:schemeClr val="tx1">
                    <a:tint val="75000"/>
                  </a:schemeClr>
                </a:solidFill>
              </a:defRPr>
            </a:lvl5pPr>
            <a:lvl6pPr marL="2278144" indent="0" algn="ctr">
              <a:buNone/>
              <a:defRPr>
                <a:solidFill>
                  <a:schemeClr val="tx1">
                    <a:tint val="75000"/>
                  </a:schemeClr>
                </a:solidFill>
              </a:defRPr>
            </a:lvl6pPr>
            <a:lvl7pPr marL="2733775" indent="0" algn="ctr">
              <a:buNone/>
              <a:defRPr>
                <a:solidFill>
                  <a:schemeClr val="tx1">
                    <a:tint val="75000"/>
                  </a:schemeClr>
                </a:solidFill>
              </a:defRPr>
            </a:lvl7pPr>
            <a:lvl8pPr marL="3189402" indent="0" algn="ctr">
              <a:buNone/>
              <a:defRPr>
                <a:solidFill>
                  <a:schemeClr val="tx1">
                    <a:tint val="75000"/>
                  </a:schemeClr>
                </a:solidFill>
              </a:defRPr>
            </a:lvl8pPr>
            <a:lvl9pPr marL="3645037"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817563" y="4072576"/>
            <a:ext cx="7690114" cy="1182949"/>
          </a:xfrm>
        </p:spPr>
        <p:txBody>
          <a:bodyPr anchor="t" anchorCtr="0">
            <a:noAutofit/>
            <a:scene3d>
              <a:camera prst="orthographicFront"/>
              <a:lightRig rig="flat" dir="t"/>
            </a:scene3d>
            <a:sp3d extrusionH="88900" contourW="2540">
              <a:contourClr>
                <a:srgbClr val="F4A234"/>
              </a:contourClr>
            </a:sp3d>
          </a:bodyPr>
          <a:lstStyle>
            <a:lvl1pPr marL="0" indent="0" algn="l">
              <a:buFont typeface="Arial" pitchFamily="34" charset="0"/>
              <a:buNone/>
              <a:defRPr kumimoji="0" lang="en-US" sz="9600" b="1" i="1" u="none" strike="noStrike" kern="1200" cap="none" spc="-642" normalizeH="0" baseline="0" noProof="0" dirty="0" smtClean="0">
                <a:ln w="11430"/>
                <a:gradFill>
                  <a:gsLst>
                    <a:gs pos="0">
                      <a:schemeClr val="tx1"/>
                    </a:gs>
                    <a:gs pos="62000">
                      <a:srgbClr val="FEE5B4"/>
                    </a:gs>
                    <a:gs pos="88000">
                      <a:srgbClr val="FEDB94"/>
                    </a:gs>
                  </a:gsLst>
                  <a:lin ang="5400000"/>
                </a:gradFill>
                <a:effectLst>
                  <a:outerShdw blurRad="50800" dist="39000" dir="5460000" algn="tl">
                    <a:srgbClr val="000000">
                      <a:alpha val="38000"/>
                    </a:srgbClr>
                  </a:outerShdw>
                </a:effectLst>
                <a:uLnTx/>
                <a:uFillTx/>
                <a:latin typeface="Segoe" pitchFamily="34" charset="0"/>
                <a:ea typeface="+mn-ea"/>
                <a:cs typeface="+mn-cs"/>
              </a:defRPr>
            </a:lvl1pPr>
          </a:lstStyle>
          <a:p>
            <a:pPr lvl="0"/>
            <a:r>
              <a:rPr lang="en-US" dirty="0" smtClean="0"/>
              <a:t>click to…</a:t>
            </a:r>
          </a:p>
        </p:txBody>
      </p:sp>
    </p:spTree>
    <p:extLst>
      <p:ext uri="{BB962C8B-B14F-4D97-AF65-F5344CB8AC3E}">
        <p14:creationId xmlns:p14="http://schemas.microsoft.com/office/powerpoint/2010/main" val="564636088"/>
      </p:ext>
    </p:extLst>
  </p:cSld>
  <p:clrMapOvr>
    <a:masterClrMapping/>
  </p:clrMapOvr>
  <p:transition>
    <p:fade/>
  </p:transition>
</p:sldLayout>
</file>

<file path=ppt/slideLayouts/slideLayout260.xml><?xml version="1.0" encoding="utf-8"?>
<p:sldLayout xmlns:a="http://schemas.openxmlformats.org/drawingml/2006/main" xmlns:r="http://schemas.openxmlformats.org/officeDocument/2006/relationships" xmlns:p="http://schemas.openxmlformats.org/presentationml/2006/main" preserve="1" userDrawn="1">
  <p:cSld name="Content Tile + Image">
    <p:spTree>
      <p:nvGrpSpPr>
        <p:cNvPr id="1" name=""/>
        <p:cNvGrpSpPr/>
        <p:nvPr/>
      </p:nvGrpSpPr>
      <p:grpSpPr>
        <a:xfrm>
          <a:off x="0" y="0"/>
          <a:ext cx="0" cy="0"/>
          <a:chOff x="0" y="0"/>
          <a:chExt cx="0" cy="0"/>
        </a:xfrm>
      </p:grpSpPr>
      <p:sp>
        <p:nvSpPr>
          <p:cNvPr id="7" name="Picture Placeholder 3"/>
          <p:cNvSpPr>
            <a:spLocks noGrp="1"/>
          </p:cNvSpPr>
          <p:nvPr>
            <p:ph type="pic" sz="quarter" idx="14"/>
          </p:nvPr>
        </p:nvSpPr>
        <p:spPr>
          <a:xfrm>
            <a:off x="3065972" y="2080725"/>
            <a:ext cx="5878465" cy="608624"/>
          </a:xfrm>
        </p:spPr>
        <p:txBody>
          <a:bodyPr/>
          <a:lstStyle/>
          <a:p>
            <a:endParaRPr lang="en-US" dirty="0"/>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01931" y="2082615"/>
            <a:ext cx="2877524" cy="3586208"/>
          </a:xfrm>
          <a:solidFill>
            <a:schemeClr val="accent2"/>
          </a:solidFill>
        </p:spPr>
        <p:txBody>
          <a:bodyPr wrap="square" tIns="120121" bIns="120121">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244" indent="0">
              <a:buNone/>
              <a:tabLst/>
              <a:defRPr sz="1600">
                <a:solidFill>
                  <a:schemeClr val="bg1"/>
                </a:solidFill>
              </a:defRPr>
            </a:lvl3pPr>
            <a:lvl4pPr marL="377879" indent="0">
              <a:buNone/>
              <a:defRPr>
                <a:solidFill>
                  <a:schemeClr val="bg1"/>
                </a:solidFill>
              </a:defRPr>
            </a:lvl4pPr>
            <a:lvl5pPr marL="562910"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92836932"/>
      </p:ext>
    </p:extLst>
  </p:cSld>
  <p:clrMapOvr>
    <a:masterClrMapping/>
  </p:clrMapOvr>
  <p:transition>
    <p:fade/>
  </p:transition>
  <p:timing>
    <p:tnLst>
      <p:par>
        <p:cTn id="1" dur="indefinite" restart="never" nodeType="tmRoot"/>
      </p:par>
    </p:tnLst>
  </p:timing>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71391489"/>
      </p:ext>
    </p:extLst>
  </p:cSld>
  <p:clrMapOvr>
    <a:masterClrMapping/>
  </p:clrMapOvr>
  <p:transition>
    <p:fade/>
  </p:transition>
  <p:timing>
    <p:tnLst>
      <p:par>
        <p:cTn id="1" dur="indefinite" restart="never" nodeType="tmRoot"/>
      </p:par>
    </p:tnLst>
  </p:timing>
</p:sldLayout>
</file>

<file path=ppt/slideLayouts/slideLayout262.xml><?xml version="1.0" encoding="utf-8"?>
<p:sldLayout xmlns:a="http://schemas.openxmlformats.org/drawingml/2006/main" xmlns:r="http://schemas.openxmlformats.org/officeDocument/2006/relationships" xmlns:p="http://schemas.openxmlformats.org/presentationml/2006/main" preserve="1" userDrawn="1">
  <p:cSld name="Emphasis Content">
    <p:bg>
      <p:bgPr>
        <a:solidFill>
          <a:schemeClr val="accent2"/>
        </a:solidFill>
        <a:effectLst/>
      </p:bgPr>
    </p:bg>
    <p:spTree>
      <p:nvGrpSpPr>
        <p:cNvPr id="1" name=""/>
        <p:cNvGrpSpPr/>
        <p:nvPr/>
      </p:nvGrpSpPr>
      <p:grpSpPr>
        <a:xfrm>
          <a:off x="0" y="0"/>
          <a:ext cx="0" cy="0"/>
          <a:chOff x="0" y="0"/>
          <a:chExt cx="0" cy="0"/>
        </a:xfrm>
      </p:grpSpPr>
      <p:sp>
        <p:nvSpPr>
          <p:cNvPr id="5" name="Text Placeholder 3"/>
          <p:cNvSpPr>
            <a:spLocks noGrp="1"/>
          </p:cNvSpPr>
          <p:nvPr>
            <p:ph type="body" sz="quarter" idx="10"/>
          </p:nvPr>
        </p:nvSpPr>
        <p:spPr>
          <a:xfrm>
            <a:off x="201934" y="2082641"/>
            <a:ext cx="8740142" cy="1097989"/>
          </a:xfrm>
        </p:spPr>
        <p:txBody>
          <a:bodyPr wrap="square">
            <a:spAutoFit/>
          </a:bodyPr>
          <a:lstStyle>
            <a:lvl1pPr marL="0" indent="0">
              <a:spcBef>
                <a:spcPts val="1008"/>
              </a:spcBef>
              <a:buClr>
                <a:schemeClr val="tx1"/>
              </a:buClr>
              <a:buFont typeface="Wingdings" pitchFamily="2" charset="2"/>
              <a:buNone/>
              <a:defRPr sz="4400">
                <a:solidFill>
                  <a:schemeClr val="tx1"/>
                </a:solidFill>
              </a:defRPr>
            </a:lvl1pPr>
            <a:lvl2pPr marL="0" indent="0">
              <a:spcBef>
                <a:spcPts val="889"/>
              </a:spcBef>
              <a:buNone/>
              <a:defRPr sz="1600">
                <a:solidFill>
                  <a:schemeClr val="tx1"/>
                </a:solidFill>
              </a:defRPr>
            </a:lvl2pPr>
            <a:lvl3pPr marL="190244" indent="0">
              <a:buNone/>
              <a:tabLst/>
              <a:defRPr sz="1600">
                <a:solidFill>
                  <a:schemeClr val="tx1"/>
                </a:solidFill>
              </a:defRPr>
            </a:lvl3pPr>
            <a:lvl4pPr marL="377879" indent="0">
              <a:buNone/>
              <a:defRPr>
                <a:solidFill>
                  <a:schemeClr val="tx1"/>
                </a:solidFill>
              </a:defRPr>
            </a:lvl4pPr>
            <a:lvl5pPr marL="562910" indent="0">
              <a:buNone/>
              <a:tabLst/>
              <a:defRPr>
                <a:solidFill>
                  <a:schemeClr val="tx1"/>
                </a:solidFill>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135345397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3.xml><?xml version="1.0" encoding="utf-8"?>
<p:sldLayout xmlns:a="http://schemas.openxmlformats.org/drawingml/2006/main" xmlns:r="http://schemas.openxmlformats.org/officeDocument/2006/relationships" xmlns:p="http://schemas.openxmlformats.org/presentationml/2006/main" preserve="1" userDrawn="1">
  <p:cSld name="Emphasis Content One Tile">
    <p:bg>
      <p:bgPr>
        <a:solidFill>
          <a:schemeClr val="accent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a:xfrm>
            <a:off x="6033267" y="2082615"/>
            <a:ext cx="2911140" cy="3586208"/>
          </a:xfrm>
          <a:solidFill>
            <a:schemeClr val="accent3"/>
          </a:solidFill>
        </p:spPr>
        <p:txBody>
          <a:bodyPr wrap="square" tIns="120121" bIns="120121">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244" indent="0">
              <a:buNone/>
              <a:tabLst/>
              <a:defRPr sz="1600">
                <a:solidFill>
                  <a:schemeClr val="bg1"/>
                </a:solidFill>
              </a:defRPr>
            </a:lvl3pPr>
            <a:lvl4pPr marL="377879" indent="0">
              <a:buNone/>
              <a:defRPr>
                <a:solidFill>
                  <a:schemeClr val="bg1"/>
                </a:solidFill>
              </a:defRPr>
            </a:lvl4pPr>
            <a:lvl5pPr marL="562910"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0"/>
          </p:nvPr>
        </p:nvSpPr>
        <p:spPr>
          <a:xfrm>
            <a:off x="201936" y="2082634"/>
            <a:ext cx="5378549" cy="2486061"/>
          </a:xfrm>
        </p:spPr>
        <p:txBody>
          <a:bodyPr wrap="square">
            <a:spAutoFit/>
          </a:bodyPr>
          <a:lstStyle>
            <a:lvl1pPr marL="0" indent="0">
              <a:spcBef>
                <a:spcPts val="1008"/>
              </a:spcBef>
              <a:buClr>
                <a:schemeClr val="tx1"/>
              </a:buClr>
              <a:buFont typeface="Wingdings" pitchFamily="2" charset="2"/>
              <a:buNone/>
              <a:defRPr sz="4400">
                <a:solidFill>
                  <a:schemeClr val="tx1"/>
                </a:solidFill>
              </a:defRPr>
            </a:lvl1pPr>
            <a:lvl2pPr marL="0" indent="0">
              <a:spcBef>
                <a:spcPts val="889"/>
              </a:spcBef>
              <a:buNone/>
              <a:defRPr sz="1600">
                <a:solidFill>
                  <a:schemeClr val="tx1"/>
                </a:solidFill>
              </a:defRPr>
            </a:lvl2pPr>
            <a:lvl3pPr marL="190244" indent="0">
              <a:buNone/>
              <a:tabLst/>
              <a:defRPr sz="1600">
                <a:solidFill>
                  <a:schemeClr val="tx1"/>
                </a:solidFill>
              </a:defRPr>
            </a:lvl3pPr>
            <a:lvl4pPr marL="377879" indent="0">
              <a:buNone/>
              <a:defRPr>
                <a:solidFill>
                  <a:schemeClr val="tx1"/>
                </a:solidFill>
              </a:defRPr>
            </a:lvl4pPr>
            <a:lvl5pPr marL="562910" indent="0">
              <a:buNone/>
              <a:tabLst/>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202612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Four Content Tile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01962" y="1189198"/>
            <a:ext cx="4033911" cy="3095459"/>
          </a:xfrm>
        </p:spPr>
        <p:txBody>
          <a:bodyPr wrap="square">
            <a:spAutoFit/>
          </a:bodyPr>
          <a:lstStyle>
            <a:lvl1pPr marL="0" indent="0">
              <a:spcBef>
                <a:spcPts val="1008"/>
              </a:spcBef>
              <a:buClr>
                <a:schemeClr val="tx1"/>
              </a:buClr>
              <a:buFont typeface="Wingdings" pitchFamily="2" charset="2"/>
              <a:buNone/>
              <a:defRPr sz="4400">
                <a:solidFill>
                  <a:schemeClr val="accent2"/>
                </a:solidFill>
              </a:defRPr>
            </a:lvl1pPr>
            <a:lvl2pPr marL="0" indent="0">
              <a:spcBef>
                <a:spcPts val="889"/>
              </a:spcBef>
              <a:buNone/>
              <a:defRPr sz="1600"/>
            </a:lvl2pPr>
            <a:lvl3pPr marL="190244" indent="0">
              <a:buNone/>
              <a:tabLst/>
              <a:defRPr sz="1600"/>
            </a:lvl3pPr>
            <a:lvl4pPr marL="377879" indent="0">
              <a:buNone/>
              <a:defRPr/>
            </a:lvl4pPr>
            <a:lvl5pPr marL="56291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1"/>
          </p:nvPr>
        </p:nvSpPr>
        <p:spPr>
          <a:xfrm>
            <a:off x="4905825" y="1176725"/>
            <a:ext cx="1983340" cy="2644828"/>
          </a:xfrm>
          <a:solidFill>
            <a:srgbClr val="55C5E9"/>
          </a:solidFill>
        </p:spPr>
        <p:txBody>
          <a:bodyPr wrap="square" tIns="120121" bIns="120121">
            <a:noAutofit/>
          </a:bodyPr>
          <a:lstStyle>
            <a:lvl1pPr marL="0" indent="0">
              <a:spcBef>
                <a:spcPts val="1008"/>
              </a:spcBef>
              <a:buClr>
                <a:schemeClr val="tx1"/>
              </a:buClr>
              <a:buFont typeface="Wingdings" pitchFamily="2" charset="2"/>
              <a:buNone/>
              <a:defRPr sz="3300">
                <a:solidFill>
                  <a:schemeClr val="tx1"/>
                </a:solidFill>
              </a:defRPr>
            </a:lvl1pPr>
            <a:lvl2pPr marL="0" indent="0">
              <a:spcBef>
                <a:spcPts val="889"/>
              </a:spcBef>
              <a:buNone/>
              <a:defRPr sz="1600">
                <a:solidFill>
                  <a:schemeClr val="tx1"/>
                </a:solidFill>
              </a:defRPr>
            </a:lvl2pPr>
            <a:lvl3pPr marL="190244" indent="0">
              <a:buNone/>
              <a:tabLst/>
              <a:defRPr sz="1600">
                <a:solidFill>
                  <a:schemeClr val="bg1"/>
                </a:solidFill>
              </a:defRPr>
            </a:lvl3pPr>
            <a:lvl4pPr marL="377879" indent="0">
              <a:buNone/>
              <a:defRPr>
                <a:solidFill>
                  <a:schemeClr val="bg1"/>
                </a:solidFill>
              </a:defRPr>
            </a:lvl4pPr>
            <a:lvl5pPr marL="562910"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7" name="Text Placeholder 3"/>
          <p:cNvSpPr>
            <a:spLocks noGrp="1"/>
          </p:cNvSpPr>
          <p:nvPr>
            <p:ph type="body" sz="quarter" idx="12"/>
          </p:nvPr>
        </p:nvSpPr>
        <p:spPr>
          <a:xfrm>
            <a:off x="6928618" y="1176725"/>
            <a:ext cx="2016956" cy="2644828"/>
          </a:xfrm>
          <a:solidFill>
            <a:schemeClr val="accent2"/>
          </a:solidFill>
        </p:spPr>
        <p:txBody>
          <a:bodyPr wrap="square" tIns="120121" bIns="120121">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244" indent="0">
              <a:buNone/>
              <a:tabLst/>
              <a:defRPr sz="1600">
                <a:solidFill>
                  <a:schemeClr val="bg1"/>
                </a:solidFill>
              </a:defRPr>
            </a:lvl3pPr>
            <a:lvl4pPr marL="377879" indent="0">
              <a:buNone/>
              <a:defRPr>
                <a:solidFill>
                  <a:schemeClr val="bg1"/>
                </a:solidFill>
              </a:defRPr>
            </a:lvl4pPr>
            <a:lvl5pPr marL="562910"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8" name="Text Placeholder 3"/>
          <p:cNvSpPr>
            <a:spLocks noGrp="1"/>
          </p:cNvSpPr>
          <p:nvPr>
            <p:ph type="body" sz="quarter" idx="13"/>
          </p:nvPr>
        </p:nvSpPr>
        <p:spPr>
          <a:xfrm>
            <a:off x="4905825" y="3867937"/>
            <a:ext cx="1983340" cy="2689656"/>
          </a:xfrm>
          <a:solidFill>
            <a:schemeClr val="accent1"/>
          </a:solidFill>
        </p:spPr>
        <p:txBody>
          <a:bodyPr wrap="square" tIns="120121" bIns="120121">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244" indent="0">
              <a:buNone/>
              <a:tabLst/>
              <a:defRPr sz="1600">
                <a:solidFill>
                  <a:schemeClr val="bg1"/>
                </a:solidFill>
              </a:defRPr>
            </a:lvl3pPr>
            <a:lvl4pPr marL="377879" indent="0">
              <a:buNone/>
              <a:defRPr>
                <a:solidFill>
                  <a:schemeClr val="bg1"/>
                </a:solidFill>
              </a:defRPr>
            </a:lvl4pPr>
            <a:lvl5pPr marL="562910"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9" name="Text Placeholder 3"/>
          <p:cNvSpPr>
            <a:spLocks noGrp="1"/>
          </p:cNvSpPr>
          <p:nvPr>
            <p:ph type="body" sz="quarter" idx="14"/>
          </p:nvPr>
        </p:nvSpPr>
        <p:spPr>
          <a:xfrm>
            <a:off x="6928618" y="3867937"/>
            <a:ext cx="2016956" cy="2689656"/>
          </a:xfrm>
          <a:solidFill>
            <a:schemeClr val="accent5"/>
          </a:solidFill>
        </p:spPr>
        <p:txBody>
          <a:bodyPr wrap="square" tIns="120121" bIns="120121">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244" indent="0">
              <a:buNone/>
              <a:tabLst/>
              <a:defRPr sz="1600">
                <a:solidFill>
                  <a:schemeClr val="bg1"/>
                </a:solidFill>
              </a:defRPr>
            </a:lvl3pPr>
            <a:lvl4pPr marL="377879" indent="0">
              <a:buNone/>
              <a:defRPr>
                <a:solidFill>
                  <a:schemeClr val="bg1"/>
                </a:solidFill>
              </a:defRPr>
            </a:lvl4pPr>
            <a:lvl5pPr marL="562910" indent="0">
              <a:buNone/>
              <a:tabLst/>
              <a:defRPr>
                <a:solidFill>
                  <a:schemeClr val="bg1"/>
                </a:solidFill>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2228928965"/>
      </p:ext>
    </p:extLst>
  </p:cSld>
  <p:clrMapOvr>
    <a:masterClrMapping/>
  </p:clrMapOvr>
  <p:transition>
    <p:fade/>
  </p:transition>
  <p:timing>
    <p:tnLst>
      <p:par>
        <p:cTn id="1" dur="indefinite" restart="never" nodeType="tmRoot"/>
      </p:par>
    </p:tnLst>
  </p:timing>
</p:sldLayout>
</file>

<file path=ppt/slideLayouts/slideLayout265.xml><?xml version="1.0" encoding="utf-8"?>
<p:sldLayout xmlns:a="http://schemas.openxmlformats.org/drawingml/2006/main" xmlns:r="http://schemas.openxmlformats.org/officeDocument/2006/relationships" xmlns:p="http://schemas.openxmlformats.org/presentationml/2006/main" preserve="1" userDrawn="1">
  <p:cSld name="4_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1931" y="2084211"/>
            <a:ext cx="8740142" cy="1796217"/>
          </a:xfrm>
          <a:noFill/>
        </p:spPr>
        <p:txBody>
          <a:bodyPr tIns="75055" bIns="75055"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81448436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6.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1931" y="2084211"/>
            <a:ext cx="8740142" cy="1796217"/>
          </a:xfrm>
          <a:noFill/>
        </p:spPr>
        <p:txBody>
          <a:bodyPr tIns="75055" bIns="75055"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1092587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7.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1931" y="2084211"/>
            <a:ext cx="8740142" cy="1796217"/>
          </a:xfrm>
          <a:noFill/>
        </p:spPr>
        <p:txBody>
          <a:bodyPr tIns="75055" bIns="75055" anchor="t" anchorCtr="0"/>
          <a:lstStyle>
            <a:lvl1pPr>
              <a:defRPr sz="7200" spc="-82" baseline="0">
                <a:solidFill>
                  <a:schemeClr val="bg1"/>
                </a:solidFill>
              </a:defRPr>
            </a:lvl1pPr>
          </a:lstStyle>
          <a:p>
            <a:r>
              <a:rPr lang="en-US" dirty="0" smtClean="0"/>
              <a:t>Section title</a:t>
            </a:r>
            <a:endParaRPr lang="en-US" dirty="0"/>
          </a:p>
        </p:txBody>
      </p:sp>
    </p:spTree>
    <p:extLst>
      <p:ext uri="{BB962C8B-B14F-4D97-AF65-F5344CB8AC3E}">
        <p14:creationId xmlns:p14="http://schemas.microsoft.com/office/powerpoint/2010/main" val="134424175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832660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2340125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230213"/>
            <a:ext cx="8375074" cy="664797"/>
          </a:xfrm>
        </p:spPr>
        <p:txBody>
          <a:bodyPr/>
          <a:lstStyle>
            <a:lvl1pPr algn="l" defTabSz="911253" rtl="0" eaLnBrk="1" latinLnBrk="0" hangingPunct="1">
              <a:lnSpc>
                <a:spcPct val="90000"/>
              </a:lnSpc>
              <a:spcBef>
                <a:spcPct val="0"/>
              </a:spcBef>
              <a:buNone/>
              <a:defRPr lang="en-US" sz="4800" b="0" kern="1200" cap="none" spc="-150" dirty="0">
                <a:ln w="3175">
                  <a:noFill/>
                </a:ln>
                <a:gradFill flip="none" rotWithShape="1">
                  <a:gsLst>
                    <a:gs pos="0">
                      <a:schemeClr val="accent1">
                        <a:lumMod val="40000"/>
                        <a:lumOff val="60000"/>
                      </a:schemeClr>
                    </a:gs>
                    <a:gs pos="68000">
                      <a:schemeClr val="accent1"/>
                    </a:gs>
                  </a:gsLst>
                  <a:lin ang="5400000" scaled="1"/>
                  <a:tileRect/>
                </a:gradFill>
                <a:effectLst>
                  <a:outerShdw blurRad="50800" dist="38100" dir="2700000" algn="tl" rotWithShape="0">
                    <a:prstClr val="black">
                      <a:alpha val="40000"/>
                    </a:prstClr>
                  </a:outerShdw>
                </a:effectLst>
                <a:latin typeface="Segoe" pitchFamily="34" charset="0"/>
                <a:ea typeface="+mn-ea"/>
                <a:cs typeface="Arial" charset="0"/>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91"/>
            <a:ext cx="8382000" cy="2135969"/>
          </a:xfrm>
        </p:spPr>
        <p:txBody>
          <a:bodyPr/>
          <a:lstStyle>
            <a:lvl1pPr>
              <a:lnSpc>
                <a:spcPct val="90000"/>
              </a:lnSpc>
              <a:buFontTx/>
              <a:buBlip>
                <a:blip r:embed="rId3"/>
              </a:buBlip>
              <a:defRPr/>
            </a:lvl1pPr>
            <a:lvl2pPr>
              <a:lnSpc>
                <a:spcPct val="90000"/>
              </a:lnSpc>
              <a:buFontTx/>
              <a:buBlip>
                <a:blip r:embed="rId4"/>
              </a:buBlip>
              <a:defRPr/>
            </a:lvl2pPr>
            <a:lvl3pPr>
              <a:lnSpc>
                <a:spcPct val="90000"/>
              </a:lnSpc>
              <a:buFontTx/>
              <a:buBlip>
                <a:blip r:embed="rId4"/>
              </a:buBlip>
              <a:defRPr/>
            </a:lvl3pPr>
            <a:lvl4pPr>
              <a:lnSpc>
                <a:spcPct val="90000"/>
              </a:lnSpc>
              <a:buFontTx/>
              <a:buBlip>
                <a:blip r:embed="rId4"/>
              </a:buBlip>
              <a:defRPr/>
            </a:lvl4pPr>
            <a:lvl5pPr>
              <a:lnSpc>
                <a:spcPct val="90000"/>
              </a:lnSpc>
              <a:buFontTx/>
              <a:buBlip>
                <a:blip r:embed="rId4"/>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01813583"/>
      </p:ext>
    </p:extLst>
  </p:cSld>
  <p:clrMapOvr>
    <a:masterClrMapping/>
  </p:clrMapOvr>
  <p:transition>
    <p:fade/>
  </p:transition>
</p:sldLayout>
</file>

<file path=ppt/slideLayouts/slideLayout27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980429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1993944"/>
      </p:ext>
    </p:extLst>
  </p:cSld>
  <p:clrMapOvr>
    <a:masterClrMapping/>
  </p:clrMapOvr>
  <p:transition>
    <p:fade/>
  </p:transition>
  <p:timing>
    <p:tnLst>
      <p:par>
        <p:cTn id="1" dur="indefinite" restart="never" nodeType="tmRoot"/>
      </p:par>
    </p:tnLst>
  </p:timing>
</p:sldLayout>
</file>

<file path=ppt/slideLayouts/slideLayout27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189176"/>
            <a:ext cx="9144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8285" tIns="38285" rIns="38285" bIns="38285" numCol="1" spcCol="0" rtlCol="0" fromWordArt="0" anchor="ctr" anchorCtr="0" forceAA="0" compatLnSpc="1">
            <a:prstTxWarp prst="textNoShape">
              <a:avLst/>
            </a:prstTxWarp>
            <a:noAutofit/>
          </a:bodyPr>
          <a:lstStyle/>
          <a:p>
            <a:pPr algn="ctr" defTabSz="765384"/>
            <a:endParaRPr lang="en-US" sz="15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01964" y="1197340"/>
            <a:ext cx="8740141" cy="1642753"/>
          </a:xfrm>
        </p:spPr>
        <p:txBody>
          <a:bodyPr/>
          <a:lstStyle>
            <a:lvl1pPr marL="0" indent="0">
              <a:buNone/>
              <a:defRPr sz="2700">
                <a:gradFill>
                  <a:gsLst>
                    <a:gs pos="1250">
                      <a:srgbClr val="000000"/>
                    </a:gs>
                    <a:gs pos="100000">
                      <a:srgbClr val="000000"/>
                    </a:gs>
                  </a:gsLst>
                  <a:lin ang="5400000" scaled="0"/>
                </a:gradFill>
                <a:latin typeface="Segoe UI" pitchFamily="34" charset="0"/>
                <a:cs typeface="Segoe UI" pitchFamily="34" charset="0"/>
              </a:defRPr>
            </a:lvl1pPr>
            <a:lvl2pPr marL="284453" indent="0">
              <a:buNone/>
              <a:defRPr>
                <a:gradFill>
                  <a:gsLst>
                    <a:gs pos="1250">
                      <a:srgbClr val="000000"/>
                    </a:gs>
                    <a:gs pos="100000">
                      <a:srgbClr val="000000"/>
                    </a:gs>
                  </a:gsLst>
                  <a:lin ang="5400000" scaled="0"/>
                </a:gradFill>
                <a:latin typeface="Segoe UI" pitchFamily="34" charset="0"/>
                <a:cs typeface="Segoe UI" pitchFamily="34" charset="0"/>
              </a:defRPr>
            </a:lvl2pPr>
            <a:lvl3pPr marL="479855" indent="0">
              <a:buNone/>
              <a:defRPr>
                <a:gradFill>
                  <a:gsLst>
                    <a:gs pos="1250">
                      <a:srgbClr val="000000"/>
                    </a:gs>
                    <a:gs pos="100000">
                      <a:srgbClr val="000000"/>
                    </a:gs>
                  </a:gsLst>
                  <a:lin ang="5400000" scaled="0"/>
                </a:gradFill>
                <a:latin typeface="Segoe UI" pitchFamily="34" charset="0"/>
                <a:cs typeface="Segoe UI" pitchFamily="34" charset="0"/>
              </a:defRPr>
            </a:lvl3pPr>
            <a:lvl4pPr marL="668604" indent="0">
              <a:buNone/>
              <a:defRPr>
                <a:gradFill>
                  <a:gsLst>
                    <a:gs pos="1250">
                      <a:srgbClr val="000000"/>
                    </a:gs>
                    <a:gs pos="100000">
                      <a:srgbClr val="000000"/>
                    </a:gs>
                  </a:gsLst>
                  <a:lin ang="5400000" scaled="0"/>
                </a:gradFill>
                <a:latin typeface="Segoe UI" pitchFamily="34" charset="0"/>
                <a:cs typeface="Segoe UI" pitchFamily="34" charset="0"/>
              </a:defRPr>
            </a:lvl4pPr>
            <a:lvl5pPr marL="862669"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88916354"/>
      </p:ext>
    </p:extLst>
  </p:cSld>
  <p:clrMapOvr>
    <a:masterClrMapping/>
  </p:clrMapOvr>
  <p:transition>
    <p:fade/>
  </p:transition>
</p:sldLayout>
</file>

<file path=ppt/slideLayouts/slideLayout27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01931" y="1189194"/>
            <a:ext cx="8740142" cy="2005930"/>
          </a:xfrm>
          <a:prstGeom prst="rect">
            <a:avLst/>
          </a:prstGeom>
        </p:spPr>
        <p:txBody>
          <a:bodyPr/>
          <a:lstStyle>
            <a:lvl1pPr marL="238454" indent="-238454">
              <a:buClr>
                <a:schemeClr val="tx1"/>
              </a:buClr>
              <a:buSzPct val="90000"/>
              <a:buFont typeface="Arial" pitchFamily="34" charset="0"/>
              <a:buChar char="•"/>
              <a:defRPr sz="30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469093" indent="-230640">
              <a:buClr>
                <a:schemeClr val="tx1"/>
              </a:buClr>
              <a:buSzPct val="90000"/>
              <a:buFont typeface="Arial" pitchFamily="34" charset="0"/>
              <a:buChar char="•"/>
              <a:defRPr sz="26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707557" indent="-238454">
              <a:buClr>
                <a:schemeClr val="tx1"/>
              </a:buClr>
              <a:buSzPct val="90000"/>
              <a:buFont typeface="Arial" pitchFamily="34" charset="0"/>
              <a:buChar char="•"/>
              <a:defRPr sz="23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895186" indent="-18763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082826" indent="-187637">
              <a:buClr>
                <a:schemeClr val="tx1"/>
              </a:buClr>
              <a:buSzPct val="90000"/>
              <a:buFont typeface="Arial" pitchFamily="34" charset="0"/>
              <a:buChar char="•"/>
              <a:defRPr sz="16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5" y="6238884"/>
            <a:ext cx="9144001" cy="619125"/>
          </a:xfrm>
          <a:prstGeom prst="rect">
            <a:avLst/>
          </a:prstGeom>
          <a:solidFill>
            <a:srgbClr val="FFFF99"/>
          </a:solidFill>
        </p:spPr>
        <p:txBody>
          <a:bodyPr wrap="square" lIns="127591" tIns="63794" rIns="127591" bIns="63794" anchor="b" anchorCtr="0">
            <a:noAutofit/>
          </a:bodyPr>
          <a:lstStyle>
            <a:lvl1pPr algn="r">
              <a:buFont typeface="Arial" pitchFamily="34" charset="0"/>
              <a:buNone/>
              <a:defRPr sz="3000" spc="-42"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62505198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4.xml><?xml version="1.0" encoding="utf-8"?>
<p:sldLayout xmlns:a="http://schemas.openxmlformats.org/drawingml/2006/main" xmlns:r="http://schemas.openxmlformats.org/officeDocument/2006/relationships" xmlns:p="http://schemas.openxmlformats.org/presentationml/2006/main"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lIns="0" tIns="0" rIns="0" bIns="0"/>
          <a:lstStyle/>
          <a:p>
            <a:r>
              <a:rPr lang="en-US" dirty="0" smtClean="0"/>
              <a:t>Click to edit master title style</a:t>
            </a:r>
            <a:endParaRPr lang="en-US" dirty="0"/>
          </a:p>
        </p:txBody>
      </p:sp>
      <p:sp>
        <p:nvSpPr>
          <p:cNvPr id="5" name="Text Placeholder 4"/>
          <p:cNvSpPr>
            <a:spLocks noGrp="1"/>
          </p:cNvSpPr>
          <p:nvPr>
            <p:ph type="body" sz="quarter" idx="10"/>
          </p:nvPr>
        </p:nvSpPr>
        <p:spPr>
          <a:xfrm>
            <a:off x="201931" y="1635932"/>
            <a:ext cx="8740142" cy="1574277"/>
          </a:xfrm>
        </p:spPr>
        <p:txBody>
          <a:bodyPr lIns="0" tIns="0" rIns="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31147464"/>
      </p:ext>
    </p:extLst>
  </p:cSld>
  <p:clrMapOvr>
    <a:masterClrMapping/>
  </p:clrMapOvr>
  <p:extLst mod="1">
    <p:ext uri="{DCECCB84-F9BA-43D5-87BE-67443E8EF086}">
      <p15:sldGuideLst xmlns:p15="http://schemas.microsoft.com/office/powerpoint/2012/main">
        <p15:guide id="1" orient="horz" pos="1051">
          <p15:clr>
            <a:srgbClr val="FBAE40"/>
          </p15:clr>
        </p15:guide>
        <p15:guide id="2" pos="3917">
          <p15:clr>
            <a:srgbClr val="FBAE40"/>
          </p15:clr>
        </p15:guide>
      </p15:sldGuideLst>
    </p:ext>
  </p:extLst>
</p:sldLayout>
</file>

<file path=ppt/slideLayouts/slideLayout275.xml><?xml version="1.0" encoding="utf-8"?>
<p:sldLayout xmlns:a="http://schemas.openxmlformats.org/drawingml/2006/main" xmlns:r="http://schemas.openxmlformats.org/officeDocument/2006/relationships" xmlns:p="http://schemas.openxmlformats.org/presentationml/2006/main"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01931" y="5670380"/>
            <a:ext cx="8740142" cy="896552"/>
          </a:xfrm>
        </p:spPr>
        <p:txBody>
          <a:bodyPr lIns="0" tIns="0" rIns="0" bIns="0" anchor="b">
            <a:noAutofit/>
          </a:bodyPr>
          <a:lstStyle>
            <a:lvl1pPr>
              <a:defRPr sz="1600" baseline="0">
                <a:latin typeface="+mn-lt"/>
              </a:defRPr>
            </a:lvl1pPr>
          </a:lstStyle>
          <a:p>
            <a:pPr lvl="0"/>
            <a:r>
              <a:rPr lang="en-US" smtClean="0"/>
              <a:t>Click to edit Master text styles</a:t>
            </a:r>
          </a:p>
        </p:txBody>
      </p:sp>
      <p:sp>
        <p:nvSpPr>
          <p:cNvPr id="2" name="Title 1"/>
          <p:cNvSpPr>
            <a:spLocks noGrp="1"/>
          </p:cNvSpPr>
          <p:nvPr>
            <p:ph type="title" hasCustomPrompt="1"/>
          </p:nvPr>
        </p:nvSpPr>
        <p:spPr>
          <a:xfrm>
            <a:off x="201962" y="2981502"/>
            <a:ext cx="8740141" cy="894996"/>
          </a:xfrm>
        </p:spPr>
        <p:txBody>
          <a:bodyPr lIns="0" tIns="0" rIns="0" bIns="0"/>
          <a:lstStyle>
            <a:lvl1pPr>
              <a:defRPr sz="4400"/>
            </a:lvl1pPr>
          </a:lstStyle>
          <a:p>
            <a:r>
              <a:rPr lang="en-US" dirty="0" smtClean="0"/>
              <a:t>Click to edit master title style</a:t>
            </a:r>
            <a:endParaRPr lang="en-US" dirty="0"/>
          </a:p>
        </p:txBody>
      </p:sp>
    </p:spTree>
    <p:extLst>
      <p:ext uri="{BB962C8B-B14F-4D97-AF65-F5344CB8AC3E}">
        <p14:creationId xmlns:p14="http://schemas.microsoft.com/office/powerpoint/2010/main" val="2415160801"/>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userDrawn="1">
  <p:cSld name="8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descr="demo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37518" cy="6858000"/>
          </a:xfrm>
          <a:prstGeom prst="rect">
            <a:avLst/>
          </a:prstGeom>
        </p:spPr>
      </p:pic>
      <p:sp>
        <p:nvSpPr>
          <p:cNvPr id="2" name="Title 1"/>
          <p:cNvSpPr>
            <a:spLocks noGrp="1"/>
          </p:cNvSpPr>
          <p:nvPr>
            <p:ph type="title" hasCustomPrompt="1"/>
          </p:nvPr>
        </p:nvSpPr>
        <p:spPr>
          <a:xfrm>
            <a:off x="201929" y="268973"/>
            <a:ext cx="3489822" cy="4401047"/>
          </a:xfrm>
          <a:noFill/>
        </p:spPr>
        <p:txBody>
          <a:bodyPr tIns="75055" bIns="75055" anchor="t" anchorCtr="0"/>
          <a:lstStyle>
            <a:lvl1pPr>
              <a:defRPr sz="7200" spc="-82" baseline="0">
                <a:gradFill>
                  <a:gsLst>
                    <a:gs pos="100000">
                      <a:schemeClr val="tx1"/>
                    </a:gs>
                    <a:gs pos="0">
                      <a:schemeClr val="tx1"/>
                    </a:gs>
                  </a:gsLst>
                  <a:lin ang="5400000" scaled="0"/>
                </a:gradFill>
              </a:defRPr>
            </a:lvl1pPr>
          </a:lstStyle>
          <a:p>
            <a:r>
              <a:rPr lang="en-US" dirty="0" smtClean="0"/>
              <a:t>Demo</a:t>
            </a:r>
            <a:endParaRPr lang="en-US" dirty="0"/>
          </a:p>
        </p:txBody>
      </p:sp>
    </p:spTree>
    <p:extLst>
      <p:ext uri="{BB962C8B-B14F-4D97-AF65-F5344CB8AC3E}">
        <p14:creationId xmlns:p14="http://schemas.microsoft.com/office/powerpoint/2010/main" val="247861103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7.xml><?xml version="1.0" encoding="utf-8"?>
<p:sldLayout xmlns:a="http://schemas.openxmlformats.org/drawingml/2006/main" xmlns:r="http://schemas.openxmlformats.org/officeDocument/2006/relationships" xmlns:p="http://schemas.openxmlformats.org/presentationml/2006/main" preserve="1" userDrawn="1">
  <p:cSld name="Title Slide 3">
    <p:bg>
      <p:bgPr>
        <a:solidFill>
          <a:schemeClr val="accent2"/>
        </a:solidFill>
        <a:effectLst/>
      </p:bgPr>
    </p:bg>
    <p:spTree>
      <p:nvGrpSpPr>
        <p:cNvPr id="1" name=""/>
        <p:cNvGrpSpPr/>
        <p:nvPr/>
      </p:nvGrpSpPr>
      <p:grpSpPr>
        <a:xfrm>
          <a:off x="0" y="0"/>
          <a:ext cx="0" cy="0"/>
          <a:chOff x="0" y="0"/>
          <a:chExt cx="0" cy="0"/>
        </a:xfrm>
      </p:grpSpPr>
      <p:pic>
        <p:nvPicPr>
          <p:cNvPr id="2" name="Picture 1" descr="VS_PowerPoint_16x9-01.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2704" cy="6858000"/>
          </a:xfrm>
          <a:prstGeom prst="rect">
            <a:avLst/>
          </a:prstGeom>
        </p:spPr>
      </p:pic>
      <p:sp>
        <p:nvSpPr>
          <p:cNvPr id="5" name="Text Placeholder 4"/>
          <p:cNvSpPr>
            <a:spLocks noGrp="1"/>
          </p:cNvSpPr>
          <p:nvPr>
            <p:ph type="body" sz="quarter" idx="12" hasCustomPrompt="1"/>
          </p:nvPr>
        </p:nvSpPr>
        <p:spPr>
          <a:xfrm>
            <a:off x="203333" y="5491405"/>
            <a:ext cx="5378549" cy="1794661"/>
          </a:xfrm>
          <a:noFill/>
        </p:spPr>
        <p:txBody>
          <a:bodyPr lIns="120124" tIns="90102" rIns="120124" bIns="90102">
            <a:noAutofit/>
          </a:bodyPr>
          <a:lstStyle>
            <a:lvl1pPr marL="0" indent="0">
              <a:spcBef>
                <a:spcPts val="0"/>
              </a:spcBef>
              <a:buNone/>
              <a:defRPr sz="25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3689946"/>
            <a:ext cx="5378549" cy="1801436"/>
          </a:xfrm>
          <a:noFill/>
        </p:spPr>
        <p:txBody>
          <a:bodyPr lIns="120124" tIns="75079" rIns="120124" bIns="75079" anchor="t" anchorCtr="0"/>
          <a:lstStyle>
            <a:lvl1pPr>
              <a:defRPr sz="4100" spc="-82"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invGray">
          <a:xfrm>
            <a:off x="7472591" y="6380956"/>
            <a:ext cx="739551" cy="191269"/>
          </a:xfrm>
          <a:prstGeom prst="rect">
            <a:avLst/>
          </a:prstGeom>
          <a:noFill/>
        </p:spPr>
      </p:pic>
      <p:pic>
        <p:nvPicPr>
          <p:cNvPr id="8" name="Picture 7" descr="VS_Wht_rgb.wmf"/>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36444" y="2084172"/>
            <a:ext cx="2017213" cy="474706"/>
          </a:xfrm>
          <a:prstGeom prst="rect">
            <a:avLst/>
          </a:prstGeom>
        </p:spPr>
      </p:pic>
    </p:spTree>
    <p:extLst>
      <p:ext uri="{BB962C8B-B14F-4D97-AF65-F5344CB8AC3E}">
        <p14:creationId xmlns:p14="http://schemas.microsoft.com/office/powerpoint/2010/main" val="232627954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78.xml><?xml version="1.0" encoding="utf-8"?>
<p:sldLayout xmlns:a="http://schemas.openxmlformats.org/drawingml/2006/main" xmlns:r="http://schemas.openxmlformats.org/officeDocument/2006/relationships" xmlns:p="http://schemas.openxmlformats.org/presentationml/2006/main" preserve="1" userDrawn="1">
  <p:cSld name="1_Title Slide 3">
    <p:bg>
      <p:bgPr>
        <a:solidFill>
          <a:schemeClr val="accent2"/>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9" y="0"/>
            <a:ext cx="9142703" cy="6858000"/>
          </a:xfrm>
          <a:prstGeom prst="rect">
            <a:avLst/>
          </a:prstGeom>
        </p:spPr>
      </p:pic>
      <p:sp>
        <p:nvSpPr>
          <p:cNvPr id="5" name="Text Placeholder 4"/>
          <p:cNvSpPr>
            <a:spLocks noGrp="1"/>
          </p:cNvSpPr>
          <p:nvPr>
            <p:ph type="body" sz="quarter" idx="12" hasCustomPrompt="1"/>
          </p:nvPr>
        </p:nvSpPr>
        <p:spPr>
          <a:xfrm>
            <a:off x="203333" y="5491405"/>
            <a:ext cx="5378549" cy="1794661"/>
          </a:xfrm>
          <a:noFill/>
        </p:spPr>
        <p:txBody>
          <a:bodyPr lIns="120124" tIns="90102" rIns="120124" bIns="90102">
            <a:noAutofit/>
          </a:bodyPr>
          <a:lstStyle>
            <a:lvl1pPr marL="0" indent="0">
              <a:spcBef>
                <a:spcPts val="0"/>
              </a:spcBef>
              <a:buNone/>
              <a:defRPr sz="25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3689946"/>
            <a:ext cx="5378549" cy="1801436"/>
          </a:xfrm>
          <a:noFill/>
        </p:spPr>
        <p:txBody>
          <a:bodyPr lIns="120124" tIns="75079" rIns="120124" bIns="75079" anchor="t" anchorCtr="0"/>
          <a:lstStyle>
            <a:lvl1pPr>
              <a:defRPr sz="4100" spc="-82"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Picture 7" descr="VS_Wht_rgb.wmf"/>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6444" y="2084172"/>
            <a:ext cx="2017213" cy="474706"/>
          </a:xfrm>
          <a:prstGeom prst="rect">
            <a:avLst/>
          </a:prstGeom>
        </p:spPr>
      </p:pic>
      <p:pic>
        <p:nvPicPr>
          <p:cNvPr id="7" name="Picture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invGray">
          <a:xfrm>
            <a:off x="7472591" y="6380956"/>
            <a:ext cx="739551" cy="191269"/>
          </a:xfrm>
          <a:prstGeom prst="rect">
            <a:avLst/>
          </a:prstGeom>
          <a:noFill/>
        </p:spPr>
      </p:pic>
    </p:spTree>
    <p:extLst>
      <p:ext uri="{BB962C8B-B14F-4D97-AF65-F5344CB8AC3E}">
        <p14:creationId xmlns:p14="http://schemas.microsoft.com/office/powerpoint/2010/main" val="379015963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79.xml><?xml version="1.0" encoding="utf-8"?>
<p:sldLayout xmlns:a="http://schemas.openxmlformats.org/drawingml/2006/main" xmlns:r="http://schemas.openxmlformats.org/officeDocument/2006/relationships" xmlns:p="http://schemas.openxmlformats.org/presentationml/2006/main" preserve="1" userDrawn="1">
  <p:cSld name="2_Title Slide 3">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9" y="33"/>
            <a:ext cx="9142703" cy="6857999"/>
          </a:xfrm>
          <a:prstGeom prst="rect">
            <a:avLst/>
          </a:prstGeom>
        </p:spPr>
      </p:pic>
      <p:pic>
        <p:nvPicPr>
          <p:cNvPr id="7" name="Picture 6" descr="VS_Purp526_rgb.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4481" y="1886825"/>
            <a:ext cx="2365638" cy="883460"/>
          </a:xfrm>
          <a:prstGeom prst="rect">
            <a:avLst/>
          </a:prstGeom>
        </p:spPr>
      </p:pic>
      <p:pic>
        <p:nvPicPr>
          <p:cNvPr id="10" name="Picture 9" descr="MSFT_logo_rgb_C-Gray.png"/>
          <p:cNvPicPr>
            <a:picLocks noChangeAspect="1"/>
          </p:cNvPicPr>
          <p:nvPr userDrawn="1"/>
        </p:nvPicPr>
        <p:blipFill rotWithShape="1">
          <a:blip r:embed="rId4" cstate="print">
            <a:extLst>
              <a:ext uri="{28A0092B-C50C-407E-A947-70E740481C1C}">
                <a14:useLocalDpi xmlns:a14="http://schemas.microsoft.com/office/drawing/2010/main" val="0"/>
              </a:ext>
            </a:extLst>
          </a:blip>
          <a:srcRect l="30316" t="23386" b="23386"/>
          <a:stretch/>
        </p:blipFill>
        <p:spPr>
          <a:xfrm>
            <a:off x="7445795" y="6308981"/>
            <a:ext cx="922389" cy="345606"/>
          </a:xfrm>
          <a:prstGeom prst="rect">
            <a:avLst/>
          </a:prstGeom>
        </p:spPr>
      </p:pic>
      <p:sp>
        <p:nvSpPr>
          <p:cNvPr id="5" name="Text Placeholder 4"/>
          <p:cNvSpPr>
            <a:spLocks noGrp="1"/>
          </p:cNvSpPr>
          <p:nvPr>
            <p:ph type="body" sz="quarter" idx="12" hasCustomPrompt="1"/>
          </p:nvPr>
        </p:nvSpPr>
        <p:spPr>
          <a:xfrm>
            <a:off x="203333" y="5491412"/>
            <a:ext cx="5378549" cy="1366621"/>
          </a:xfrm>
          <a:noFill/>
        </p:spPr>
        <p:txBody>
          <a:bodyPr lIns="120124" tIns="90102" rIns="120124" bIns="90102">
            <a:noAutofit/>
          </a:bodyPr>
          <a:lstStyle>
            <a:lvl1pPr marL="0" indent="0">
              <a:spcBef>
                <a:spcPts val="0"/>
              </a:spcBef>
              <a:buNone/>
              <a:defRPr sz="2500" spc="0" baseline="0">
                <a:solidFill>
                  <a:schemeClr val="tx1">
                    <a:lumMod val="50000"/>
                  </a:schemeClr>
                </a:soli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3689946"/>
            <a:ext cx="5378549" cy="1801436"/>
          </a:xfrm>
          <a:noFill/>
        </p:spPr>
        <p:txBody>
          <a:bodyPr lIns="120124" tIns="75079" rIns="120124" bIns="75079" anchor="t" anchorCtr="0"/>
          <a:lstStyle>
            <a:lvl1pPr>
              <a:defRPr sz="4100" spc="-82" baseline="0">
                <a:solidFill>
                  <a:schemeClr val="accent2"/>
                </a:solidFill>
              </a:defRPr>
            </a:lvl1pPr>
          </a:lstStyle>
          <a:p>
            <a:r>
              <a:rPr lang="en-US" dirty="0" smtClean="0"/>
              <a:t>Presentation title</a:t>
            </a:r>
            <a:endParaRPr lang="en-US" dirty="0"/>
          </a:p>
        </p:txBody>
      </p:sp>
    </p:spTree>
    <p:extLst>
      <p:ext uri="{BB962C8B-B14F-4D97-AF65-F5344CB8AC3E}">
        <p14:creationId xmlns:p14="http://schemas.microsoft.com/office/powerpoint/2010/main" val="26414743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1253" rtl="0" eaLnBrk="1" latinLnBrk="0" hangingPunct="1">
              <a:lnSpc>
                <a:spcPct val="90000"/>
              </a:lnSpc>
              <a:spcBef>
                <a:spcPct val="0"/>
              </a:spcBef>
              <a:buNone/>
              <a:defRPr lang="en-US" sz="4800" b="0" kern="1200" cap="none" spc="-150" dirty="0" smtClean="0">
                <a:ln w="3175">
                  <a:noFill/>
                </a:ln>
                <a:gradFill flip="none" rotWithShape="1">
                  <a:gsLst>
                    <a:gs pos="0">
                      <a:schemeClr val="accent1">
                        <a:lumMod val="40000"/>
                        <a:lumOff val="60000"/>
                      </a:schemeClr>
                    </a:gs>
                    <a:gs pos="68000">
                      <a:schemeClr val="accent1"/>
                    </a:gs>
                  </a:gsLst>
                  <a:lin ang="5400000" scaled="1"/>
                  <a:tileRect/>
                </a:gradFill>
                <a:effectLst>
                  <a:outerShdw blurRad="50800" dist="38100" dir="2700000" algn="tl" rotWithShape="0">
                    <a:prstClr val="black">
                      <a:alpha val="40000"/>
                    </a:prstClr>
                  </a:outerShdw>
                </a:effectLst>
                <a:latin typeface="Segoe" pitchFamily="34" charset="0"/>
                <a:ea typeface="+mn-ea"/>
                <a:cs typeface="Arial" charset="0"/>
              </a:defRPr>
            </a:lvl1pPr>
          </a:lstStyle>
          <a:p>
            <a:r>
              <a:rPr lang="en-US" smtClean="0"/>
              <a:t>Click to edit Master title style</a:t>
            </a:r>
            <a:endParaRPr lang="en-US" dirty="0"/>
          </a:p>
        </p:txBody>
      </p:sp>
      <p:sp>
        <p:nvSpPr>
          <p:cNvPr id="3" name="Content Placeholder 2"/>
          <p:cNvSpPr>
            <a:spLocks noGrp="1"/>
          </p:cNvSpPr>
          <p:nvPr>
            <p:ph idx="1"/>
          </p:nvPr>
        </p:nvSpPr>
        <p:spPr>
          <a:xfrm>
            <a:off x="381000" y="1412914"/>
            <a:ext cx="8382000" cy="21359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38591620"/>
      </p:ext>
    </p:extLst>
  </p:cSld>
  <p:clrMapOvr>
    <a:masterClrMapping/>
  </p:clrMapOvr>
  <p:transition>
    <p:fade/>
  </p:transition>
</p:sldLayout>
</file>

<file path=ppt/slideLayouts/slideLayout280.xml><?xml version="1.0" encoding="utf-8"?>
<p:sldLayout xmlns:a="http://schemas.openxmlformats.org/drawingml/2006/main" xmlns:r="http://schemas.openxmlformats.org/officeDocument/2006/relationships" xmlns:p="http://schemas.openxmlformats.org/presentationml/2006/main" preserve="1" userDrawn="1">
  <p:cSld name="3_Title Slide 3">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3"/>
            <a:ext cx="9142702" cy="6857999"/>
          </a:xfrm>
          <a:prstGeom prst="rect">
            <a:avLst/>
          </a:prstGeom>
        </p:spPr>
      </p:pic>
      <p:pic>
        <p:nvPicPr>
          <p:cNvPr id="7" name="Picture 6" descr="VS_Purp526_rgb.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4481" y="1886825"/>
            <a:ext cx="2365638" cy="883460"/>
          </a:xfrm>
          <a:prstGeom prst="rect">
            <a:avLst/>
          </a:prstGeom>
        </p:spPr>
      </p:pic>
      <p:sp>
        <p:nvSpPr>
          <p:cNvPr id="5" name="Text Placeholder 4"/>
          <p:cNvSpPr>
            <a:spLocks noGrp="1"/>
          </p:cNvSpPr>
          <p:nvPr>
            <p:ph type="body" sz="quarter" idx="12" hasCustomPrompt="1"/>
          </p:nvPr>
        </p:nvSpPr>
        <p:spPr>
          <a:xfrm>
            <a:off x="203333" y="5491412"/>
            <a:ext cx="5378549" cy="1366621"/>
          </a:xfrm>
          <a:noFill/>
        </p:spPr>
        <p:txBody>
          <a:bodyPr lIns="120124" tIns="90102" rIns="120124" bIns="90102">
            <a:noAutofit/>
          </a:bodyPr>
          <a:lstStyle>
            <a:lvl1pPr marL="0" indent="0">
              <a:spcBef>
                <a:spcPts val="0"/>
              </a:spcBef>
              <a:buNone/>
              <a:defRPr sz="2500" spc="0" baseline="0">
                <a:solidFill>
                  <a:schemeClr val="tx1">
                    <a:lumMod val="50000"/>
                  </a:schemeClr>
                </a:soli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3689946"/>
            <a:ext cx="5378549" cy="1801436"/>
          </a:xfrm>
          <a:noFill/>
        </p:spPr>
        <p:txBody>
          <a:bodyPr lIns="120124" tIns="75079" rIns="120124" bIns="75079" anchor="t" anchorCtr="0"/>
          <a:lstStyle>
            <a:lvl1pPr>
              <a:defRPr sz="4100" spc="-82" baseline="0">
                <a:solidFill>
                  <a:schemeClr val="accent2"/>
                </a:solidFill>
              </a:defRPr>
            </a:lvl1pPr>
          </a:lstStyle>
          <a:p>
            <a:r>
              <a:rPr lang="en-US" dirty="0" smtClean="0"/>
              <a:t>Presentation title</a:t>
            </a:r>
            <a:endParaRPr lang="en-US" dirty="0"/>
          </a:p>
        </p:txBody>
      </p:sp>
      <p:pic>
        <p:nvPicPr>
          <p:cNvPr id="8" name="Picture 7" descr="MSFT_logo_rgb_C-Gray.png"/>
          <p:cNvPicPr>
            <a:picLocks noChangeAspect="1"/>
          </p:cNvPicPr>
          <p:nvPr userDrawn="1"/>
        </p:nvPicPr>
        <p:blipFill rotWithShape="1">
          <a:blip r:embed="rId4" cstate="print">
            <a:extLst>
              <a:ext uri="{28A0092B-C50C-407E-A947-70E740481C1C}">
                <a14:useLocalDpi xmlns:a14="http://schemas.microsoft.com/office/drawing/2010/main" val="0"/>
              </a:ext>
            </a:extLst>
          </a:blip>
          <a:srcRect l="30316" t="23386" b="23386"/>
          <a:stretch/>
        </p:blipFill>
        <p:spPr>
          <a:xfrm>
            <a:off x="7445795" y="6308981"/>
            <a:ext cx="922389" cy="345606"/>
          </a:xfrm>
          <a:prstGeom prst="rect">
            <a:avLst/>
          </a:prstGeom>
        </p:spPr>
      </p:pic>
    </p:spTree>
    <p:extLst>
      <p:ext uri="{BB962C8B-B14F-4D97-AF65-F5344CB8AC3E}">
        <p14:creationId xmlns:p14="http://schemas.microsoft.com/office/powerpoint/2010/main" val="231437379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81.xml><?xml version="1.0" encoding="utf-8"?>
<p:sldLayout xmlns:a="http://schemas.openxmlformats.org/drawingml/2006/main" xmlns:r="http://schemas.openxmlformats.org/officeDocument/2006/relationships" xmlns:p="http://schemas.openxmlformats.org/presentationml/2006/main" preserve="1" userDrawn="1">
  <p:cSld name="1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9" y="0"/>
            <a:ext cx="9142703" cy="6858000"/>
          </a:xfrm>
          <a:prstGeom prst="rect">
            <a:avLst/>
          </a:prstGeom>
        </p:spPr>
      </p:pic>
      <p:sp>
        <p:nvSpPr>
          <p:cNvPr id="2" name="Title 1"/>
          <p:cNvSpPr>
            <a:spLocks noGrp="1"/>
          </p:cNvSpPr>
          <p:nvPr>
            <p:ph type="title" hasCustomPrompt="1"/>
          </p:nvPr>
        </p:nvSpPr>
        <p:spPr>
          <a:xfrm>
            <a:off x="201933" y="268999"/>
            <a:ext cx="5378549" cy="1796217"/>
          </a:xfrm>
          <a:noFill/>
        </p:spPr>
        <p:txBody>
          <a:bodyPr tIns="75079" bIns="75079"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0383258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2.xml><?xml version="1.0" encoding="utf-8"?>
<p:sldLayout xmlns:a="http://schemas.openxmlformats.org/drawingml/2006/main" xmlns:r="http://schemas.openxmlformats.org/officeDocument/2006/relationships" xmlns:p="http://schemas.openxmlformats.org/presentationml/2006/main" preserve="1" userDrawn="1">
  <p:cSld name="2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9" y="33"/>
            <a:ext cx="9142703" cy="6857999"/>
          </a:xfrm>
          <a:prstGeom prst="rect">
            <a:avLst/>
          </a:prstGeom>
        </p:spPr>
      </p:pic>
      <p:sp>
        <p:nvSpPr>
          <p:cNvPr id="2" name="Title 1"/>
          <p:cNvSpPr>
            <a:spLocks noGrp="1"/>
          </p:cNvSpPr>
          <p:nvPr>
            <p:ph type="title" hasCustomPrompt="1"/>
          </p:nvPr>
        </p:nvSpPr>
        <p:spPr>
          <a:xfrm>
            <a:off x="201933" y="268999"/>
            <a:ext cx="5378549" cy="1796217"/>
          </a:xfrm>
          <a:noFill/>
        </p:spPr>
        <p:txBody>
          <a:bodyPr tIns="75079" bIns="75079"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88040008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3.xml><?xml version="1.0" encoding="utf-8"?>
<p:sldLayout xmlns:a="http://schemas.openxmlformats.org/drawingml/2006/main" xmlns:r="http://schemas.openxmlformats.org/officeDocument/2006/relationships" xmlns:p="http://schemas.openxmlformats.org/presentationml/2006/main" preserve="1" userDrawn="1">
  <p:cSld name="3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9" y="33"/>
            <a:ext cx="9142703" cy="6857999"/>
          </a:xfrm>
          <a:prstGeom prst="rect">
            <a:avLst/>
          </a:prstGeom>
        </p:spPr>
      </p:pic>
      <p:sp>
        <p:nvSpPr>
          <p:cNvPr id="2" name="Title 1"/>
          <p:cNvSpPr>
            <a:spLocks noGrp="1"/>
          </p:cNvSpPr>
          <p:nvPr>
            <p:ph type="title" hasCustomPrompt="1"/>
          </p:nvPr>
        </p:nvSpPr>
        <p:spPr>
          <a:xfrm>
            <a:off x="201933" y="268999"/>
            <a:ext cx="5378549" cy="1796217"/>
          </a:xfrm>
          <a:noFill/>
        </p:spPr>
        <p:txBody>
          <a:bodyPr tIns="75079" bIns="75079"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04362303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01931" y="1189193"/>
            <a:ext cx="8740142" cy="1658191"/>
          </a:xfrm>
        </p:spPr>
        <p:txBody>
          <a:bodyPr/>
          <a:lstStyle>
            <a:lvl1pPr marL="0" indent="0">
              <a:buNone/>
              <a:defRPr>
                <a:solidFill>
                  <a:schemeClr val="accent2"/>
                </a:solidFill>
              </a:defRPr>
            </a:lvl1pPr>
            <a:lvl2pPr marL="0" indent="0">
              <a:buFontTx/>
              <a:buNone/>
              <a:defRPr sz="1600"/>
            </a:lvl2pPr>
            <a:lvl3pPr marL="187697" indent="0">
              <a:buNone/>
              <a:defRPr/>
            </a:lvl3pPr>
            <a:lvl4pPr marL="375393" indent="0">
              <a:buNone/>
              <a:defRPr/>
            </a:lvl4pPr>
            <a:lvl5pPr marL="56309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28394606"/>
      </p:ext>
    </p:extLst>
  </p:cSld>
  <p:clrMapOvr>
    <a:masterClrMapping/>
  </p:clrMapOvr>
  <p:transition>
    <p:fade/>
  </p:transition>
  <p:timing>
    <p:tnLst>
      <p:par>
        <p:cTn id="1" dur="indefinite" restart="never" nodeType="tmRoot"/>
      </p:par>
    </p:tnLst>
  </p:timing>
</p:sldLayout>
</file>

<file path=ppt/slideLayouts/slideLayout28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01931" y="1189193"/>
            <a:ext cx="8740142" cy="1658191"/>
          </a:xfrm>
        </p:spPr>
        <p:txBody>
          <a:bodyPr/>
          <a:lstStyle>
            <a:lvl1pPr marL="0" indent="0">
              <a:buNone/>
              <a:defRPr>
                <a:solidFill>
                  <a:schemeClr val="tx2"/>
                </a:solidFill>
              </a:defRPr>
            </a:lvl1pPr>
            <a:lvl2pPr marL="0" indent="0">
              <a:buFontTx/>
              <a:buNone/>
              <a:defRPr sz="1600"/>
            </a:lvl2pPr>
            <a:lvl3pPr marL="187697" indent="0">
              <a:buNone/>
              <a:defRPr/>
            </a:lvl3pPr>
            <a:lvl4pPr marL="375393" indent="0">
              <a:buNone/>
              <a:defRPr/>
            </a:lvl4pPr>
            <a:lvl5pPr marL="56309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08946590"/>
      </p:ext>
    </p:extLst>
  </p:cSld>
  <p:clrMapOvr>
    <a:masterClrMapping/>
  </p:clrMapOvr>
  <p:transition>
    <p:fade/>
  </p:transition>
  <p:timing>
    <p:tnLst>
      <p:par>
        <p:cTn id="1" dur="indefinite" restart="never" nodeType="tmRoot"/>
      </p:par>
    </p:tnLst>
  </p:timing>
</p:sldLayout>
</file>

<file path=ppt/slideLayouts/slideLayout28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01931" y="1189190"/>
            <a:ext cx="8740142" cy="1725902"/>
          </a:xfrm>
        </p:spPr>
        <p:txBody>
          <a:bodyPr>
            <a:spAutoFit/>
          </a:bodyPr>
          <a:lstStyle>
            <a:lvl1pPr>
              <a:defRPr>
                <a:solidFill>
                  <a:schemeClr val="accent2"/>
                </a:soli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16687846"/>
      </p:ext>
    </p:extLst>
  </p:cSld>
  <p:clrMapOvr>
    <a:masterClrMapping/>
  </p:clrMapOvr>
  <p:transition>
    <p:fade/>
  </p:transition>
  <p:timing>
    <p:tnLst>
      <p:par>
        <p:cTn id="1" dur="indefinite" restart="never" nodeType="tmRoot"/>
      </p:par>
    </p:tnLst>
  </p:timing>
</p:sldLayout>
</file>

<file path=ppt/slideLayouts/slideLayout28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01931" y="1189190"/>
            <a:ext cx="8740142" cy="1725902"/>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36529278"/>
      </p:ext>
    </p:extLst>
  </p:cSld>
  <p:clrMapOvr>
    <a:masterClrMapping/>
  </p:clrMapOvr>
  <p:transition>
    <p:fade/>
  </p:transition>
  <p:timing>
    <p:tnLst>
      <p:par>
        <p:cTn id="1" dur="indefinite" restart="never" nodeType="tmRoot"/>
      </p:par>
    </p:tnLst>
  </p:timing>
</p:sldLayout>
</file>

<file path=ppt/slideLayouts/slideLayout28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59" y="1189196"/>
            <a:ext cx="4033911" cy="2032139"/>
          </a:xfrm>
        </p:spPr>
        <p:txBody>
          <a:bodyPr wrap="square">
            <a:spAutoFit/>
          </a:bodyPr>
          <a:lstStyle>
            <a:lvl1pPr marL="0" indent="0">
              <a:spcBef>
                <a:spcPts val="1008"/>
              </a:spcBef>
              <a:buClr>
                <a:schemeClr val="tx1"/>
              </a:buClr>
              <a:buFont typeface="Wingdings" pitchFamily="2" charset="2"/>
              <a:buNone/>
              <a:defRPr sz="3000">
                <a:solidFill>
                  <a:schemeClr val="accent2"/>
                </a:solidFill>
              </a:defRPr>
            </a:lvl1pPr>
            <a:lvl2pPr marL="0" indent="0">
              <a:buNone/>
              <a:defRPr sz="1600"/>
            </a:lvl2pPr>
            <a:lvl3pPr marL="190305" indent="0">
              <a:buNone/>
              <a:tabLst/>
              <a:defRPr sz="1600"/>
            </a:lvl3pPr>
            <a:lvl4pPr marL="378000" indent="0">
              <a:buNone/>
              <a:defRPr/>
            </a:lvl4pPr>
            <a:lvl5pPr marL="56309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908188" y="1189196"/>
            <a:ext cx="4033911" cy="2032139"/>
          </a:xfrm>
        </p:spPr>
        <p:txBody>
          <a:bodyPr wrap="square">
            <a:spAutoFit/>
          </a:bodyPr>
          <a:lstStyle>
            <a:lvl1pPr marL="0" indent="0">
              <a:spcBef>
                <a:spcPts val="1008"/>
              </a:spcBef>
              <a:buClr>
                <a:schemeClr val="tx1"/>
              </a:buClr>
              <a:buFont typeface="Wingdings" pitchFamily="2" charset="2"/>
              <a:buNone/>
              <a:defRPr sz="3000">
                <a:solidFill>
                  <a:srgbClr val="68217A"/>
                </a:solidFill>
              </a:defRPr>
            </a:lvl1pPr>
            <a:lvl2pPr marL="0" indent="0">
              <a:buNone/>
              <a:defRPr sz="1600"/>
            </a:lvl2pPr>
            <a:lvl3pPr marL="190305" indent="0">
              <a:buNone/>
              <a:tabLst/>
              <a:defRPr sz="1600"/>
            </a:lvl3pPr>
            <a:lvl4pPr marL="378000" indent="0">
              <a:buNone/>
              <a:defRPr/>
            </a:lvl4pPr>
            <a:lvl5pPr marL="56309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66051029"/>
      </p:ext>
    </p:extLst>
  </p:cSld>
  <p:clrMapOvr>
    <a:masterClrMapping/>
  </p:clrMapOvr>
  <p:transition>
    <p:fade/>
  </p:transition>
  <p:timing>
    <p:tnLst>
      <p:par>
        <p:cTn id="1" dur="indefinite" restart="never" nodeType="tmRoot"/>
      </p:par>
    </p:tnLst>
  </p:timing>
</p:sldLayout>
</file>

<file path=ppt/slideLayouts/slideLayout28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59" y="1189196"/>
            <a:ext cx="4033911" cy="2032139"/>
          </a:xfrm>
        </p:spPr>
        <p:txBody>
          <a:bodyPr wrap="square">
            <a:spAutoFit/>
          </a:bodyPr>
          <a:lstStyle>
            <a:lvl1pPr marL="0" indent="0">
              <a:spcBef>
                <a:spcPts val="1008"/>
              </a:spcBef>
              <a:buClr>
                <a:schemeClr val="tx1"/>
              </a:buClr>
              <a:buFont typeface="Wingdings" pitchFamily="2" charset="2"/>
              <a:buNone/>
              <a:defRPr sz="3000">
                <a:solidFill>
                  <a:schemeClr val="tx2"/>
                </a:solidFill>
              </a:defRPr>
            </a:lvl1pPr>
            <a:lvl2pPr marL="0" indent="0">
              <a:buNone/>
              <a:defRPr sz="1600"/>
            </a:lvl2pPr>
            <a:lvl3pPr marL="190305" indent="0">
              <a:buNone/>
              <a:tabLst/>
              <a:defRPr sz="1600"/>
            </a:lvl3pPr>
            <a:lvl4pPr marL="378000" indent="0">
              <a:buNone/>
              <a:defRPr/>
            </a:lvl4pPr>
            <a:lvl5pPr marL="56309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908188" y="1189196"/>
            <a:ext cx="4033911" cy="2032139"/>
          </a:xfrm>
        </p:spPr>
        <p:txBody>
          <a:bodyPr wrap="square">
            <a:spAutoFit/>
          </a:bodyPr>
          <a:lstStyle>
            <a:lvl1pPr marL="0" indent="0">
              <a:spcBef>
                <a:spcPts val="1008"/>
              </a:spcBef>
              <a:buClr>
                <a:schemeClr val="tx1"/>
              </a:buClr>
              <a:buFont typeface="Wingdings" pitchFamily="2" charset="2"/>
              <a:buNone/>
              <a:defRPr sz="3000">
                <a:solidFill>
                  <a:schemeClr val="tx2"/>
                </a:solidFill>
              </a:defRPr>
            </a:lvl1pPr>
            <a:lvl2pPr marL="0" indent="0">
              <a:buNone/>
              <a:defRPr sz="1600"/>
            </a:lvl2pPr>
            <a:lvl3pPr marL="190305" indent="0">
              <a:buNone/>
              <a:tabLst/>
              <a:defRPr sz="1600"/>
            </a:lvl3pPr>
            <a:lvl4pPr marL="378000" indent="0">
              <a:buNone/>
              <a:defRPr/>
            </a:lvl4pPr>
            <a:lvl5pPr marL="56309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84105218"/>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1253" rtl="0" eaLnBrk="1" latinLnBrk="0" hangingPunct="1">
              <a:lnSpc>
                <a:spcPct val="90000"/>
              </a:lnSpc>
              <a:spcBef>
                <a:spcPct val="0"/>
              </a:spcBef>
              <a:buNone/>
              <a:defRPr lang="en-US" sz="4800" b="0" kern="1200" cap="none" spc="-150" dirty="0">
                <a:ln w="3175">
                  <a:noFill/>
                </a:ln>
                <a:gradFill flip="none" rotWithShape="1">
                  <a:gsLst>
                    <a:gs pos="0">
                      <a:schemeClr val="accent1">
                        <a:lumMod val="40000"/>
                        <a:lumOff val="60000"/>
                      </a:schemeClr>
                    </a:gs>
                    <a:gs pos="68000">
                      <a:schemeClr val="accent1"/>
                    </a:gs>
                  </a:gsLst>
                  <a:lin ang="5400000" scaled="1"/>
                  <a:tileRect/>
                </a:gradFill>
                <a:effectLst>
                  <a:outerShdw blurRad="50800" dist="38100" dir="2700000" algn="tl" rotWithShape="0">
                    <a:prstClr val="black">
                      <a:alpha val="40000"/>
                    </a:prstClr>
                  </a:outerShdw>
                </a:effectLst>
                <a:latin typeface="Segoe" pitchFamily="34" charset="0"/>
                <a:ea typeface="+mn-ea"/>
                <a:cs typeface="Arial" charset="0"/>
              </a:defRPr>
            </a:lvl1pPr>
          </a:lstStyle>
          <a:p>
            <a:r>
              <a:rPr lang="en-US" smtClean="0"/>
              <a:t>Click to edit Master title style</a:t>
            </a:r>
            <a:endParaRPr lang="en-US" dirty="0"/>
          </a:p>
        </p:txBody>
      </p:sp>
      <p:sp>
        <p:nvSpPr>
          <p:cNvPr id="3" name="Content Placeholder 2"/>
          <p:cNvSpPr>
            <a:spLocks noGrp="1"/>
          </p:cNvSpPr>
          <p:nvPr>
            <p:ph sz="half" idx="1"/>
          </p:nvPr>
        </p:nvSpPr>
        <p:spPr>
          <a:xfrm>
            <a:off x="381001" y="1411552"/>
            <a:ext cx="4114800" cy="2129814"/>
          </a:xfrm>
        </p:spPr>
        <p:txBody>
          <a:bodyPr/>
          <a:lstStyle>
            <a:lvl1pPr marL="338824" indent="-338824">
              <a:lnSpc>
                <a:spcPct val="90000"/>
              </a:lnSpc>
              <a:defRPr sz="2800"/>
            </a:lvl1pPr>
            <a:lvl2pPr marL="671054" indent="-324318">
              <a:lnSpc>
                <a:spcPct val="90000"/>
              </a:lnSpc>
              <a:defRPr sz="2400"/>
            </a:lvl2pPr>
            <a:lvl3pPr marL="950547" indent="-287406">
              <a:lnSpc>
                <a:spcPct val="90000"/>
              </a:lnSpc>
              <a:defRPr sz="2000"/>
            </a:lvl3pPr>
            <a:lvl4pPr marL="1223443" indent="-272905">
              <a:lnSpc>
                <a:spcPct val="90000"/>
              </a:lnSpc>
              <a:defRPr sz="1800"/>
            </a:lvl4pPr>
            <a:lvl5pPr marL="1510852" indent="-279494">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2"/>
            <a:ext cx="4114800" cy="2129814"/>
          </a:xfrm>
        </p:spPr>
        <p:txBody>
          <a:bodyPr/>
          <a:lstStyle>
            <a:lvl1pPr marL="346730" indent="-346730">
              <a:lnSpc>
                <a:spcPct val="90000"/>
              </a:lnSpc>
              <a:defRPr sz="2800"/>
            </a:lvl1pPr>
            <a:lvl2pPr marL="671054" indent="-338824">
              <a:lnSpc>
                <a:spcPct val="90000"/>
              </a:lnSpc>
              <a:defRPr sz="2400"/>
            </a:lvl2pPr>
            <a:lvl3pPr marL="958455" indent="-301904">
              <a:lnSpc>
                <a:spcPct val="90000"/>
              </a:lnSpc>
              <a:defRPr sz="2000"/>
            </a:lvl3pPr>
            <a:lvl4pPr marL="1223443" indent="-265000">
              <a:lnSpc>
                <a:spcPct val="90000"/>
              </a:lnSpc>
              <a:defRPr sz="1800"/>
            </a:lvl4pPr>
            <a:lvl5pPr marL="1510852" indent="-272905">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02838228"/>
      </p:ext>
    </p:extLst>
  </p:cSld>
  <p:clrMapOvr>
    <a:masterClrMapping/>
  </p:clrMapOvr>
  <p:transition>
    <p:fade/>
  </p:transition>
</p:sldLayout>
</file>

<file path=ppt/slideLayouts/slideLayout29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59" y="1189189"/>
            <a:ext cx="4033911" cy="2099850"/>
          </a:xfrm>
        </p:spPr>
        <p:txBody>
          <a:bodyPr wrap="square">
            <a:spAutoFit/>
          </a:bodyPr>
          <a:lstStyle>
            <a:lvl1pPr marL="235928" indent="-235928">
              <a:spcBef>
                <a:spcPts val="1008"/>
              </a:spcBef>
              <a:buClr>
                <a:schemeClr val="tx1"/>
              </a:buClr>
              <a:buFont typeface="Arial" pitchFamily="34" charset="0"/>
              <a:buChar char="•"/>
              <a:defRPr sz="3000">
                <a:solidFill>
                  <a:srgbClr val="68217A"/>
                </a:solidFill>
              </a:defRPr>
            </a:lvl1pPr>
            <a:lvl2pPr marL="436121" indent="-191470">
              <a:defRPr sz="2000"/>
            </a:lvl2pPr>
            <a:lvl3pPr marL="574413" indent="-138299">
              <a:tabLst/>
              <a:defRPr sz="1600"/>
            </a:lvl3pPr>
            <a:lvl4pPr marL="723331" indent="-148921">
              <a:defRPr/>
            </a:lvl4pPr>
            <a:lvl5pPr marL="861613" indent="-13829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908188" y="1189189"/>
            <a:ext cx="4033911" cy="2099850"/>
          </a:xfrm>
        </p:spPr>
        <p:txBody>
          <a:bodyPr wrap="square">
            <a:spAutoFit/>
          </a:bodyPr>
          <a:lstStyle>
            <a:lvl1pPr marL="235928" indent="-235928">
              <a:spcBef>
                <a:spcPts val="1008"/>
              </a:spcBef>
              <a:buClr>
                <a:schemeClr val="tx1"/>
              </a:buClr>
              <a:buFont typeface="Arial" pitchFamily="34" charset="0"/>
              <a:buChar char="•"/>
              <a:defRPr sz="3000">
                <a:solidFill>
                  <a:srgbClr val="68217A"/>
                </a:solidFill>
              </a:defRPr>
            </a:lvl1pPr>
            <a:lvl2pPr marL="436121" indent="-191470">
              <a:defRPr sz="2000"/>
            </a:lvl2pPr>
            <a:lvl3pPr marL="574413" indent="-138299">
              <a:tabLst/>
              <a:defRPr sz="1600"/>
            </a:lvl3pPr>
            <a:lvl4pPr marL="723331" indent="-148921">
              <a:defRPr/>
            </a:lvl4pPr>
            <a:lvl5pPr marL="861613" indent="-13829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96529200"/>
      </p:ext>
    </p:extLst>
  </p:cSld>
  <p:clrMapOvr>
    <a:masterClrMapping/>
  </p:clrMapOvr>
  <p:transition>
    <p:fade/>
  </p:transition>
  <p:timing>
    <p:tnLst>
      <p:par>
        <p:cTn id="1" dur="indefinite" restart="never" nodeType="tmRoot"/>
      </p:par>
    </p:tnLst>
  </p:timing>
</p:sldLayout>
</file>

<file path=ppt/slideLayouts/slideLayout29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59" y="1189189"/>
            <a:ext cx="4033911" cy="2099850"/>
          </a:xfrm>
        </p:spPr>
        <p:txBody>
          <a:bodyPr wrap="square">
            <a:spAutoFit/>
          </a:bodyPr>
          <a:lstStyle>
            <a:lvl1pPr marL="235928" indent="-235928">
              <a:spcBef>
                <a:spcPts val="1008"/>
              </a:spcBef>
              <a:buClr>
                <a:schemeClr val="tx2"/>
              </a:buClr>
              <a:buFont typeface="Arial" pitchFamily="34" charset="0"/>
              <a:buChar char="•"/>
              <a:defRPr sz="3000">
                <a:gradFill>
                  <a:gsLst>
                    <a:gs pos="1250">
                      <a:schemeClr val="tx2"/>
                    </a:gs>
                    <a:gs pos="99000">
                      <a:schemeClr val="tx2"/>
                    </a:gs>
                  </a:gsLst>
                  <a:lin ang="5400000" scaled="0"/>
                </a:gradFill>
              </a:defRPr>
            </a:lvl1pPr>
            <a:lvl2pPr marL="436121" indent="-191470">
              <a:defRPr sz="2000"/>
            </a:lvl2pPr>
            <a:lvl3pPr marL="574413" indent="-138299">
              <a:tabLst/>
              <a:defRPr sz="1600"/>
            </a:lvl3pPr>
            <a:lvl4pPr marL="723331" indent="-148921">
              <a:defRPr/>
            </a:lvl4pPr>
            <a:lvl5pPr marL="861613" indent="-13829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908188" y="1189189"/>
            <a:ext cx="4033911" cy="2099850"/>
          </a:xfrm>
        </p:spPr>
        <p:txBody>
          <a:bodyPr wrap="square">
            <a:spAutoFit/>
          </a:bodyPr>
          <a:lstStyle>
            <a:lvl1pPr marL="235928" indent="-235928">
              <a:spcBef>
                <a:spcPts val="1008"/>
              </a:spcBef>
              <a:buClr>
                <a:schemeClr val="tx2"/>
              </a:buClr>
              <a:buFont typeface="Arial" pitchFamily="34" charset="0"/>
              <a:buChar char="•"/>
              <a:defRPr sz="3000">
                <a:gradFill>
                  <a:gsLst>
                    <a:gs pos="1250">
                      <a:schemeClr val="tx2"/>
                    </a:gs>
                    <a:gs pos="99000">
                      <a:schemeClr val="tx2"/>
                    </a:gs>
                  </a:gsLst>
                  <a:lin ang="5400000" scaled="0"/>
                </a:gradFill>
              </a:defRPr>
            </a:lvl1pPr>
            <a:lvl2pPr marL="436121" indent="-191470">
              <a:defRPr sz="2000"/>
            </a:lvl2pPr>
            <a:lvl3pPr marL="574413" indent="-138299">
              <a:tabLst/>
              <a:defRPr sz="1600"/>
            </a:lvl3pPr>
            <a:lvl4pPr marL="723331" indent="-148921">
              <a:defRPr/>
            </a:lvl4pPr>
            <a:lvl5pPr marL="861613" indent="-13829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85673189"/>
      </p:ext>
    </p:extLst>
  </p:cSld>
  <p:clrMapOvr>
    <a:masterClrMapping/>
  </p:clrMapOvr>
  <p:transition>
    <p:fade/>
  </p:transition>
  <p:timing>
    <p:tnLst>
      <p:par>
        <p:cTn id="1" dur="indefinite" restart="never" nodeType="tmRoot"/>
      </p:par>
    </p:tnLst>
  </p:timing>
</p:sldLayout>
</file>

<file path=ppt/slideLayouts/slideLayout292.xml><?xml version="1.0" encoding="utf-8"?>
<p:sldLayout xmlns:a="http://schemas.openxmlformats.org/drawingml/2006/main" xmlns:r="http://schemas.openxmlformats.org/officeDocument/2006/relationships" xmlns:p="http://schemas.openxmlformats.org/presentationml/2006/main" preserve="1" userDrawn="1">
  <p:cSld name="Two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01936" y="2082615"/>
            <a:ext cx="4370071" cy="3586208"/>
          </a:xfrm>
          <a:solidFill>
            <a:schemeClr val="accent1"/>
          </a:solidFill>
        </p:spPr>
        <p:txBody>
          <a:bodyPr wrap="square" tIns="120160" bIns="120160">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305" indent="0">
              <a:buNone/>
              <a:tabLst/>
              <a:defRPr sz="1600">
                <a:solidFill>
                  <a:schemeClr val="bg1"/>
                </a:solidFill>
              </a:defRPr>
            </a:lvl3pPr>
            <a:lvl4pPr marL="378000" indent="0">
              <a:buNone/>
              <a:defRPr>
                <a:solidFill>
                  <a:schemeClr val="bg1"/>
                </a:solidFill>
              </a:defRPr>
            </a:lvl4pPr>
            <a:lvl5pPr marL="563090"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3"/>
          <p:cNvSpPr>
            <a:spLocks noGrp="1"/>
          </p:cNvSpPr>
          <p:nvPr>
            <p:ph type="body" sz="quarter" idx="11"/>
          </p:nvPr>
        </p:nvSpPr>
        <p:spPr>
          <a:xfrm>
            <a:off x="4570940" y="2082615"/>
            <a:ext cx="4370071" cy="3586208"/>
          </a:xfrm>
          <a:solidFill>
            <a:schemeClr val="accent4"/>
          </a:solidFill>
        </p:spPr>
        <p:txBody>
          <a:bodyPr wrap="square" tIns="120160" bIns="120160">
            <a:noAutofit/>
          </a:bodyPr>
          <a:lstStyle>
            <a:lvl1pPr marL="0" indent="0">
              <a:spcBef>
                <a:spcPts val="1008"/>
              </a:spcBef>
              <a:buClr>
                <a:schemeClr val="tx1"/>
              </a:buClr>
              <a:buFont typeface="Wingdings" pitchFamily="2" charset="2"/>
              <a:buNone/>
              <a:defRPr sz="3300">
                <a:solidFill>
                  <a:srgbClr val="FFFFFF"/>
                </a:solidFill>
              </a:defRPr>
            </a:lvl1pPr>
            <a:lvl2pPr marL="0" indent="0">
              <a:spcBef>
                <a:spcPts val="889"/>
              </a:spcBef>
              <a:buNone/>
              <a:defRPr sz="1600">
                <a:solidFill>
                  <a:srgbClr val="FFFFFF"/>
                </a:solidFill>
              </a:defRPr>
            </a:lvl2pPr>
            <a:lvl3pPr marL="190305" indent="0">
              <a:buNone/>
              <a:tabLst/>
              <a:defRPr sz="1600">
                <a:solidFill>
                  <a:srgbClr val="FFFFFF"/>
                </a:solidFill>
              </a:defRPr>
            </a:lvl3pPr>
            <a:lvl4pPr marL="378000" indent="0">
              <a:buNone/>
              <a:defRPr>
                <a:solidFill>
                  <a:srgbClr val="FFFFFF"/>
                </a:solidFill>
              </a:defRPr>
            </a:lvl4pPr>
            <a:lvl5pPr marL="563090" indent="0">
              <a:buNone/>
              <a:tabLst/>
              <a:defRPr>
                <a:solidFill>
                  <a:srgbClr val="FFFFFF"/>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85194336"/>
      </p:ext>
    </p:extLst>
  </p:cSld>
  <p:clrMapOvr>
    <a:masterClrMapping/>
  </p:clrMapOvr>
  <p:transition>
    <p:fade/>
  </p:transition>
  <p:timing>
    <p:tnLst>
      <p:par>
        <p:cTn id="1" dur="indefinite" restart="never" nodeType="tmRoot"/>
      </p:par>
    </p:tnLst>
  </p:timing>
</p:sldLayout>
</file>

<file path=ppt/slideLayouts/slideLayout293.xml><?xml version="1.0" encoding="utf-8"?>
<p:sldLayout xmlns:a="http://schemas.openxmlformats.org/drawingml/2006/main" xmlns:r="http://schemas.openxmlformats.org/officeDocument/2006/relationships" xmlns:p="http://schemas.openxmlformats.org/presentationml/2006/main" preserve="1" userDrawn="1">
  <p:cSld name="Three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01931" y="2082615"/>
            <a:ext cx="2877524" cy="3586208"/>
          </a:xfrm>
          <a:solidFill>
            <a:schemeClr val="accent2"/>
          </a:solidFill>
        </p:spPr>
        <p:txBody>
          <a:bodyPr wrap="square" tIns="120160" bIns="120160">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305" indent="0">
              <a:buNone/>
              <a:tabLst/>
              <a:defRPr sz="1600">
                <a:solidFill>
                  <a:schemeClr val="bg1"/>
                </a:solidFill>
              </a:defRPr>
            </a:lvl3pPr>
            <a:lvl4pPr marL="378000" indent="0">
              <a:buNone/>
              <a:defRPr>
                <a:solidFill>
                  <a:schemeClr val="bg1"/>
                </a:solidFill>
              </a:defRPr>
            </a:lvl4pPr>
            <a:lvl5pPr marL="563090"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3118696" y="2082615"/>
            <a:ext cx="2877524" cy="3586208"/>
          </a:xfrm>
          <a:solidFill>
            <a:schemeClr val="accent3"/>
          </a:solidFill>
          <a:ln>
            <a:noFill/>
          </a:ln>
        </p:spPr>
        <p:txBody>
          <a:bodyPr wrap="square" tIns="120160" bIns="120160">
            <a:noAutofit/>
          </a:bodyPr>
          <a:lstStyle>
            <a:lvl1pPr marL="0" indent="0">
              <a:spcBef>
                <a:spcPts val="1008"/>
              </a:spcBef>
              <a:buClr>
                <a:schemeClr val="tx1"/>
              </a:buClr>
              <a:buFont typeface="Wingdings" pitchFamily="2" charset="2"/>
              <a:buNone/>
              <a:defRPr sz="3300">
                <a:solidFill>
                  <a:schemeClr val="tx1"/>
                </a:solidFill>
              </a:defRPr>
            </a:lvl1pPr>
            <a:lvl2pPr marL="0" indent="0">
              <a:spcBef>
                <a:spcPts val="889"/>
              </a:spcBef>
              <a:buNone/>
              <a:defRPr sz="1600">
                <a:solidFill>
                  <a:schemeClr val="tx1"/>
                </a:solidFill>
              </a:defRPr>
            </a:lvl2pPr>
            <a:lvl3pPr marL="190305" indent="0">
              <a:buNone/>
              <a:tabLst/>
              <a:defRPr sz="1600">
                <a:solidFill>
                  <a:schemeClr val="tx1"/>
                </a:solidFill>
              </a:defRPr>
            </a:lvl3pPr>
            <a:lvl4pPr marL="378000" indent="0">
              <a:buNone/>
              <a:defRPr>
                <a:solidFill>
                  <a:schemeClr val="tx1"/>
                </a:solidFill>
              </a:defRPr>
            </a:lvl4pPr>
            <a:lvl5pPr marL="563090" indent="0">
              <a:buNone/>
              <a:tabLst/>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2"/>
          </p:nvPr>
        </p:nvSpPr>
        <p:spPr>
          <a:xfrm>
            <a:off x="6033267" y="2082615"/>
            <a:ext cx="2911140" cy="3586208"/>
          </a:xfrm>
          <a:solidFill>
            <a:schemeClr val="accent1"/>
          </a:solidFill>
        </p:spPr>
        <p:txBody>
          <a:bodyPr wrap="square" tIns="120160" bIns="120160">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305" indent="0">
              <a:buNone/>
              <a:tabLst/>
              <a:defRPr sz="1600">
                <a:solidFill>
                  <a:schemeClr val="bg1"/>
                </a:solidFill>
              </a:defRPr>
            </a:lvl3pPr>
            <a:lvl4pPr marL="378000" indent="0">
              <a:buNone/>
              <a:defRPr>
                <a:solidFill>
                  <a:schemeClr val="bg1"/>
                </a:solidFill>
              </a:defRPr>
            </a:lvl4pPr>
            <a:lvl5pPr marL="563090"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94616478"/>
      </p:ext>
    </p:extLst>
  </p:cSld>
  <p:clrMapOvr>
    <a:masterClrMapping/>
  </p:clrMapOvr>
  <p:transition>
    <p:fade/>
  </p:transition>
  <p:timing>
    <p:tnLst>
      <p:par>
        <p:cTn id="1" dur="indefinite" restart="never" nodeType="tmRoot"/>
      </p:par>
    </p:tnLst>
  </p:timing>
</p:sldLayout>
</file>

<file path=ppt/slideLayouts/slideLayout294.xml><?xml version="1.0" encoding="utf-8"?>
<p:sldLayout xmlns:a="http://schemas.openxmlformats.org/drawingml/2006/main" xmlns:r="http://schemas.openxmlformats.org/officeDocument/2006/relationships" xmlns:p="http://schemas.openxmlformats.org/presentationml/2006/main" preserve="1" userDrawn="1">
  <p:cSld name="Content Tile + Image">
    <p:spTree>
      <p:nvGrpSpPr>
        <p:cNvPr id="1" name=""/>
        <p:cNvGrpSpPr/>
        <p:nvPr/>
      </p:nvGrpSpPr>
      <p:grpSpPr>
        <a:xfrm>
          <a:off x="0" y="0"/>
          <a:ext cx="0" cy="0"/>
          <a:chOff x="0" y="0"/>
          <a:chExt cx="0" cy="0"/>
        </a:xfrm>
      </p:grpSpPr>
      <p:sp>
        <p:nvSpPr>
          <p:cNvPr id="7" name="Picture Placeholder 3"/>
          <p:cNvSpPr>
            <a:spLocks noGrp="1"/>
          </p:cNvSpPr>
          <p:nvPr>
            <p:ph type="pic" sz="quarter" idx="14"/>
          </p:nvPr>
        </p:nvSpPr>
        <p:spPr>
          <a:xfrm>
            <a:off x="3065969" y="2080733"/>
            <a:ext cx="5878465" cy="608673"/>
          </a:xfrm>
        </p:spPr>
        <p:txBody>
          <a:bodyPr/>
          <a:lstStyle/>
          <a:p>
            <a:endParaRPr lang="en-US" dirty="0"/>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01931" y="2082615"/>
            <a:ext cx="2877524" cy="3586208"/>
          </a:xfrm>
          <a:solidFill>
            <a:schemeClr val="accent2"/>
          </a:solidFill>
        </p:spPr>
        <p:txBody>
          <a:bodyPr wrap="square" tIns="120160" bIns="120160">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305" indent="0">
              <a:buNone/>
              <a:tabLst/>
              <a:defRPr sz="1600">
                <a:solidFill>
                  <a:schemeClr val="bg1"/>
                </a:solidFill>
              </a:defRPr>
            </a:lvl3pPr>
            <a:lvl4pPr marL="378000" indent="0">
              <a:buNone/>
              <a:defRPr>
                <a:solidFill>
                  <a:schemeClr val="bg1"/>
                </a:solidFill>
              </a:defRPr>
            </a:lvl4pPr>
            <a:lvl5pPr marL="563090"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80922661"/>
      </p:ext>
    </p:extLst>
  </p:cSld>
  <p:clrMapOvr>
    <a:masterClrMapping/>
  </p:clrMapOvr>
  <p:transition>
    <p:fade/>
  </p:transition>
  <p:timing>
    <p:tnLst>
      <p:par>
        <p:cTn id="1" dur="indefinite" restart="never" nodeType="tmRoot"/>
      </p:par>
    </p:tnLst>
  </p:timing>
</p:sldLayout>
</file>

<file path=ppt/slideLayouts/slideLayout29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86347615"/>
      </p:ext>
    </p:extLst>
  </p:cSld>
  <p:clrMapOvr>
    <a:masterClrMapping/>
  </p:clrMapOvr>
  <p:transition>
    <p:fade/>
  </p:transition>
  <p:timing>
    <p:tnLst>
      <p:par>
        <p:cTn id="1" dur="indefinite" restart="never" nodeType="tmRoot"/>
      </p:par>
    </p:tnLst>
  </p:timing>
</p:sldLayout>
</file>

<file path=ppt/slideLayouts/slideLayout296.xml><?xml version="1.0" encoding="utf-8"?>
<p:sldLayout xmlns:a="http://schemas.openxmlformats.org/drawingml/2006/main" xmlns:r="http://schemas.openxmlformats.org/officeDocument/2006/relationships" xmlns:p="http://schemas.openxmlformats.org/presentationml/2006/main" preserve="1" userDrawn="1">
  <p:cSld name="Emphasis Content">
    <p:bg>
      <p:bgPr>
        <a:solidFill>
          <a:schemeClr val="accent2"/>
        </a:solidFill>
        <a:effectLst/>
      </p:bgPr>
    </p:bg>
    <p:spTree>
      <p:nvGrpSpPr>
        <p:cNvPr id="1" name=""/>
        <p:cNvGrpSpPr/>
        <p:nvPr/>
      </p:nvGrpSpPr>
      <p:grpSpPr>
        <a:xfrm>
          <a:off x="0" y="0"/>
          <a:ext cx="0" cy="0"/>
          <a:chOff x="0" y="0"/>
          <a:chExt cx="0" cy="0"/>
        </a:xfrm>
      </p:grpSpPr>
      <p:sp>
        <p:nvSpPr>
          <p:cNvPr id="5" name="Text Placeholder 3"/>
          <p:cNvSpPr>
            <a:spLocks noGrp="1"/>
          </p:cNvSpPr>
          <p:nvPr>
            <p:ph type="body" sz="quarter" idx="10"/>
          </p:nvPr>
        </p:nvSpPr>
        <p:spPr>
          <a:xfrm>
            <a:off x="201934" y="2082638"/>
            <a:ext cx="8740142" cy="1098037"/>
          </a:xfrm>
        </p:spPr>
        <p:txBody>
          <a:bodyPr wrap="square">
            <a:spAutoFit/>
          </a:bodyPr>
          <a:lstStyle>
            <a:lvl1pPr marL="0" indent="0">
              <a:spcBef>
                <a:spcPts val="1008"/>
              </a:spcBef>
              <a:buClr>
                <a:schemeClr val="tx1"/>
              </a:buClr>
              <a:buFont typeface="Wingdings" pitchFamily="2" charset="2"/>
              <a:buNone/>
              <a:defRPr sz="4400">
                <a:solidFill>
                  <a:schemeClr val="tx1"/>
                </a:solidFill>
              </a:defRPr>
            </a:lvl1pPr>
            <a:lvl2pPr marL="0" indent="0">
              <a:spcBef>
                <a:spcPts val="889"/>
              </a:spcBef>
              <a:buNone/>
              <a:defRPr sz="1600">
                <a:solidFill>
                  <a:schemeClr val="tx1"/>
                </a:solidFill>
              </a:defRPr>
            </a:lvl2pPr>
            <a:lvl3pPr marL="190305" indent="0">
              <a:buNone/>
              <a:tabLst/>
              <a:defRPr sz="1600">
                <a:solidFill>
                  <a:schemeClr val="tx1"/>
                </a:solidFill>
              </a:defRPr>
            </a:lvl3pPr>
            <a:lvl4pPr marL="378000" indent="0">
              <a:buNone/>
              <a:defRPr>
                <a:solidFill>
                  <a:schemeClr val="tx1"/>
                </a:solidFill>
              </a:defRPr>
            </a:lvl4pPr>
            <a:lvl5pPr marL="563090" indent="0">
              <a:buNone/>
              <a:tabLst/>
              <a:defRPr>
                <a:solidFill>
                  <a:schemeClr val="tx1"/>
                </a:solidFill>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247768700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7.xml><?xml version="1.0" encoding="utf-8"?>
<p:sldLayout xmlns:a="http://schemas.openxmlformats.org/drawingml/2006/main" xmlns:r="http://schemas.openxmlformats.org/officeDocument/2006/relationships" xmlns:p="http://schemas.openxmlformats.org/presentationml/2006/main" preserve="1" userDrawn="1">
  <p:cSld name="Emphasis Content One Tile">
    <p:bg>
      <p:bgPr>
        <a:solidFill>
          <a:schemeClr val="accent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a:xfrm>
            <a:off x="6033267" y="2082615"/>
            <a:ext cx="2911140" cy="3586208"/>
          </a:xfrm>
          <a:solidFill>
            <a:schemeClr val="accent3"/>
          </a:solidFill>
        </p:spPr>
        <p:txBody>
          <a:bodyPr wrap="square" tIns="120160" bIns="120160">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305" indent="0">
              <a:buNone/>
              <a:tabLst/>
              <a:defRPr sz="1600">
                <a:solidFill>
                  <a:schemeClr val="bg1"/>
                </a:solidFill>
              </a:defRPr>
            </a:lvl3pPr>
            <a:lvl4pPr marL="378000" indent="0">
              <a:buNone/>
              <a:defRPr>
                <a:solidFill>
                  <a:schemeClr val="bg1"/>
                </a:solidFill>
              </a:defRPr>
            </a:lvl4pPr>
            <a:lvl5pPr marL="563090"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0"/>
          </p:nvPr>
        </p:nvSpPr>
        <p:spPr>
          <a:xfrm>
            <a:off x="201936" y="2082630"/>
            <a:ext cx="5378549" cy="2486110"/>
          </a:xfrm>
        </p:spPr>
        <p:txBody>
          <a:bodyPr wrap="square">
            <a:spAutoFit/>
          </a:bodyPr>
          <a:lstStyle>
            <a:lvl1pPr marL="0" indent="0">
              <a:spcBef>
                <a:spcPts val="1008"/>
              </a:spcBef>
              <a:buClr>
                <a:schemeClr val="tx1"/>
              </a:buClr>
              <a:buFont typeface="Wingdings" pitchFamily="2" charset="2"/>
              <a:buNone/>
              <a:defRPr sz="4400">
                <a:solidFill>
                  <a:schemeClr val="tx1"/>
                </a:solidFill>
              </a:defRPr>
            </a:lvl1pPr>
            <a:lvl2pPr marL="0" indent="0">
              <a:spcBef>
                <a:spcPts val="889"/>
              </a:spcBef>
              <a:buNone/>
              <a:defRPr sz="1600">
                <a:solidFill>
                  <a:schemeClr val="tx1"/>
                </a:solidFill>
              </a:defRPr>
            </a:lvl2pPr>
            <a:lvl3pPr marL="190305" indent="0">
              <a:buNone/>
              <a:tabLst/>
              <a:defRPr sz="1600">
                <a:solidFill>
                  <a:schemeClr val="tx1"/>
                </a:solidFill>
              </a:defRPr>
            </a:lvl3pPr>
            <a:lvl4pPr marL="378000" indent="0">
              <a:buNone/>
              <a:defRPr>
                <a:solidFill>
                  <a:schemeClr val="tx1"/>
                </a:solidFill>
              </a:defRPr>
            </a:lvl4pPr>
            <a:lvl5pPr marL="563090" indent="0">
              <a:buNone/>
              <a:tabLst/>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632347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8.xml><?xml version="1.0" encoding="utf-8"?>
<p:sldLayout xmlns:a="http://schemas.openxmlformats.org/drawingml/2006/main" xmlns:r="http://schemas.openxmlformats.org/officeDocument/2006/relationships" xmlns:p="http://schemas.openxmlformats.org/presentationml/2006/main" preserve="1" userDrawn="1">
  <p:cSld name="Four Content Tile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01959" y="1189194"/>
            <a:ext cx="4033911" cy="3095507"/>
          </a:xfrm>
        </p:spPr>
        <p:txBody>
          <a:bodyPr wrap="square">
            <a:spAutoFit/>
          </a:bodyPr>
          <a:lstStyle>
            <a:lvl1pPr marL="0" indent="0">
              <a:spcBef>
                <a:spcPts val="1008"/>
              </a:spcBef>
              <a:buClr>
                <a:schemeClr val="tx1"/>
              </a:buClr>
              <a:buFont typeface="Wingdings" pitchFamily="2" charset="2"/>
              <a:buNone/>
              <a:defRPr sz="4400">
                <a:solidFill>
                  <a:schemeClr val="accent2"/>
                </a:solidFill>
              </a:defRPr>
            </a:lvl1pPr>
            <a:lvl2pPr marL="0" indent="0">
              <a:spcBef>
                <a:spcPts val="889"/>
              </a:spcBef>
              <a:buNone/>
              <a:defRPr sz="1600"/>
            </a:lvl2pPr>
            <a:lvl3pPr marL="190305" indent="0">
              <a:buNone/>
              <a:tabLst/>
              <a:defRPr sz="1600"/>
            </a:lvl3pPr>
            <a:lvl4pPr marL="378000" indent="0">
              <a:buNone/>
              <a:defRPr/>
            </a:lvl4pPr>
            <a:lvl5pPr marL="56309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1"/>
          </p:nvPr>
        </p:nvSpPr>
        <p:spPr>
          <a:xfrm>
            <a:off x="4905825" y="1176725"/>
            <a:ext cx="1983340" cy="2644828"/>
          </a:xfrm>
          <a:solidFill>
            <a:srgbClr val="55C5E9"/>
          </a:solidFill>
        </p:spPr>
        <p:txBody>
          <a:bodyPr wrap="square" tIns="120160" bIns="120160">
            <a:noAutofit/>
          </a:bodyPr>
          <a:lstStyle>
            <a:lvl1pPr marL="0" indent="0">
              <a:spcBef>
                <a:spcPts val="1008"/>
              </a:spcBef>
              <a:buClr>
                <a:schemeClr val="tx1"/>
              </a:buClr>
              <a:buFont typeface="Wingdings" pitchFamily="2" charset="2"/>
              <a:buNone/>
              <a:defRPr sz="3300">
                <a:solidFill>
                  <a:schemeClr val="tx1"/>
                </a:solidFill>
              </a:defRPr>
            </a:lvl1pPr>
            <a:lvl2pPr marL="0" indent="0">
              <a:spcBef>
                <a:spcPts val="889"/>
              </a:spcBef>
              <a:buNone/>
              <a:defRPr sz="1600">
                <a:solidFill>
                  <a:schemeClr val="tx1"/>
                </a:solidFill>
              </a:defRPr>
            </a:lvl2pPr>
            <a:lvl3pPr marL="190305" indent="0">
              <a:buNone/>
              <a:tabLst/>
              <a:defRPr sz="1600">
                <a:solidFill>
                  <a:schemeClr val="bg1"/>
                </a:solidFill>
              </a:defRPr>
            </a:lvl3pPr>
            <a:lvl4pPr marL="378000" indent="0">
              <a:buNone/>
              <a:defRPr>
                <a:solidFill>
                  <a:schemeClr val="bg1"/>
                </a:solidFill>
              </a:defRPr>
            </a:lvl4pPr>
            <a:lvl5pPr marL="563090"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7" name="Text Placeholder 3"/>
          <p:cNvSpPr>
            <a:spLocks noGrp="1"/>
          </p:cNvSpPr>
          <p:nvPr>
            <p:ph type="body" sz="quarter" idx="12"/>
          </p:nvPr>
        </p:nvSpPr>
        <p:spPr>
          <a:xfrm>
            <a:off x="6928618" y="1176725"/>
            <a:ext cx="2016956" cy="2644828"/>
          </a:xfrm>
          <a:solidFill>
            <a:schemeClr val="accent2"/>
          </a:solidFill>
        </p:spPr>
        <p:txBody>
          <a:bodyPr wrap="square" tIns="120160" bIns="120160">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305" indent="0">
              <a:buNone/>
              <a:tabLst/>
              <a:defRPr sz="1600">
                <a:solidFill>
                  <a:schemeClr val="bg1"/>
                </a:solidFill>
              </a:defRPr>
            </a:lvl3pPr>
            <a:lvl4pPr marL="378000" indent="0">
              <a:buNone/>
              <a:defRPr>
                <a:solidFill>
                  <a:schemeClr val="bg1"/>
                </a:solidFill>
              </a:defRPr>
            </a:lvl4pPr>
            <a:lvl5pPr marL="563090"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8" name="Text Placeholder 3"/>
          <p:cNvSpPr>
            <a:spLocks noGrp="1"/>
          </p:cNvSpPr>
          <p:nvPr>
            <p:ph type="body" sz="quarter" idx="13"/>
          </p:nvPr>
        </p:nvSpPr>
        <p:spPr>
          <a:xfrm>
            <a:off x="4905825" y="3867937"/>
            <a:ext cx="1983340" cy="2689656"/>
          </a:xfrm>
          <a:solidFill>
            <a:schemeClr val="accent1"/>
          </a:solidFill>
        </p:spPr>
        <p:txBody>
          <a:bodyPr wrap="square" tIns="120160" bIns="120160">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305" indent="0">
              <a:buNone/>
              <a:tabLst/>
              <a:defRPr sz="1600">
                <a:solidFill>
                  <a:schemeClr val="bg1"/>
                </a:solidFill>
              </a:defRPr>
            </a:lvl3pPr>
            <a:lvl4pPr marL="378000" indent="0">
              <a:buNone/>
              <a:defRPr>
                <a:solidFill>
                  <a:schemeClr val="bg1"/>
                </a:solidFill>
              </a:defRPr>
            </a:lvl4pPr>
            <a:lvl5pPr marL="563090"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9" name="Text Placeholder 3"/>
          <p:cNvSpPr>
            <a:spLocks noGrp="1"/>
          </p:cNvSpPr>
          <p:nvPr>
            <p:ph type="body" sz="quarter" idx="14"/>
          </p:nvPr>
        </p:nvSpPr>
        <p:spPr>
          <a:xfrm>
            <a:off x="6928618" y="3867937"/>
            <a:ext cx="2016956" cy="2689656"/>
          </a:xfrm>
          <a:solidFill>
            <a:schemeClr val="accent5"/>
          </a:solidFill>
        </p:spPr>
        <p:txBody>
          <a:bodyPr wrap="square" tIns="120160" bIns="120160">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305" indent="0">
              <a:buNone/>
              <a:tabLst/>
              <a:defRPr sz="1600">
                <a:solidFill>
                  <a:schemeClr val="bg1"/>
                </a:solidFill>
              </a:defRPr>
            </a:lvl3pPr>
            <a:lvl4pPr marL="378000" indent="0">
              <a:buNone/>
              <a:defRPr>
                <a:solidFill>
                  <a:schemeClr val="bg1"/>
                </a:solidFill>
              </a:defRPr>
            </a:lvl4pPr>
            <a:lvl5pPr marL="563090" indent="0">
              <a:buNone/>
              <a:tabLst/>
              <a:defRPr>
                <a:solidFill>
                  <a:schemeClr val="bg1"/>
                </a:solidFill>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635818453"/>
      </p:ext>
    </p:extLst>
  </p:cSld>
  <p:clrMapOvr>
    <a:masterClrMapping/>
  </p:clrMapOvr>
  <p:transition>
    <p:fade/>
  </p:transition>
  <p:timing>
    <p:tnLst>
      <p:par>
        <p:cTn id="1" dur="indefinite" restart="never" nodeType="tmRoot"/>
      </p:par>
    </p:tnLst>
  </p:timing>
</p:sldLayout>
</file>

<file path=ppt/slideLayouts/slideLayout299.xml><?xml version="1.0" encoding="utf-8"?>
<p:sldLayout xmlns:a="http://schemas.openxmlformats.org/drawingml/2006/main" xmlns:r="http://schemas.openxmlformats.org/officeDocument/2006/relationships" xmlns:p="http://schemas.openxmlformats.org/presentationml/2006/main" preserve="1" userDrawn="1">
  <p:cSld name="4_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1931" y="2084208"/>
            <a:ext cx="8740142" cy="1796217"/>
          </a:xfrm>
          <a:noFill/>
        </p:spPr>
        <p:txBody>
          <a:bodyPr tIns="75079" bIns="75079"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01023336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26"/>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41"/>
            <a:ext cx="7772400" cy="1500187"/>
          </a:xfrm>
        </p:spPr>
        <p:txBody>
          <a:bodyPr anchor="b"/>
          <a:lstStyle>
            <a:lvl1pPr marL="0" indent="0">
              <a:buNone/>
              <a:defRPr sz="2000"/>
            </a:lvl1pPr>
            <a:lvl2pPr marL="455646" indent="0">
              <a:buNone/>
              <a:defRPr sz="1800"/>
            </a:lvl2pPr>
            <a:lvl3pPr marL="911294" indent="0">
              <a:buNone/>
              <a:defRPr sz="1600"/>
            </a:lvl3pPr>
            <a:lvl4pPr marL="1366949" indent="0">
              <a:buNone/>
              <a:defRPr sz="1400"/>
            </a:lvl4pPr>
            <a:lvl5pPr marL="1822589" indent="0">
              <a:buNone/>
              <a:defRPr sz="1400"/>
            </a:lvl5pPr>
            <a:lvl6pPr marL="2278233" indent="0">
              <a:buNone/>
              <a:defRPr sz="1400"/>
            </a:lvl6pPr>
            <a:lvl7pPr marL="2733885" indent="0">
              <a:buNone/>
              <a:defRPr sz="1400"/>
            </a:lvl7pPr>
            <a:lvl8pPr marL="3189531" indent="0">
              <a:buNone/>
              <a:defRPr sz="1400"/>
            </a:lvl8pPr>
            <a:lvl9pPr marL="3645182"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r>
              <a:rPr lang="en-US"/>
              <a:t>2/24/2009</a:t>
            </a: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E7A6FF5-74C0-4250-9BFD-1F867866F83F}" type="slidenum">
              <a:rPr lang="en-US"/>
              <a:pPr>
                <a:defRPr/>
              </a:pPr>
              <a:t>‹#›</a:t>
            </a:fld>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1253" rtl="0" eaLnBrk="1" latinLnBrk="0" hangingPunct="1">
              <a:lnSpc>
                <a:spcPct val="90000"/>
              </a:lnSpc>
              <a:spcBef>
                <a:spcPct val="0"/>
              </a:spcBef>
              <a:buNone/>
              <a:defRPr lang="en-US" sz="4800" b="0" kern="1200" cap="none" spc="-150" dirty="0">
                <a:ln w="3175">
                  <a:noFill/>
                </a:ln>
                <a:gradFill flip="none" rotWithShape="1">
                  <a:gsLst>
                    <a:gs pos="0">
                      <a:schemeClr val="accent1">
                        <a:lumMod val="40000"/>
                        <a:lumOff val="60000"/>
                      </a:schemeClr>
                    </a:gs>
                    <a:gs pos="68000">
                      <a:schemeClr val="accent1"/>
                    </a:gs>
                  </a:gsLst>
                  <a:lin ang="5400000" scaled="1"/>
                  <a:tileRect/>
                </a:gradFill>
                <a:effectLst>
                  <a:outerShdw blurRad="50800" dist="38100" dir="2700000" algn="tl" rotWithShape="0">
                    <a:prstClr val="black">
                      <a:alpha val="40000"/>
                    </a:prstClr>
                  </a:outerShdw>
                </a:effectLst>
                <a:latin typeface="Segoe" pitchFamily="34" charset="0"/>
                <a:ea typeface="+mn-ea"/>
                <a:cs typeface="Arial"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1" y="1411577"/>
            <a:ext cx="4114800" cy="692497"/>
          </a:xfrm>
        </p:spPr>
        <p:txBody>
          <a:bodyPr anchor="b"/>
          <a:lstStyle>
            <a:lvl1pPr marL="0" indent="0">
              <a:lnSpc>
                <a:spcPct val="90000"/>
              </a:lnSpc>
              <a:spcBef>
                <a:spcPts val="0"/>
              </a:spcBef>
              <a:buNone/>
              <a:defRPr sz="2500" b="1"/>
            </a:lvl1pPr>
            <a:lvl2pPr marL="455632" indent="0">
              <a:buNone/>
              <a:defRPr sz="2000" b="1"/>
            </a:lvl2pPr>
            <a:lvl3pPr marL="911253" indent="0">
              <a:buNone/>
              <a:defRPr sz="1800" b="1"/>
            </a:lvl3pPr>
            <a:lvl4pPr marL="1366893" indent="0">
              <a:buNone/>
              <a:defRPr sz="1600" b="1"/>
            </a:lvl4pPr>
            <a:lvl5pPr marL="1822515" indent="0">
              <a:buNone/>
              <a:defRPr sz="1600" b="1"/>
            </a:lvl5pPr>
            <a:lvl6pPr marL="2278144" indent="0">
              <a:buNone/>
              <a:defRPr sz="1600" b="1"/>
            </a:lvl6pPr>
            <a:lvl7pPr marL="2733775" indent="0">
              <a:buNone/>
              <a:defRPr sz="1600" b="1"/>
            </a:lvl7pPr>
            <a:lvl8pPr marL="3189402" indent="0">
              <a:buNone/>
              <a:defRPr sz="1600" b="1"/>
            </a:lvl8pPr>
            <a:lvl9pPr marL="3645037"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0" y="2174875"/>
            <a:ext cx="4114800" cy="1537344"/>
          </a:xfrm>
        </p:spPr>
        <p:txBody>
          <a:bodyPr/>
          <a:lstStyle>
            <a:lvl1pPr marL="280810" indent="-280810">
              <a:defRPr sz="2300"/>
            </a:lvl1pPr>
            <a:lvl2pPr marL="560306" indent="-265000">
              <a:defRPr sz="2000"/>
            </a:lvl2pPr>
            <a:lvl3pPr marL="810798" indent="-242580">
              <a:defRPr sz="1800"/>
            </a:lvl3pPr>
            <a:lvl4pPr marL="1046771" indent="-228083">
              <a:defRPr sz="1700"/>
            </a:lvl4pPr>
            <a:lvl5pPr marL="1274869" indent="-205663">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7" y="1411577"/>
            <a:ext cx="4117019" cy="692497"/>
          </a:xfrm>
        </p:spPr>
        <p:txBody>
          <a:bodyPr anchor="b"/>
          <a:lstStyle>
            <a:lvl1pPr marL="0" indent="0">
              <a:lnSpc>
                <a:spcPct val="90000"/>
              </a:lnSpc>
              <a:spcBef>
                <a:spcPts val="0"/>
              </a:spcBef>
              <a:buNone/>
              <a:defRPr sz="2500" b="1"/>
            </a:lvl1pPr>
            <a:lvl2pPr marL="455632" indent="0">
              <a:buNone/>
              <a:defRPr sz="2000" b="1"/>
            </a:lvl2pPr>
            <a:lvl3pPr marL="911253" indent="0">
              <a:buNone/>
              <a:defRPr sz="1800" b="1"/>
            </a:lvl3pPr>
            <a:lvl4pPr marL="1366893" indent="0">
              <a:buNone/>
              <a:defRPr sz="1600" b="1"/>
            </a:lvl4pPr>
            <a:lvl5pPr marL="1822515" indent="0">
              <a:buNone/>
              <a:defRPr sz="1600" b="1"/>
            </a:lvl5pPr>
            <a:lvl6pPr marL="2278144" indent="0">
              <a:buNone/>
              <a:defRPr sz="1600" b="1"/>
            </a:lvl6pPr>
            <a:lvl7pPr marL="2733775" indent="0">
              <a:buNone/>
              <a:defRPr sz="1600" b="1"/>
            </a:lvl7pPr>
            <a:lvl8pPr marL="3189402" indent="0">
              <a:buNone/>
              <a:defRPr sz="1600" b="1"/>
            </a:lvl8pPr>
            <a:lvl9pPr marL="3645037"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2174875"/>
            <a:ext cx="4117974" cy="1537344"/>
          </a:xfrm>
        </p:spPr>
        <p:txBody>
          <a:bodyPr/>
          <a:lstStyle>
            <a:lvl1pPr marL="295314" indent="-295314">
              <a:defRPr sz="2300"/>
            </a:lvl1pPr>
            <a:lvl2pPr marL="568213" indent="-272905">
              <a:defRPr sz="2000"/>
            </a:lvl2pPr>
            <a:lvl3pPr marL="818710" indent="-243898">
              <a:defRPr sz="1800"/>
            </a:lvl3pPr>
            <a:lvl4pPr marL="1046771" indent="-235992">
              <a:defRPr sz="1700"/>
            </a:lvl4pPr>
            <a:lvl5pPr marL="1274869" indent="-220173">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99814056"/>
      </p:ext>
    </p:extLst>
  </p:cSld>
  <p:clrMapOvr>
    <a:masterClrMapping/>
  </p:clrMapOvr>
  <p:transition>
    <p:fade/>
  </p:transition>
</p:sldLayout>
</file>

<file path=ppt/slideLayouts/slideLayout300.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1931" y="2084208"/>
            <a:ext cx="8740142" cy="1796217"/>
          </a:xfrm>
          <a:noFill/>
        </p:spPr>
        <p:txBody>
          <a:bodyPr tIns="75079" bIns="75079"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77128598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01.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1931" y="2084208"/>
            <a:ext cx="8740142" cy="1796217"/>
          </a:xfrm>
          <a:noFill/>
        </p:spPr>
        <p:txBody>
          <a:bodyPr tIns="75079" bIns="75079" anchor="t" anchorCtr="0"/>
          <a:lstStyle>
            <a:lvl1pPr>
              <a:defRPr sz="7200" spc="-82" baseline="0">
                <a:solidFill>
                  <a:schemeClr val="bg1"/>
                </a:solidFill>
              </a:defRPr>
            </a:lvl1pPr>
          </a:lstStyle>
          <a:p>
            <a:r>
              <a:rPr lang="en-US" dirty="0" smtClean="0"/>
              <a:t>Section title</a:t>
            </a:r>
            <a:endParaRPr lang="en-US" dirty="0"/>
          </a:p>
        </p:txBody>
      </p:sp>
    </p:spTree>
    <p:extLst>
      <p:ext uri="{BB962C8B-B14F-4D97-AF65-F5344CB8AC3E}">
        <p14:creationId xmlns:p14="http://schemas.microsoft.com/office/powerpoint/2010/main" val="184397760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02.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203822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03.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368850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04.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532847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0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3239214"/>
      </p:ext>
    </p:extLst>
  </p:cSld>
  <p:clrMapOvr>
    <a:masterClrMapping/>
  </p:clrMapOvr>
  <p:transition>
    <p:fade/>
  </p:transition>
  <p:timing>
    <p:tnLst>
      <p:par>
        <p:cTn id="1" dur="indefinite" restart="never" nodeType="tmRoot"/>
      </p:par>
    </p:tnLst>
  </p:timing>
</p:sldLayout>
</file>

<file path=ppt/slideLayouts/slideLayout30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189176"/>
            <a:ext cx="9144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8297" tIns="38297" rIns="38297" bIns="38297" numCol="1" spcCol="0" rtlCol="0" fromWordArt="0" anchor="ctr" anchorCtr="0" forceAA="0" compatLnSpc="1">
            <a:prstTxWarp prst="textNoShape">
              <a:avLst/>
            </a:prstTxWarp>
            <a:noAutofit/>
          </a:bodyPr>
          <a:lstStyle/>
          <a:p>
            <a:pPr algn="ctr" defTabSz="765628"/>
            <a:endParaRPr lang="en-US" sz="15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01961" y="1197338"/>
            <a:ext cx="8740141" cy="1642802"/>
          </a:xfrm>
        </p:spPr>
        <p:txBody>
          <a:bodyPr/>
          <a:lstStyle>
            <a:lvl1pPr marL="0" indent="0">
              <a:buNone/>
              <a:defRPr sz="2700">
                <a:gradFill>
                  <a:gsLst>
                    <a:gs pos="1250">
                      <a:srgbClr val="000000"/>
                    </a:gs>
                    <a:gs pos="100000">
                      <a:srgbClr val="000000"/>
                    </a:gs>
                  </a:gsLst>
                  <a:lin ang="5400000" scaled="0"/>
                </a:gradFill>
                <a:latin typeface="Segoe UI" pitchFamily="34" charset="0"/>
                <a:cs typeface="Segoe UI" pitchFamily="34" charset="0"/>
              </a:defRPr>
            </a:lvl1pPr>
            <a:lvl2pPr marL="284544" indent="0">
              <a:buNone/>
              <a:defRPr>
                <a:gradFill>
                  <a:gsLst>
                    <a:gs pos="1250">
                      <a:srgbClr val="000000"/>
                    </a:gs>
                    <a:gs pos="100000">
                      <a:srgbClr val="000000"/>
                    </a:gs>
                  </a:gsLst>
                  <a:lin ang="5400000" scaled="0"/>
                </a:gradFill>
                <a:latin typeface="Segoe UI" pitchFamily="34" charset="0"/>
                <a:cs typeface="Segoe UI" pitchFamily="34" charset="0"/>
              </a:defRPr>
            </a:lvl2pPr>
            <a:lvl3pPr marL="480008" indent="0">
              <a:buNone/>
              <a:defRPr>
                <a:gradFill>
                  <a:gsLst>
                    <a:gs pos="1250">
                      <a:srgbClr val="000000"/>
                    </a:gs>
                    <a:gs pos="100000">
                      <a:srgbClr val="000000"/>
                    </a:gs>
                  </a:gsLst>
                  <a:lin ang="5400000" scaled="0"/>
                </a:gradFill>
                <a:latin typeface="Segoe UI" pitchFamily="34" charset="0"/>
                <a:cs typeface="Segoe UI" pitchFamily="34" charset="0"/>
              </a:defRPr>
            </a:lvl3pPr>
            <a:lvl4pPr marL="668817" indent="0">
              <a:buNone/>
              <a:defRPr>
                <a:gradFill>
                  <a:gsLst>
                    <a:gs pos="1250">
                      <a:srgbClr val="000000"/>
                    </a:gs>
                    <a:gs pos="100000">
                      <a:srgbClr val="000000"/>
                    </a:gs>
                  </a:gsLst>
                  <a:lin ang="5400000" scaled="0"/>
                </a:gradFill>
                <a:latin typeface="Segoe UI" pitchFamily="34" charset="0"/>
                <a:cs typeface="Segoe UI" pitchFamily="34" charset="0"/>
              </a:defRPr>
            </a:lvl4pPr>
            <a:lvl5pPr marL="86294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39598649"/>
      </p:ext>
    </p:extLst>
  </p:cSld>
  <p:clrMapOvr>
    <a:masterClrMapping/>
  </p:clrMapOvr>
  <p:transition>
    <p:fade/>
  </p:transition>
</p:sldLayout>
</file>

<file path=ppt/slideLayouts/slideLayout30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01931" y="1189192"/>
            <a:ext cx="8740142" cy="2005978"/>
          </a:xfrm>
          <a:prstGeom prst="rect">
            <a:avLst/>
          </a:prstGeom>
        </p:spPr>
        <p:txBody>
          <a:bodyPr/>
          <a:lstStyle>
            <a:lvl1pPr marL="238531" indent="-238531">
              <a:buClr>
                <a:schemeClr val="tx1"/>
              </a:buClr>
              <a:buSzPct val="90000"/>
              <a:buFont typeface="Arial" pitchFamily="34" charset="0"/>
              <a:buChar char="•"/>
              <a:defRPr sz="30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469243" indent="-230713">
              <a:buClr>
                <a:schemeClr val="tx1"/>
              </a:buClr>
              <a:buSzPct val="90000"/>
              <a:buFont typeface="Arial" pitchFamily="34" charset="0"/>
              <a:buChar char="•"/>
              <a:defRPr sz="26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707782" indent="-238531">
              <a:buClr>
                <a:schemeClr val="tx1"/>
              </a:buClr>
              <a:buSzPct val="90000"/>
              <a:buFont typeface="Arial" pitchFamily="34" charset="0"/>
              <a:buChar char="•"/>
              <a:defRPr sz="23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895471" indent="-18769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083172" indent="-187697">
              <a:buClr>
                <a:schemeClr val="tx1"/>
              </a:buClr>
              <a:buSzPct val="90000"/>
              <a:buFont typeface="Arial" pitchFamily="34" charset="0"/>
              <a:buChar char="•"/>
              <a:defRPr sz="16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5" y="6238884"/>
            <a:ext cx="9144001" cy="619125"/>
          </a:xfrm>
          <a:prstGeom prst="rect">
            <a:avLst/>
          </a:prstGeom>
          <a:solidFill>
            <a:srgbClr val="FFFF99"/>
          </a:solidFill>
        </p:spPr>
        <p:txBody>
          <a:bodyPr wrap="square" lIns="127633" tIns="63815" rIns="127633" bIns="63815" anchor="b" anchorCtr="0">
            <a:noAutofit/>
          </a:bodyPr>
          <a:lstStyle>
            <a:lvl1pPr algn="r">
              <a:buFont typeface="Arial" pitchFamily="34" charset="0"/>
              <a:buNone/>
              <a:defRPr sz="3000" spc="-42"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80714165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08.xml><?xml version="1.0" encoding="utf-8"?>
<p:sldLayout xmlns:a="http://schemas.openxmlformats.org/drawingml/2006/main" xmlns:r="http://schemas.openxmlformats.org/officeDocument/2006/relationships" xmlns:p="http://schemas.openxmlformats.org/presentationml/2006/main"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lIns="0" tIns="0" rIns="0" bIns="0"/>
          <a:lstStyle/>
          <a:p>
            <a:r>
              <a:rPr lang="en-US" dirty="0" smtClean="0"/>
              <a:t>Click to edit master title style</a:t>
            </a:r>
            <a:endParaRPr lang="en-US" dirty="0"/>
          </a:p>
        </p:txBody>
      </p:sp>
      <p:sp>
        <p:nvSpPr>
          <p:cNvPr id="5" name="Text Placeholder 4"/>
          <p:cNvSpPr>
            <a:spLocks noGrp="1"/>
          </p:cNvSpPr>
          <p:nvPr>
            <p:ph type="body" sz="quarter" idx="10"/>
          </p:nvPr>
        </p:nvSpPr>
        <p:spPr>
          <a:xfrm>
            <a:off x="201931" y="1635929"/>
            <a:ext cx="8740142" cy="1574277"/>
          </a:xfrm>
        </p:spPr>
        <p:txBody>
          <a:bodyPr lIns="0" tIns="0" rIns="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5480006"/>
      </p:ext>
    </p:extLst>
  </p:cSld>
  <p:clrMapOvr>
    <a:masterClrMapping/>
  </p:clrMapOvr>
  <p:extLst mod="1">
    <p:ext uri="{DCECCB84-F9BA-43D5-87BE-67443E8EF086}">
      <p15:sldGuideLst xmlns:p15="http://schemas.microsoft.com/office/powerpoint/2012/main">
        <p15:guide id="1" orient="horz" pos="1051">
          <p15:clr>
            <a:srgbClr val="FBAE40"/>
          </p15:clr>
        </p15:guide>
        <p15:guide id="2" pos="3917">
          <p15:clr>
            <a:srgbClr val="FBAE40"/>
          </p15:clr>
        </p15:guide>
      </p15:sldGuideLst>
    </p:ext>
  </p:extLst>
</p:sldLayout>
</file>

<file path=ppt/slideLayouts/slideLayout309.xml><?xml version="1.0" encoding="utf-8"?>
<p:sldLayout xmlns:a="http://schemas.openxmlformats.org/drawingml/2006/main" xmlns:r="http://schemas.openxmlformats.org/officeDocument/2006/relationships" xmlns:p="http://schemas.openxmlformats.org/presentationml/2006/main"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01931" y="5670380"/>
            <a:ext cx="8740142" cy="896552"/>
          </a:xfrm>
        </p:spPr>
        <p:txBody>
          <a:bodyPr lIns="0" tIns="0" rIns="0" bIns="0" anchor="b">
            <a:noAutofit/>
          </a:bodyPr>
          <a:lstStyle>
            <a:lvl1pPr>
              <a:defRPr sz="1600" baseline="0">
                <a:latin typeface="+mn-lt"/>
              </a:defRPr>
            </a:lvl1pPr>
          </a:lstStyle>
          <a:p>
            <a:pPr lvl="0"/>
            <a:r>
              <a:rPr lang="en-US" smtClean="0"/>
              <a:t>Click to edit Master text styles</a:t>
            </a:r>
          </a:p>
        </p:txBody>
      </p:sp>
      <p:sp>
        <p:nvSpPr>
          <p:cNvPr id="2" name="Title 1"/>
          <p:cNvSpPr>
            <a:spLocks noGrp="1"/>
          </p:cNvSpPr>
          <p:nvPr>
            <p:ph type="title" hasCustomPrompt="1"/>
          </p:nvPr>
        </p:nvSpPr>
        <p:spPr>
          <a:xfrm>
            <a:off x="201959" y="2981502"/>
            <a:ext cx="8740141" cy="894996"/>
          </a:xfrm>
        </p:spPr>
        <p:txBody>
          <a:bodyPr lIns="0" tIns="0" rIns="0" bIns="0"/>
          <a:lstStyle>
            <a:lvl1pPr>
              <a:defRPr sz="4400"/>
            </a:lvl1pPr>
          </a:lstStyle>
          <a:p>
            <a:r>
              <a:rPr lang="en-US" dirty="0" smtClean="0"/>
              <a:t>Click to edit master title style</a:t>
            </a:r>
            <a:endParaRPr lang="en-US" dirty="0"/>
          </a:p>
        </p:txBody>
      </p:sp>
    </p:spTree>
    <p:extLst>
      <p:ext uri="{BB962C8B-B14F-4D97-AF65-F5344CB8AC3E}">
        <p14:creationId xmlns:p14="http://schemas.microsoft.com/office/powerpoint/2010/main" val="297189715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1253" rtl="0" eaLnBrk="1" latinLnBrk="0" hangingPunct="1">
              <a:lnSpc>
                <a:spcPct val="90000"/>
              </a:lnSpc>
              <a:spcBef>
                <a:spcPct val="0"/>
              </a:spcBef>
              <a:buNone/>
              <a:defRPr lang="en-US" sz="4800" b="0" kern="1200" cap="none" spc="-150" dirty="0">
                <a:ln w="3175">
                  <a:noFill/>
                </a:ln>
                <a:gradFill flip="none" rotWithShape="1">
                  <a:gsLst>
                    <a:gs pos="0">
                      <a:schemeClr val="accent1">
                        <a:lumMod val="40000"/>
                        <a:lumOff val="60000"/>
                      </a:schemeClr>
                    </a:gs>
                    <a:gs pos="68000">
                      <a:schemeClr val="accent1"/>
                    </a:gs>
                  </a:gsLst>
                  <a:lin ang="5400000" scaled="1"/>
                  <a:tileRect/>
                </a:gradFill>
                <a:effectLst>
                  <a:outerShdw blurRad="50800" dist="38100" dir="2700000" algn="tl" rotWithShape="0">
                    <a:prstClr val="black">
                      <a:alpha val="40000"/>
                    </a:prstClr>
                  </a:outerShdw>
                </a:effectLst>
                <a:latin typeface="Segoe" pitchFamily="34" charset="0"/>
                <a:ea typeface="+mn-ea"/>
                <a:cs typeface="Arial"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237468757"/>
      </p:ext>
    </p:extLst>
  </p:cSld>
  <p:clrMapOvr>
    <a:masterClrMapping/>
  </p:clrMapOvr>
  <p:transition>
    <p:fade/>
  </p:transition>
</p:sldLayout>
</file>

<file path=ppt/slideLayouts/slideLayout310.xml><?xml version="1.0" encoding="utf-8"?>
<p:sldLayout xmlns:a="http://schemas.openxmlformats.org/drawingml/2006/main" xmlns:r="http://schemas.openxmlformats.org/officeDocument/2006/relationships" xmlns:p="http://schemas.openxmlformats.org/presentationml/2006/main" userDrawn="1">
  <p:cSld name="8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descr="demo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37518" cy="6858000"/>
          </a:xfrm>
          <a:prstGeom prst="rect">
            <a:avLst/>
          </a:prstGeom>
        </p:spPr>
      </p:pic>
      <p:sp>
        <p:nvSpPr>
          <p:cNvPr id="2" name="Title 1"/>
          <p:cNvSpPr>
            <a:spLocks noGrp="1"/>
          </p:cNvSpPr>
          <p:nvPr>
            <p:ph type="title" hasCustomPrompt="1"/>
          </p:nvPr>
        </p:nvSpPr>
        <p:spPr>
          <a:xfrm>
            <a:off x="201929" y="268973"/>
            <a:ext cx="3489822" cy="4401047"/>
          </a:xfrm>
          <a:noFill/>
        </p:spPr>
        <p:txBody>
          <a:bodyPr tIns="75079" bIns="75079" anchor="t" anchorCtr="0"/>
          <a:lstStyle>
            <a:lvl1pPr>
              <a:defRPr sz="7200" spc="-82" baseline="0">
                <a:gradFill>
                  <a:gsLst>
                    <a:gs pos="100000">
                      <a:schemeClr val="tx1"/>
                    </a:gs>
                    <a:gs pos="0">
                      <a:schemeClr val="tx1"/>
                    </a:gs>
                  </a:gsLst>
                  <a:lin ang="5400000" scaled="0"/>
                </a:gradFill>
              </a:defRPr>
            </a:lvl1pPr>
          </a:lstStyle>
          <a:p>
            <a:r>
              <a:rPr lang="en-US" dirty="0" smtClean="0"/>
              <a:t>Demo</a:t>
            </a:r>
            <a:endParaRPr lang="en-US" dirty="0"/>
          </a:p>
        </p:txBody>
      </p:sp>
    </p:spTree>
    <p:extLst>
      <p:ext uri="{BB962C8B-B14F-4D97-AF65-F5344CB8AC3E}">
        <p14:creationId xmlns:p14="http://schemas.microsoft.com/office/powerpoint/2010/main" val="120954674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11.xml><?xml version="1.0" encoding="utf-8"?>
<p:sldLayout xmlns:a="http://schemas.openxmlformats.org/drawingml/2006/main" xmlns:r="http://schemas.openxmlformats.org/officeDocument/2006/relationships" xmlns:p="http://schemas.openxmlformats.org/presentationml/2006/main" preserve="1" userDrawn="1">
  <p:cSld name="Title Slide 3">
    <p:bg>
      <p:bgPr>
        <a:solidFill>
          <a:schemeClr val="accent2"/>
        </a:solidFill>
        <a:effectLst/>
      </p:bgPr>
    </p:bg>
    <p:spTree>
      <p:nvGrpSpPr>
        <p:cNvPr id="1" name=""/>
        <p:cNvGrpSpPr/>
        <p:nvPr/>
      </p:nvGrpSpPr>
      <p:grpSpPr>
        <a:xfrm>
          <a:off x="0" y="0"/>
          <a:ext cx="0" cy="0"/>
          <a:chOff x="0" y="0"/>
          <a:chExt cx="0" cy="0"/>
        </a:xfrm>
      </p:grpSpPr>
      <p:pic>
        <p:nvPicPr>
          <p:cNvPr id="2" name="Picture 1" descr="VS_PowerPoint_16x9-01.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2704" cy="6858000"/>
          </a:xfrm>
          <a:prstGeom prst="rect">
            <a:avLst/>
          </a:prstGeom>
        </p:spPr>
      </p:pic>
      <p:sp>
        <p:nvSpPr>
          <p:cNvPr id="5" name="Text Placeholder 4"/>
          <p:cNvSpPr>
            <a:spLocks noGrp="1"/>
          </p:cNvSpPr>
          <p:nvPr>
            <p:ph type="body" sz="quarter" idx="12" hasCustomPrompt="1"/>
          </p:nvPr>
        </p:nvSpPr>
        <p:spPr>
          <a:xfrm>
            <a:off x="203333" y="5491405"/>
            <a:ext cx="5378549" cy="1794661"/>
          </a:xfrm>
          <a:noFill/>
        </p:spPr>
        <p:txBody>
          <a:bodyPr lIns="120189" tIns="90149" rIns="120189" bIns="90149">
            <a:noAutofit/>
          </a:bodyPr>
          <a:lstStyle>
            <a:lvl1pPr marL="0" indent="0">
              <a:spcBef>
                <a:spcPts val="0"/>
              </a:spcBef>
              <a:buNone/>
              <a:defRPr sz="25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3689946"/>
            <a:ext cx="5378549" cy="1801436"/>
          </a:xfrm>
          <a:noFill/>
        </p:spPr>
        <p:txBody>
          <a:bodyPr lIns="120189" tIns="75119" rIns="120189" bIns="75119" anchor="t" anchorCtr="0"/>
          <a:lstStyle>
            <a:lvl1pPr>
              <a:defRPr sz="4100" spc="-82"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invGray">
          <a:xfrm>
            <a:off x="7472585" y="6380951"/>
            <a:ext cx="739551" cy="191269"/>
          </a:xfrm>
          <a:prstGeom prst="rect">
            <a:avLst/>
          </a:prstGeom>
          <a:noFill/>
        </p:spPr>
      </p:pic>
      <p:pic>
        <p:nvPicPr>
          <p:cNvPr id="8" name="Picture 7" descr="VS_Wht_rgb.wmf"/>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36444" y="2084172"/>
            <a:ext cx="2017213" cy="474706"/>
          </a:xfrm>
          <a:prstGeom prst="rect">
            <a:avLst/>
          </a:prstGeom>
        </p:spPr>
      </p:pic>
    </p:spTree>
    <p:extLst>
      <p:ext uri="{BB962C8B-B14F-4D97-AF65-F5344CB8AC3E}">
        <p14:creationId xmlns:p14="http://schemas.microsoft.com/office/powerpoint/2010/main" val="253631164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12.xml><?xml version="1.0" encoding="utf-8"?>
<p:sldLayout xmlns:a="http://schemas.openxmlformats.org/drawingml/2006/main" xmlns:r="http://schemas.openxmlformats.org/officeDocument/2006/relationships" xmlns:p="http://schemas.openxmlformats.org/presentationml/2006/main" preserve="1" userDrawn="1">
  <p:cSld name="1_Title Slide 3">
    <p:bg>
      <p:bgPr>
        <a:solidFill>
          <a:schemeClr val="accent2"/>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4" y="0"/>
            <a:ext cx="9142703" cy="6858000"/>
          </a:xfrm>
          <a:prstGeom prst="rect">
            <a:avLst/>
          </a:prstGeom>
        </p:spPr>
      </p:pic>
      <p:sp>
        <p:nvSpPr>
          <p:cNvPr id="5" name="Text Placeholder 4"/>
          <p:cNvSpPr>
            <a:spLocks noGrp="1"/>
          </p:cNvSpPr>
          <p:nvPr>
            <p:ph type="body" sz="quarter" idx="12" hasCustomPrompt="1"/>
          </p:nvPr>
        </p:nvSpPr>
        <p:spPr>
          <a:xfrm>
            <a:off x="203333" y="5491405"/>
            <a:ext cx="5378549" cy="1794661"/>
          </a:xfrm>
          <a:noFill/>
        </p:spPr>
        <p:txBody>
          <a:bodyPr lIns="120189" tIns="90149" rIns="120189" bIns="90149">
            <a:noAutofit/>
          </a:bodyPr>
          <a:lstStyle>
            <a:lvl1pPr marL="0" indent="0">
              <a:spcBef>
                <a:spcPts val="0"/>
              </a:spcBef>
              <a:buNone/>
              <a:defRPr sz="25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3689946"/>
            <a:ext cx="5378549" cy="1801436"/>
          </a:xfrm>
          <a:noFill/>
        </p:spPr>
        <p:txBody>
          <a:bodyPr lIns="120189" tIns="75119" rIns="120189" bIns="75119" anchor="t" anchorCtr="0"/>
          <a:lstStyle>
            <a:lvl1pPr>
              <a:defRPr sz="4100" spc="-82"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Picture 7" descr="VS_Wht_rgb.wmf"/>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6444" y="2084172"/>
            <a:ext cx="2017213" cy="474706"/>
          </a:xfrm>
          <a:prstGeom prst="rect">
            <a:avLst/>
          </a:prstGeom>
        </p:spPr>
      </p:pic>
      <p:pic>
        <p:nvPicPr>
          <p:cNvPr id="7" name="Picture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invGray">
          <a:xfrm>
            <a:off x="7472585" y="6380951"/>
            <a:ext cx="739551" cy="191269"/>
          </a:xfrm>
          <a:prstGeom prst="rect">
            <a:avLst/>
          </a:prstGeom>
          <a:noFill/>
        </p:spPr>
      </p:pic>
    </p:spTree>
    <p:extLst>
      <p:ext uri="{BB962C8B-B14F-4D97-AF65-F5344CB8AC3E}">
        <p14:creationId xmlns:p14="http://schemas.microsoft.com/office/powerpoint/2010/main" val="265319046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13.xml><?xml version="1.0" encoding="utf-8"?>
<p:sldLayout xmlns:a="http://schemas.openxmlformats.org/drawingml/2006/main" xmlns:r="http://schemas.openxmlformats.org/officeDocument/2006/relationships" xmlns:p="http://schemas.openxmlformats.org/presentationml/2006/main" preserve="1" userDrawn="1">
  <p:cSld name="2_Title Slide 3">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4" y="23"/>
            <a:ext cx="9142703" cy="6857999"/>
          </a:xfrm>
          <a:prstGeom prst="rect">
            <a:avLst/>
          </a:prstGeom>
        </p:spPr>
      </p:pic>
      <p:pic>
        <p:nvPicPr>
          <p:cNvPr id="7" name="Picture 6" descr="VS_Purp526_rgb.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4481" y="1886825"/>
            <a:ext cx="2365638" cy="883460"/>
          </a:xfrm>
          <a:prstGeom prst="rect">
            <a:avLst/>
          </a:prstGeom>
        </p:spPr>
      </p:pic>
      <p:pic>
        <p:nvPicPr>
          <p:cNvPr id="10" name="Picture 9" descr="MSFT_logo_rgb_C-Gray.png"/>
          <p:cNvPicPr>
            <a:picLocks noChangeAspect="1"/>
          </p:cNvPicPr>
          <p:nvPr userDrawn="1"/>
        </p:nvPicPr>
        <p:blipFill rotWithShape="1">
          <a:blip r:embed="rId4" cstate="print">
            <a:extLst>
              <a:ext uri="{28A0092B-C50C-407E-A947-70E740481C1C}">
                <a14:useLocalDpi xmlns:a14="http://schemas.microsoft.com/office/drawing/2010/main" val="0"/>
              </a:ext>
            </a:extLst>
          </a:blip>
          <a:srcRect l="30316" t="23386" b="23386"/>
          <a:stretch/>
        </p:blipFill>
        <p:spPr>
          <a:xfrm>
            <a:off x="7445789" y="6308981"/>
            <a:ext cx="922389" cy="345606"/>
          </a:xfrm>
          <a:prstGeom prst="rect">
            <a:avLst/>
          </a:prstGeom>
        </p:spPr>
      </p:pic>
      <p:sp>
        <p:nvSpPr>
          <p:cNvPr id="5" name="Text Placeholder 4"/>
          <p:cNvSpPr>
            <a:spLocks noGrp="1"/>
          </p:cNvSpPr>
          <p:nvPr>
            <p:ph type="body" sz="quarter" idx="12" hasCustomPrompt="1"/>
          </p:nvPr>
        </p:nvSpPr>
        <p:spPr>
          <a:xfrm>
            <a:off x="203333" y="5491407"/>
            <a:ext cx="5378549" cy="1366621"/>
          </a:xfrm>
          <a:noFill/>
        </p:spPr>
        <p:txBody>
          <a:bodyPr lIns="120189" tIns="90149" rIns="120189" bIns="90149">
            <a:noAutofit/>
          </a:bodyPr>
          <a:lstStyle>
            <a:lvl1pPr marL="0" indent="0">
              <a:spcBef>
                <a:spcPts val="0"/>
              </a:spcBef>
              <a:buNone/>
              <a:defRPr sz="2500" spc="0" baseline="0">
                <a:solidFill>
                  <a:schemeClr val="tx1">
                    <a:lumMod val="50000"/>
                  </a:schemeClr>
                </a:soli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3689946"/>
            <a:ext cx="5378549" cy="1801436"/>
          </a:xfrm>
          <a:noFill/>
        </p:spPr>
        <p:txBody>
          <a:bodyPr lIns="120189" tIns="75119" rIns="120189" bIns="75119" anchor="t" anchorCtr="0"/>
          <a:lstStyle>
            <a:lvl1pPr>
              <a:defRPr sz="4100" spc="-82" baseline="0">
                <a:solidFill>
                  <a:schemeClr val="accent2"/>
                </a:solidFill>
              </a:defRPr>
            </a:lvl1pPr>
          </a:lstStyle>
          <a:p>
            <a:r>
              <a:rPr lang="en-US" dirty="0" smtClean="0"/>
              <a:t>Presentation title</a:t>
            </a:r>
            <a:endParaRPr lang="en-US" dirty="0"/>
          </a:p>
        </p:txBody>
      </p:sp>
    </p:spTree>
    <p:extLst>
      <p:ext uri="{BB962C8B-B14F-4D97-AF65-F5344CB8AC3E}">
        <p14:creationId xmlns:p14="http://schemas.microsoft.com/office/powerpoint/2010/main" val="411884022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14.xml><?xml version="1.0" encoding="utf-8"?>
<p:sldLayout xmlns:a="http://schemas.openxmlformats.org/drawingml/2006/main" xmlns:r="http://schemas.openxmlformats.org/officeDocument/2006/relationships" xmlns:p="http://schemas.openxmlformats.org/presentationml/2006/main" preserve="1" userDrawn="1">
  <p:cSld name="3_Title Slide 3">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3"/>
            <a:ext cx="9142702" cy="6857999"/>
          </a:xfrm>
          <a:prstGeom prst="rect">
            <a:avLst/>
          </a:prstGeom>
        </p:spPr>
      </p:pic>
      <p:pic>
        <p:nvPicPr>
          <p:cNvPr id="7" name="Picture 6" descr="VS_Purp526_rgb.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4481" y="1886825"/>
            <a:ext cx="2365638" cy="883460"/>
          </a:xfrm>
          <a:prstGeom prst="rect">
            <a:avLst/>
          </a:prstGeom>
        </p:spPr>
      </p:pic>
      <p:sp>
        <p:nvSpPr>
          <p:cNvPr id="5" name="Text Placeholder 4"/>
          <p:cNvSpPr>
            <a:spLocks noGrp="1"/>
          </p:cNvSpPr>
          <p:nvPr>
            <p:ph type="body" sz="quarter" idx="12" hasCustomPrompt="1"/>
          </p:nvPr>
        </p:nvSpPr>
        <p:spPr>
          <a:xfrm>
            <a:off x="203333" y="5491407"/>
            <a:ext cx="5378549" cy="1366621"/>
          </a:xfrm>
          <a:noFill/>
        </p:spPr>
        <p:txBody>
          <a:bodyPr lIns="120189" tIns="90149" rIns="120189" bIns="90149">
            <a:noAutofit/>
          </a:bodyPr>
          <a:lstStyle>
            <a:lvl1pPr marL="0" indent="0">
              <a:spcBef>
                <a:spcPts val="0"/>
              </a:spcBef>
              <a:buNone/>
              <a:defRPr sz="2500" spc="0" baseline="0">
                <a:solidFill>
                  <a:schemeClr val="tx1">
                    <a:lumMod val="50000"/>
                  </a:schemeClr>
                </a:soli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3689946"/>
            <a:ext cx="5378549" cy="1801436"/>
          </a:xfrm>
          <a:noFill/>
        </p:spPr>
        <p:txBody>
          <a:bodyPr lIns="120189" tIns="75119" rIns="120189" bIns="75119" anchor="t" anchorCtr="0"/>
          <a:lstStyle>
            <a:lvl1pPr>
              <a:defRPr sz="4100" spc="-82" baseline="0">
                <a:solidFill>
                  <a:schemeClr val="accent2"/>
                </a:solidFill>
              </a:defRPr>
            </a:lvl1pPr>
          </a:lstStyle>
          <a:p>
            <a:r>
              <a:rPr lang="en-US" dirty="0" smtClean="0"/>
              <a:t>Presentation title</a:t>
            </a:r>
            <a:endParaRPr lang="en-US" dirty="0"/>
          </a:p>
        </p:txBody>
      </p:sp>
      <p:pic>
        <p:nvPicPr>
          <p:cNvPr id="8" name="Picture 7" descr="MSFT_logo_rgb_C-Gray.png"/>
          <p:cNvPicPr>
            <a:picLocks noChangeAspect="1"/>
          </p:cNvPicPr>
          <p:nvPr userDrawn="1"/>
        </p:nvPicPr>
        <p:blipFill rotWithShape="1">
          <a:blip r:embed="rId4" cstate="print">
            <a:extLst>
              <a:ext uri="{28A0092B-C50C-407E-A947-70E740481C1C}">
                <a14:useLocalDpi xmlns:a14="http://schemas.microsoft.com/office/drawing/2010/main" val="0"/>
              </a:ext>
            </a:extLst>
          </a:blip>
          <a:srcRect l="30316" t="23386" b="23386"/>
          <a:stretch/>
        </p:blipFill>
        <p:spPr>
          <a:xfrm>
            <a:off x="7445789" y="6308981"/>
            <a:ext cx="922389" cy="345606"/>
          </a:xfrm>
          <a:prstGeom prst="rect">
            <a:avLst/>
          </a:prstGeom>
        </p:spPr>
      </p:pic>
    </p:spTree>
    <p:extLst>
      <p:ext uri="{BB962C8B-B14F-4D97-AF65-F5344CB8AC3E}">
        <p14:creationId xmlns:p14="http://schemas.microsoft.com/office/powerpoint/2010/main" val="178531929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15.xml><?xml version="1.0" encoding="utf-8"?>
<p:sldLayout xmlns:a="http://schemas.openxmlformats.org/drawingml/2006/main" xmlns:r="http://schemas.openxmlformats.org/officeDocument/2006/relationships" xmlns:p="http://schemas.openxmlformats.org/presentationml/2006/main" preserve="1" userDrawn="1">
  <p:cSld name="1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4" y="0"/>
            <a:ext cx="9142703" cy="6858000"/>
          </a:xfrm>
          <a:prstGeom prst="rect">
            <a:avLst/>
          </a:prstGeom>
        </p:spPr>
      </p:pic>
      <p:sp>
        <p:nvSpPr>
          <p:cNvPr id="2" name="Title 1"/>
          <p:cNvSpPr>
            <a:spLocks noGrp="1"/>
          </p:cNvSpPr>
          <p:nvPr>
            <p:ph type="title" hasCustomPrompt="1"/>
          </p:nvPr>
        </p:nvSpPr>
        <p:spPr>
          <a:xfrm>
            <a:off x="201933" y="268994"/>
            <a:ext cx="5378549" cy="1796217"/>
          </a:xfrm>
          <a:noFill/>
        </p:spPr>
        <p:txBody>
          <a:bodyPr tIns="75119" bIns="75119"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81954191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16.xml><?xml version="1.0" encoding="utf-8"?>
<p:sldLayout xmlns:a="http://schemas.openxmlformats.org/drawingml/2006/main" xmlns:r="http://schemas.openxmlformats.org/officeDocument/2006/relationships" xmlns:p="http://schemas.openxmlformats.org/presentationml/2006/main" preserve="1" userDrawn="1">
  <p:cSld name="2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4" y="23"/>
            <a:ext cx="9142703" cy="6857999"/>
          </a:xfrm>
          <a:prstGeom prst="rect">
            <a:avLst/>
          </a:prstGeom>
        </p:spPr>
      </p:pic>
      <p:sp>
        <p:nvSpPr>
          <p:cNvPr id="2" name="Title 1"/>
          <p:cNvSpPr>
            <a:spLocks noGrp="1"/>
          </p:cNvSpPr>
          <p:nvPr>
            <p:ph type="title" hasCustomPrompt="1"/>
          </p:nvPr>
        </p:nvSpPr>
        <p:spPr>
          <a:xfrm>
            <a:off x="201933" y="268994"/>
            <a:ext cx="5378549" cy="1796217"/>
          </a:xfrm>
          <a:noFill/>
        </p:spPr>
        <p:txBody>
          <a:bodyPr tIns="75119" bIns="75119"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80083953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17.xml><?xml version="1.0" encoding="utf-8"?>
<p:sldLayout xmlns:a="http://schemas.openxmlformats.org/drawingml/2006/main" xmlns:r="http://schemas.openxmlformats.org/officeDocument/2006/relationships" xmlns:p="http://schemas.openxmlformats.org/presentationml/2006/main" preserve="1" userDrawn="1">
  <p:cSld name="3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4" y="23"/>
            <a:ext cx="9142703" cy="6857999"/>
          </a:xfrm>
          <a:prstGeom prst="rect">
            <a:avLst/>
          </a:prstGeom>
        </p:spPr>
      </p:pic>
      <p:sp>
        <p:nvSpPr>
          <p:cNvPr id="2" name="Title 1"/>
          <p:cNvSpPr>
            <a:spLocks noGrp="1"/>
          </p:cNvSpPr>
          <p:nvPr>
            <p:ph type="title" hasCustomPrompt="1"/>
          </p:nvPr>
        </p:nvSpPr>
        <p:spPr>
          <a:xfrm>
            <a:off x="201933" y="268994"/>
            <a:ext cx="5378549" cy="1796217"/>
          </a:xfrm>
          <a:noFill/>
        </p:spPr>
        <p:txBody>
          <a:bodyPr tIns="75119" bIns="75119"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47301065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1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01931" y="1189188"/>
            <a:ext cx="8740142" cy="1658271"/>
          </a:xfrm>
        </p:spPr>
        <p:txBody>
          <a:bodyPr/>
          <a:lstStyle>
            <a:lvl1pPr marL="0" indent="0">
              <a:buNone/>
              <a:defRPr>
                <a:solidFill>
                  <a:schemeClr val="accent2"/>
                </a:solidFill>
              </a:defRPr>
            </a:lvl1pPr>
            <a:lvl2pPr marL="0" indent="0">
              <a:buFontTx/>
              <a:buNone/>
              <a:defRPr sz="1600"/>
            </a:lvl2pPr>
            <a:lvl3pPr marL="187797" indent="0">
              <a:buNone/>
              <a:defRPr/>
            </a:lvl3pPr>
            <a:lvl4pPr marL="375593" indent="0">
              <a:buNone/>
              <a:defRPr/>
            </a:lvl4pPr>
            <a:lvl5pPr marL="56339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00622978"/>
      </p:ext>
    </p:extLst>
  </p:cSld>
  <p:clrMapOvr>
    <a:masterClrMapping/>
  </p:clrMapOvr>
  <p:transition>
    <p:fade/>
  </p:transition>
  <p:timing>
    <p:tnLst>
      <p:par>
        <p:cTn id="1" dur="indefinite" restart="never" nodeType="tmRoot"/>
      </p:par>
    </p:tnLst>
  </p:timing>
</p:sldLayout>
</file>

<file path=ppt/slideLayouts/slideLayout31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01931" y="1189188"/>
            <a:ext cx="8740142" cy="1658271"/>
          </a:xfrm>
        </p:spPr>
        <p:txBody>
          <a:bodyPr/>
          <a:lstStyle>
            <a:lvl1pPr marL="0" indent="0">
              <a:buNone/>
              <a:defRPr>
                <a:solidFill>
                  <a:schemeClr val="tx2"/>
                </a:solidFill>
              </a:defRPr>
            </a:lvl1pPr>
            <a:lvl2pPr marL="0" indent="0">
              <a:buFontTx/>
              <a:buNone/>
              <a:defRPr sz="1600"/>
            </a:lvl2pPr>
            <a:lvl3pPr marL="187797" indent="0">
              <a:buNone/>
              <a:defRPr/>
            </a:lvl3pPr>
            <a:lvl4pPr marL="375593" indent="0">
              <a:buNone/>
              <a:defRPr/>
            </a:lvl4pPr>
            <a:lvl5pPr marL="56339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68130868"/>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4143611"/>
      </p:ext>
    </p:extLst>
  </p:cSld>
  <p:clrMapOvr>
    <a:masterClrMapping/>
  </p:clrMapOvr>
  <p:transition>
    <p:fade/>
  </p:transition>
</p:sldLayout>
</file>

<file path=ppt/slideLayouts/slideLayout32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01931" y="1189191"/>
            <a:ext cx="8740142" cy="1725982"/>
          </a:xfrm>
        </p:spPr>
        <p:txBody>
          <a:bodyPr>
            <a:spAutoFit/>
          </a:bodyPr>
          <a:lstStyle>
            <a:lvl1pPr>
              <a:defRPr>
                <a:solidFill>
                  <a:schemeClr val="accent2"/>
                </a:soli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99919192"/>
      </p:ext>
    </p:extLst>
  </p:cSld>
  <p:clrMapOvr>
    <a:masterClrMapping/>
  </p:clrMapOvr>
  <p:transition>
    <p:fade/>
  </p:transition>
  <p:timing>
    <p:tnLst>
      <p:par>
        <p:cTn id="1" dur="indefinite" restart="never" nodeType="tmRoot"/>
      </p:par>
    </p:tnLst>
  </p:timing>
</p:sldLayout>
</file>

<file path=ppt/slideLayouts/slideLayout32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01931" y="1189191"/>
            <a:ext cx="8740142" cy="1725982"/>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5337831"/>
      </p:ext>
    </p:extLst>
  </p:cSld>
  <p:clrMapOvr>
    <a:masterClrMapping/>
  </p:clrMapOvr>
  <p:transition>
    <p:fade/>
  </p:transition>
  <p:timing>
    <p:tnLst>
      <p:par>
        <p:cTn id="1" dur="indefinite" restart="never" nodeType="tmRoot"/>
      </p:par>
    </p:tnLst>
  </p:timing>
</p:sldLayout>
</file>

<file path=ppt/slideLayouts/slideLayout32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53" y="1189188"/>
            <a:ext cx="4033911" cy="2032220"/>
          </a:xfrm>
        </p:spPr>
        <p:txBody>
          <a:bodyPr wrap="square">
            <a:spAutoFit/>
          </a:bodyPr>
          <a:lstStyle>
            <a:lvl1pPr marL="0" indent="0">
              <a:spcBef>
                <a:spcPts val="1008"/>
              </a:spcBef>
              <a:buClr>
                <a:schemeClr val="tx1"/>
              </a:buClr>
              <a:buFont typeface="Wingdings" pitchFamily="2" charset="2"/>
              <a:buNone/>
              <a:defRPr sz="3000">
                <a:solidFill>
                  <a:schemeClr val="accent2"/>
                </a:solidFill>
              </a:defRPr>
            </a:lvl1pPr>
            <a:lvl2pPr marL="0" indent="0">
              <a:buNone/>
              <a:defRPr sz="1600"/>
            </a:lvl2pPr>
            <a:lvl3pPr marL="190406" indent="0">
              <a:buNone/>
              <a:tabLst/>
              <a:defRPr sz="1600"/>
            </a:lvl3pPr>
            <a:lvl4pPr marL="378201" indent="0">
              <a:buNone/>
              <a:defRPr/>
            </a:lvl4pPr>
            <a:lvl5pPr marL="56339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908185" y="1189188"/>
            <a:ext cx="4033911" cy="2032220"/>
          </a:xfrm>
        </p:spPr>
        <p:txBody>
          <a:bodyPr wrap="square">
            <a:spAutoFit/>
          </a:bodyPr>
          <a:lstStyle>
            <a:lvl1pPr marL="0" indent="0">
              <a:spcBef>
                <a:spcPts val="1008"/>
              </a:spcBef>
              <a:buClr>
                <a:schemeClr val="tx1"/>
              </a:buClr>
              <a:buFont typeface="Wingdings" pitchFamily="2" charset="2"/>
              <a:buNone/>
              <a:defRPr sz="3000">
                <a:solidFill>
                  <a:srgbClr val="68217A"/>
                </a:solidFill>
              </a:defRPr>
            </a:lvl1pPr>
            <a:lvl2pPr marL="0" indent="0">
              <a:buNone/>
              <a:defRPr sz="1600"/>
            </a:lvl2pPr>
            <a:lvl3pPr marL="190406" indent="0">
              <a:buNone/>
              <a:tabLst/>
              <a:defRPr sz="1600"/>
            </a:lvl3pPr>
            <a:lvl4pPr marL="378201" indent="0">
              <a:buNone/>
              <a:defRPr/>
            </a:lvl4pPr>
            <a:lvl5pPr marL="56339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6823546"/>
      </p:ext>
    </p:extLst>
  </p:cSld>
  <p:clrMapOvr>
    <a:masterClrMapping/>
  </p:clrMapOvr>
  <p:transition>
    <p:fade/>
  </p:transition>
  <p:timing>
    <p:tnLst>
      <p:par>
        <p:cTn id="1" dur="indefinite" restart="never" nodeType="tmRoot"/>
      </p:par>
    </p:tnLst>
  </p:timing>
</p:sldLayout>
</file>

<file path=ppt/slideLayouts/slideLayout32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53" y="1189188"/>
            <a:ext cx="4033911" cy="2032220"/>
          </a:xfrm>
        </p:spPr>
        <p:txBody>
          <a:bodyPr wrap="square">
            <a:spAutoFit/>
          </a:bodyPr>
          <a:lstStyle>
            <a:lvl1pPr marL="0" indent="0">
              <a:spcBef>
                <a:spcPts val="1008"/>
              </a:spcBef>
              <a:buClr>
                <a:schemeClr val="tx1"/>
              </a:buClr>
              <a:buFont typeface="Wingdings" pitchFamily="2" charset="2"/>
              <a:buNone/>
              <a:defRPr sz="3000">
                <a:solidFill>
                  <a:schemeClr val="tx2"/>
                </a:solidFill>
              </a:defRPr>
            </a:lvl1pPr>
            <a:lvl2pPr marL="0" indent="0">
              <a:buNone/>
              <a:defRPr sz="1600"/>
            </a:lvl2pPr>
            <a:lvl3pPr marL="190406" indent="0">
              <a:buNone/>
              <a:tabLst/>
              <a:defRPr sz="1600"/>
            </a:lvl3pPr>
            <a:lvl4pPr marL="378201" indent="0">
              <a:buNone/>
              <a:defRPr/>
            </a:lvl4pPr>
            <a:lvl5pPr marL="56339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908185" y="1189188"/>
            <a:ext cx="4033911" cy="2032220"/>
          </a:xfrm>
        </p:spPr>
        <p:txBody>
          <a:bodyPr wrap="square">
            <a:spAutoFit/>
          </a:bodyPr>
          <a:lstStyle>
            <a:lvl1pPr marL="0" indent="0">
              <a:spcBef>
                <a:spcPts val="1008"/>
              </a:spcBef>
              <a:buClr>
                <a:schemeClr val="tx1"/>
              </a:buClr>
              <a:buFont typeface="Wingdings" pitchFamily="2" charset="2"/>
              <a:buNone/>
              <a:defRPr sz="3000">
                <a:solidFill>
                  <a:schemeClr val="tx2"/>
                </a:solidFill>
              </a:defRPr>
            </a:lvl1pPr>
            <a:lvl2pPr marL="0" indent="0">
              <a:buNone/>
              <a:defRPr sz="1600"/>
            </a:lvl2pPr>
            <a:lvl3pPr marL="190406" indent="0">
              <a:buNone/>
              <a:tabLst/>
              <a:defRPr sz="1600"/>
            </a:lvl3pPr>
            <a:lvl4pPr marL="378201" indent="0">
              <a:buNone/>
              <a:defRPr/>
            </a:lvl4pPr>
            <a:lvl5pPr marL="56339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10471945"/>
      </p:ext>
    </p:extLst>
  </p:cSld>
  <p:clrMapOvr>
    <a:masterClrMapping/>
  </p:clrMapOvr>
  <p:transition>
    <p:fade/>
  </p:transition>
  <p:timing>
    <p:tnLst>
      <p:par>
        <p:cTn id="1" dur="indefinite" restart="never" nodeType="tmRoot"/>
      </p:par>
    </p:tnLst>
  </p:timing>
</p:sldLayout>
</file>

<file path=ppt/slideLayouts/slideLayout32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53" y="1189192"/>
            <a:ext cx="4033911" cy="2099931"/>
          </a:xfrm>
        </p:spPr>
        <p:txBody>
          <a:bodyPr wrap="square">
            <a:spAutoFit/>
          </a:bodyPr>
          <a:lstStyle>
            <a:lvl1pPr marL="236053" indent="-236053">
              <a:spcBef>
                <a:spcPts val="1008"/>
              </a:spcBef>
              <a:buClr>
                <a:schemeClr val="tx1"/>
              </a:buClr>
              <a:buFont typeface="Arial" pitchFamily="34" charset="0"/>
              <a:buChar char="•"/>
              <a:defRPr sz="3000">
                <a:solidFill>
                  <a:srgbClr val="68217A"/>
                </a:solidFill>
              </a:defRPr>
            </a:lvl1pPr>
            <a:lvl2pPr marL="436355" indent="-191572">
              <a:defRPr sz="2000"/>
            </a:lvl2pPr>
            <a:lvl3pPr marL="574718" indent="-138369">
              <a:tabLst/>
              <a:defRPr sz="1600"/>
            </a:lvl3pPr>
            <a:lvl4pPr marL="723716" indent="-148999">
              <a:defRPr/>
            </a:lvl4pPr>
            <a:lvl5pPr marL="862071" indent="-13836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908185" y="1189192"/>
            <a:ext cx="4033911" cy="2099931"/>
          </a:xfrm>
        </p:spPr>
        <p:txBody>
          <a:bodyPr wrap="square">
            <a:spAutoFit/>
          </a:bodyPr>
          <a:lstStyle>
            <a:lvl1pPr marL="236053" indent="-236053">
              <a:spcBef>
                <a:spcPts val="1008"/>
              </a:spcBef>
              <a:buClr>
                <a:schemeClr val="tx1"/>
              </a:buClr>
              <a:buFont typeface="Arial" pitchFamily="34" charset="0"/>
              <a:buChar char="•"/>
              <a:defRPr sz="3000">
                <a:solidFill>
                  <a:srgbClr val="68217A"/>
                </a:solidFill>
              </a:defRPr>
            </a:lvl1pPr>
            <a:lvl2pPr marL="436355" indent="-191572">
              <a:defRPr sz="2000"/>
            </a:lvl2pPr>
            <a:lvl3pPr marL="574718" indent="-138369">
              <a:tabLst/>
              <a:defRPr sz="1600"/>
            </a:lvl3pPr>
            <a:lvl4pPr marL="723716" indent="-148999">
              <a:defRPr/>
            </a:lvl4pPr>
            <a:lvl5pPr marL="862071" indent="-13836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38670480"/>
      </p:ext>
    </p:extLst>
  </p:cSld>
  <p:clrMapOvr>
    <a:masterClrMapping/>
  </p:clrMapOvr>
  <p:transition>
    <p:fade/>
  </p:transition>
  <p:timing>
    <p:tnLst>
      <p:par>
        <p:cTn id="1" dur="indefinite" restart="never" nodeType="tmRoot"/>
      </p:par>
    </p:tnLst>
  </p:timing>
</p:sldLayout>
</file>

<file path=ppt/slideLayouts/slideLayout32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53" y="1189192"/>
            <a:ext cx="4033911" cy="2099931"/>
          </a:xfrm>
        </p:spPr>
        <p:txBody>
          <a:bodyPr wrap="square">
            <a:spAutoFit/>
          </a:bodyPr>
          <a:lstStyle>
            <a:lvl1pPr marL="236053" indent="-236053">
              <a:spcBef>
                <a:spcPts val="1008"/>
              </a:spcBef>
              <a:buClr>
                <a:schemeClr val="tx2"/>
              </a:buClr>
              <a:buFont typeface="Arial" pitchFamily="34" charset="0"/>
              <a:buChar char="•"/>
              <a:defRPr sz="3000">
                <a:gradFill>
                  <a:gsLst>
                    <a:gs pos="1250">
                      <a:schemeClr val="tx2"/>
                    </a:gs>
                    <a:gs pos="99000">
                      <a:schemeClr val="tx2"/>
                    </a:gs>
                  </a:gsLst>
                  <a:lin ang="5400000" scaled="0"/>
                </a:gradFill>
              </a:defRPr>
            </a:lvl1pPr>
            <a:lvl2pPr marL="436355" indent="-191572">
              <a:defRPr sz="2000"/>
            </a:lvl2pPr>
            <a:lvl3pPr marL="574718" indent="-138369">
              <a:tabLst/>
              <a:defRPr sz="1600"/>
            </a:lvl3pPr>
            <a:lvl4pPr marL="723716" indent="-148999">
              <a:defRPr/>
            </a:lvl4pPr>
            <a:lvl5pPr marL="862071" indent="-13836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908185" y="1189192"/>
            <a:ext cx="4033911" cy="2099931"/>
          </a:xfrm>
        </p:spPr>
        <p:txBody>
          <a:bodyPr wrap="square">
            <a:spAutoFit/>
          </a:bodyPr>
          <a:lstStyle>
            <a:lvl1pPr marL="236053" indent="-236053">
              <a:spcBef>
                <a:spcPts val="1008"/>
              </a:spcBef>
              <a:buClr>
                <a:schemeClr val="tx2"/>
              </a:buClr>
              <a:buFont typeface="Arial" pitchFamily="34" charset="0"/>
              <a:buChar char="•"/>
              <a:defRPr sz="3000">
                <a:gradFill>
                  <a:gsLst>
                    <a:gs pos="1250">
                      <a:schemeClr val="tx2"/>
                    </a:gs>
                    <a:gs pos="99000">
                      <a:schemeClr val="tx2"/>
                    </a:gs>
                  </a:gsLst>
                  <a:lin ang="5400000" scaled="0"/>
                </a:gradFill>
              </a:defRPr>
            </a:lvl1pPr>
            <a:lvl2pPr marL="436355" indent="-191572">
              <a:defRPr sz="2000"/>
            </a:lvl2pPr>
            <a:lvl3pPr marL="574718" indent="-138369">
              <a:tabLst/>
              <a:defRPr sz="1600"/>
            </a:lvl3pPr>
            <a:lvl4pPr marL="723716" indent="-148999">
              <a:defRPr/>
            </a:lvl4pPr>
            <a:lvl5pPr marL="862071" indent="-13836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51117073"/>
      </p:ext>
    </p:extLst>
  </p:cSld>
  <p:clrMapOvr>
    <a:masterClrMapping/>
  </p:clrMapOvr>
  <p:transition>
    <p:fade/>
  </p:transition>
  <p:timing>
    <p:tnLst>
      <p:par>
        <p:cTn id="1" dur="indefinite" restart="never" nodeType="tmRoot"/>
      </p:par>
    </p:tnLst>
  </p:timing>
</p:sldLayout>
</file>

<file path=ppt/slideLayouts/slideLayout326.xml><?xml version="1.0" encoding="utf-8"?>
<p:sldLayout xmlns:a="http://schemas.openxmlformats.org/drawingml/2006/main" xmlns:r="http://schemas.openxmlformats.org/officeDocument/2006/relationships" xmlns:p="http://schemas.openxmlformats.org/presentationml/2006/main" preserve="1" userDrawn="1">
  <p:cSld name="Two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01936" y="2082615"/>
            <a:ext cx="4370071" cy="3586208"/>
          </a:xfrm>
          <a:solidFill>
            <a:schemeClr val="accent1"/>
          </a:solidFill>
        </p:spPr>
        <p:txBody>
          <a:bodyPr wrap="square" tIns="120224" bIns="120224">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406" indent="0">
              <a:buNone/>
              <a:tabLst/>
              <a:defRPr sz="1600">
                <a:solidFill>
                  <a:schemeClr val="bg1"/>
                </a:solidFill>
              </a:defRPr>
            </a:lvl3pPr>
            <a:lvl4pPr marL="378201" indent="0">
              <a:buNone/>
              <a:defRPr>
                <a:solidFill>
                  <a:schemeClr val="bg1"/>
                </a:solidFill>
              </a:defRPr>
            </a:lvl4pPr>
            <a:lvl5pPr marL="563390"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3"/>
          <p:cNvSpPr>
            <a:spLocks noGrp="1"/>
          </p:cNvSpPr>
          <p:nvPr>
            <p:ph type="body" sz="quarter" idx="11"/>
          </p:nvPr>
        </p:nvSpPr>
        <p:spPr>
          <a:xfrm>
            <a:off x="4570940" y="2082615"/>
            <a:ext cx="4370071" cy="3586208"/>
          </a:xfrm>
          <a:solidFill>
            <a:schemeClr val="accent4"/>
          </a:solidFill>
        </p:spPr>
        <p:txBody>
          <a:bodyPr wrap="square" tIns="120224" bIns="120224">
            <a:noAutofit/>
          </a:bodyPr>
          <a:lstStyle>
            <a:lvl1pPr marL="0" indent="0">
              <a:spcBef>
                <a:spcPts val="1008"/>
              </a:spcBef>
              <a:buClr>
                <a:schemeClr val="tx1"/>
              </a:buClr>
              <a:buFont typeface="Wingdings" pitchFamily="2" charset="2"/>
              <a:buNone/>
              <a:defRPr sz="3300">
                <a:solidFill>
                  <a:srgbClr val="FFFFFF"/>
                </a:solidFill>
              </a:defRPr>
            </a:lvl1pPr>
            <a:lvl2pPr marL="0" indent="0">
              <a:spcBef>
                <a:spcPts val="889"/>
              </a:spcBef>
              <a:buNone/>
              <a:defRPr sz="1600">
                <a:solidFill>
                  <a:srgbClr val="FFFFFF"/>
                </a:solidFill>
              </a:defRPr>
            </a:lvl2pPr>
            <a:lvl3pPr marL="190406" indent="0">
              <a:buNone/>
              <a:tabLst/>
              <a:defRPr sz="1600">
                <a:solidFill>
                  <a:srgbClr val="FFFFFF"/>
                </a:solidFill>
              </a:defRPr>
            </a:lvl3pPr>
            <a:lvl4pPr marL="378201" indent="0">
              <a:buNone/>
              <a:defRPr>
                <a:solidFill>
                  <a:srgbClr val="FFFFFF"/>
                </a:solidFill>
              </a:defRPr>
            </a:lvl4pPr>
            <a:lvl5pPr marL="563390" indent="0">
              <a:buNone/>
              <a:tabLst/>
              <a:defRPr>
                <a:solidFill>
                  <a:srgbClr val="FFFFFF"/>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5675667"/>
      </p:ext>
    </p:extLst>
  </p:cSld>
  <p:clrMapOvr>
    <a:masterClrMapping/>
  </p:clrMapOvr>
  <p:transition>
    <p:fade/>
  </p:transition>
  <p:timing>
    <p:tnLst>
      <p:par>
        <p:cTn id="1" dur="indefinite" restart="never" nodeType="tmRoot"/>
      </p:par>
    </p:tnLst>
  </p:timing>
</p:sldLayout>
</file>

<file path=ppt/slideLayouts/slideLayout327.xml><?xml version="1.0" encoding="utf-8"?>
<p:sldLayout xmlns:a="http://schemas.openxmlformats.org/drawingml/2006/main" xmlns:r="http://schemas.openxmlformats.org/officeDocument/2006/relationships" xmlns:p="http://schemas.openxmlformats.org/presentationml/2006/main" preserve="1" userDrawn="1">
  <p:cSld name="Three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01931" y="2082615"/>
            <a:ext cx="2877524" cy="3586208"/>
          </a:xfrm>
          <a:solidFill>
            <a:schemeClr val="accent2"/>
          </a:solidFill>
        </p:spPr>
        <p:txBody>
          <a:bodyPr wrap="square" tIns="120224" bIns="120224">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406" indent="0">
              <a:buNone/>
              <a:tabLst/>
              <a:defRPr sz="1600">
                <a:solidFill>
                  <a:schemeClr val="bg1"/>
                </a:solidFill>
              </a:defRPr>
            </a:lvl3pPr>
            <a:lvl4pPr marL="378201" indent="0">
              <a:buNone/>
              <a:defRPr>
                <a:solidFill>
                  <a:schemeClr val="bg1"/>
                </a:solidFill>
              </a:defRPr>
            </a:lvl4pPr>
            <a:lvl5pPr marL="563390"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3118696" y="2082615"/>
            <a:ext cx="2877524" cy="3586208"/>
          </a:xfrm>
          <a:solidFill>
            <a:schemeClr val="accent3"/>
          </a:solidFill>
          <a:ln>
            <a:noFill/>
          </a:ln>
        </p:spPr>
        <p:txBody>
          <a:bodyPr wrap="square" tIns="120224" bIns="120224">
            <a:noAutofit/>
          </a:bodyPr>
          <a:lstStyle>
            <a:lvl1pPr marL="0" indent="0">
              <a:spcBef>
                <a:spcPts val="1008"/>
              </a:spcBef>
              <a:buClr>
                <a:schemeClr val="tx1"/>
              </a:buClr>
              <a:buFont typeface="Wingdings" pitchFamily="2" charset="2"/>
              <a:buNone/>
              <a:defRPr sz="3300">
                <a:solidFill>
                  <a:schemeClr val="tx1"/>
                </a:solidFill>
              </a:defRPr>
            </a:lvl1pPr>
            <a:lvl2pPr marL="0" indent="0">
              <a:spcBef>
                <a:spcPts val="889"/>
              </a:spcBef>
              <a:buNone/>
              <a:defRPr sz="1600">
                <a:solidFill>
                  <a:schemeClr val="tx1"/>
                </a:solidFill>
              </a:defRPr>
            </a:lvl2pPr>
            <a:lvl3pPr marL="190406" indent="0">
              <a:buNone/>
              <a:tabLst/>
              <a:defRPr sz="1600">
                <a:solidFill>
                  <a:schemeClr val="tx1"/>
                </a:solidFill>
              </a:defRPr>
            </a:lvl3pPr>
            <a:lvl4pPr marL="378201" indent="0">
              <a:buNone/>
              <a:defRPr>
                <a:solidFill>
                  <a:schemeClr val="tx1"/>
                </a:solidFill>
              </a:defRPr>
            </a:lvl4pPr>
            <a:lvl5pPr marL="563390" indent="0">
              <a:buNone/>
              <a:tabLst/>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2"/>
          </p:nvPr>
        </p:nvSpPr>
        <p:spPr>
          <a:xfrm>
            <a:off x="6033267" y="2082615"/>
            <a:ext cx="2911140" cy="3586208"/>
          </a:xfrm>
          <a:solidFill>
            <a:schemeClr val="accent1"/>
          </a:solidFill>
        </p:spPr>
        <p:txBody>
          <a:bodyPr wrap="square" tIns="120224" bIns="120224">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406" indent="0">
              <a:buNone/>
              <a:tabLst/>
              <a:defRPr sz="1600">
                <a:solidFill>
                  <a:schemeClr val="bg1"/>
                </a:solidFill>
              </a:defRPr>
            </a:lvl3pPr>
            <a:lvl4pPr marL="378201" indent="0">
              <a:buNone/>
              <a:defRPr>
                <a:solidFill>
                  <a:schemeClr val="bg1"/>
                </a:solidFill>
              </a:defRPr>
            </a:lvl4pPr>
            <a:lvl5pPr marL="563390"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93399148"/>
      </p:ext>
    </p:extLst>
  </p:cSld>
  <p:clrMapOvr>
    <a:masterClrMapping/>
  </p:clrMapOvr>
  <p:transition>
    <p:fade/>
  </p:transition>
  <p:timing>
    <p:tnLst>
      <p:par>
        <p:cTn id="1" dur="indefinite" restart="never" nodeType="tmRoot"/>
      </p:par>
    </p:tnLst>
  </p:timing>
</p:sldLayout>
</file>

<file path=ppt/slideLayouts/slideLayout328.xml><?xml version="1.0" encoding="utf-8"?>
<p:sldLayout xmlns:a="http://schemas.openxmlformats.org/drawingml/2006/main" xmlns:r="http://schemas.openxmlformats.org/officeDocument/2006/relationships" xmlns:p="http://schemas.openxmlformats.org/presentationml/2006/main" preserve="1" userDrawn="1">
  <p:cSld name="Content Tile + Image">
    <p:spTree>
      <p:nvGrpSpPr>
        <p:cNvPr id="1" name=""/>
        <p:cNvGrpSpPr/>
        <p:nvPr/>
      </p:nvGrpSpPr>
      <p:grpSpPr>
        <a:xfrm>
          <a:off x="0" y="0"/>
          <a:ext cx="0" cy="0"/>
          <a:chOff x="0" y="0"/>
          <a:chExt cx="0" cy="0"/>
        </a:xfrm>
      </p:grpSpPr>
      <p:sp>
        <p:nvSpPr>
          <p:cNvPr id="7" name="Picture Placeholder 3"/>
          <p:cNvSpPr>
            <a:spLocks noGrp="1"/>
          </p:cNvSpPr>
          <p:nvPr>
            <p:ph type="pic" sz="quarter" idx="14"/>
          </p:nvPr>
        </p:nvSpPr>
        <p:spPr>
          <a:xfrm>
            <a:off x="3065964" y="2080728"/>
            <a:ext cx="5878465" cy="608753"/>
          </a:xfrm>
        </p:spPr>
        <p:txBody>
          <a:bodyPr/>
          <a:lstStyle/>
          <a:p>
            <a:endParaRPr lang="en-US" dirty="0"/>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01931" y="2082615"/>
            <a:ext cx="2877524" cy="3586208"/>
          </a:xfrm>
          <a:solidFill>
            <a:schemeClr val="accent2"/>
          </a:solidFill>
        </p:spPr>
        <p:txBody>
          <a:bodyPr wrap="square" tIns="120224" bIns="120224">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406" indent="0">
              <a:buNone/>
              <a:tabLst/>
              <a:defRPr sz="1600">
                <a:solidFill>
                  <a:schemeClr val="bg1"/>
                </a:solidFill>
              </a:defRPr>
            </a:lvl3pPr>
            <a:lvl4pPr marL="378201" indent="0">
              <a:buNone/>
              <a:defRPr>
                <a:solidFill>
                  <a:schemeClr val="bg1"/>
                </a:solidFill>
              </a:defRPr>
            </a:lvl4pPr>
            <a:lvl5pPr marL="563390"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61601127"/>
      </p:ext>
    </p:extLst>
  </p:cSld>
  <p:clrMapOvr>
    <a:masterClrMapping/>
  </p:clrMapOvr>
  <p:transition>
    <p:fade/>
  </p:transition>
  <p:timing>
    <p:tnLst>
      <p:par>
        <p:cTn id="1" dur="indefinite" restart="never" nodeType="tmRoot"/>
      </p:par>
    </p:tnLst>
  </p:timing>
</p:sldLayout>
</file>

<file path=ppt/slideLayouts/slideLayout32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87396049"/>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1110195"/>
      </p:ext>
    </p:extLst>
  </p:cSld>
  <p:clrMapOvr>
    <a:masterClrMapping/>
  </p:clrMapOvr>
  <p:transition>
    <p:fade/>
  </p:transition>
</p:sldLayout>
</file>

<file path=ppt/slideLayouts/slideLayout330.xml><?xml version="1.0" encoding="utf-8"?>
<p:sldLayout xmlns:a="http://schemas.openxmlformats.org/drawingml/2006/main" xmlns:r="http://schemas.openxmlformats.org/officeDocument/2006/relationships" xmlns:p="http://schemas.openxmlformats.org/presentationml/2006/main" preserve="1" userDrawn="1">
  <p:cSld name="Emphasis Content">
    <p:bg>
      <p:bgPr>
        <a:solidFill>
          <a:schemeClr val="accent2"/>
        </a:solidFill>
        <a:effectLst/>
      </p:bgPr>
    </p:bg>
    <p:spTree>
      <p:nvGrpSpPr>
        <p:cNvPr id="1" name=""/>
        <p:cNvGrpSpPr/>
        <p:nvPr/>
      </p:nvGrpSpPr>
      <p:grpSpPr>
        <a:xfrm>
          <a:off x="0" y="0"/>
          <a:ext cx="0" cy="0"/>
          <a:chOff x="0" y="0"/>
          <a:chExt cx="0" cy="0"/>
        </a:xfrm>
      </p:grpSpPr>
      <p:sp>
        <p:nvSpPr>
          <p:cNvPr id="5" name="Text Placeholder 3"/>
          <p:cNvSpPr>
            <a:spLocks noGrp="1"/>
          </p:cNvSpPr>
          <p:nvPr>
            <p:ph type="body" sz="quarter" idx="10"/>
          </p:nvPr>
        </p:nvSpPr>
        <p:spPr>
          <a:xfrm>
            <a:off x="201934" y="2082626"/>
            <a:ext cx="8740142" cy="1098118"/>
          </a:xfrm>
        </p:spPr>
        <p:txBody>
          <a:bodyPr wrap="square">
            <a:spAutoFit/>
          </a:bodyPr>
          <a:lstStyle>
            <a:lvl1pPr marL="0" indent="0">
              <a:spcBef>
                <a:spcPts val="1008"/>
              </a:spcBef>
              <a:buClr>
                <a:schemeClr val="tx1"/>
              </a:buClr>
              <a:buFont typeface="Wingdings" pitchFamily="2" charset="2"/>
              <a:buNone/>
              <a:defRPr sz="4400">
                <a:solidFill>
                  <a:schemeClr val="tx1"/>
                </a:solidFill>
              </a:defRPr>
            </a:lvl1pPr>
            <a:lvl2pPr marL="0" indent="0">
              <a:spcBef>
                <a:spcPts val="889"/>
              </a:spcBef>
              <a:buNone/>
              <a:defRPr sz="1600">
                <a:solidFill>
                  <a:schemeClr val="tx1"/>
                </a:solidFill>
              </a:defRPr>
            </a:lvl2pPr>
            <a:lvl3pPr marL="190406" indent="0">
              <a:buNone/>
              <a:tabLst/>
              <a:defRPr sz="1600">
                <a:solidFill>
                  <a:schemeClr val="tx1"/>
                </a:solidFill>
              </a:defRPr>
            </a:lvl3pPr>
            <a:lvl4pPr marL="378201" indent="0">
              <a:buNone/>
              <a:defRPr>
                <a:solidFill>
                  <a:schemeClr val="tx1"/>
                </a:solidFill>
              </a:defRPr>
            </a:lvl4pPr>
            <a:lvl5pPr marL="563390" indent="0">
              <a:buNone/>
              <a:tabLst/>
              <a:defRPr>
                <a:solidFill>
                  <a:schemeClr val="tx1"/>
                </a:solidFill>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274269402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31.xml><?xml version="1.0" encoding="utf-8"?>
<p:sldLayout xmlns:a="http://schemas.openxmlformats.org/drawingml/2006/main" xmlns:r="http://schemas.openxmlformats.org/officeDocument/2006/relationships" xmlns:p="http://schemas.openxmlformats.org/presentationml/2006/main" preserve="1" userDrawn="1">
  <p:cSld name="Emphasis Content One Tile">
    <p:bg>
      <p:bgPr>
        <a:solidFill>
          <a:schemeClr val="accent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a:xfrm>
            <a:off x="6033267" y="2082615"/>
            <a:ext cx="2911140" cy="3586208"/>
          </a:xfrm>
          <a:solidFill>
            <a:schemeClr val="accent3"/>
          </a:solidFill>
        </p:spPr>
        <p:txBody>
          <a:bodyPr wrap="square" tIns="120224" bIns="120224">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406" indent="0">
              <a:buNone/>
              <a:tabLst/>
              <a:defRPr sz="1600">
                <a:solidFill>
                  <a:schemeClr val="bg1"/>
                </a:solidFill>
              </a:defRPr>
            </a:lvl3pPr>
            <a:lvl4pPr marL="378201" indent="0">
              <a:buNone/>
              <a:defRPr>
                <a:solidFill>
                  <a:schemeClr val="bg1"/>
                </a:solidFill>
              </a:defRPr>
            </a:lvl4pPr>
            <a:lvl5pPr marL="563390"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0"/>
          </p:nvPr>
        </p:nvSpPr>
        <p:spPr>
          <a:xfrm>
            <a:off x="201936" y="2082631"/>
            <a:ext cx="5378549" cy="2486190"/>
          </a:xfrm>
        </p:spPr>
        <p:txBody>
          <a:bodyPr wrap="square">
            <a:spAutoFit/>
          </a:bodyPr>
          <a:lstStyle>
            <a:lvl1pPr marL="0" indent="0">
              <a:spcBef>
                <a:spcPts val="1008"/>
              </a:spcBef>
              <a:buClr>
                <a:schemeClr val="tx1"/>
              </a:buClr>
              <a:buFont typeface="Wingdings" pitchFamily="2" charset="2"/>
              <a:buNone/>
              <a:defRPr sz="4400">
                <a:solidFill>
                  <a:schemeClr val="tx1"/>
                </a:solidFill>
              </a:defRPr>
            </a:lvl1pPr>
            <a:lvl2pPr marL="0" indent="0">
              <a:spcBef>
                <a:spcPts val="889"/>
              </a:spcBef>
              <a:buNone/>
              <a:defRPr sz="1600">
                <a:solidFill>
                  <a:schemeClr val="tx1"/>
                </a:solidFill>
              </a:defRPr>
            </a:lvl2pPr>
            <a:lvl3pPr marL="190406" indent="0">
              <a:buNone/>
              <a:tabLst/>
              <a:defRPr sz="1600">
                <a:solidFill>
                  <a:schemeClr val="tx1"/>
                </a:solidFill>
              </a:defRPr>
            </a:lvl3pPr>
            <a:lvl4pPr marL="378201" indent="0">
              <a:buNone/>
              <a:defRPr>
                <a:solidFill>
                  <a:schemeClr val="tx1"/>
                </a:solidFill>
              </a:defRPr>
            </a:lvl4pPr>
            <a:lvl5pPr marL="563390" indent="0">
              <a:buNone/>
              <a:tabLst/>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422562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32.xml><?xml version="1.0" encoding="utf-8"?>
<p:sldLayout xmlns:a="http://schemas.openxmlformats.org/drawingml/2006/main" xmlns:r="http://schemas.openxmlformats.org/officeDocument/2006/relationships" xmlns:p="http://schemas.openxmlformats.org/presentationml/2006/main" preserve="1" userDrawn="1">
  <p:cSld name="Four Content Tile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01953" y="1189187"/>
            <a:ext cx="4033911" cy="3095588"/>
          </a:xfrm>
        </p:spPr>
        <p:txBody>
          <a:bodyPr wrap="square">
            <a:spAutoFit/>
          </a:bodyPr>
          <a:lstStyle>
            <a:lvl1pPr marL="0" indent="0">
              <a:spcBef>
                <a:spcPts val="1008"/>
              </a:spcBef>
              <a:buClr>
                <a:schemeClr val="tx1"/>
              </a:buClr>
              <a:buFont typeface="Wingdings" pitchFamily="2" charset="2"/>
              <a:buNone/>
              <a:defRPr sz="4400">
                <a:solidFill>
                  <a:schemeClr val="accent2"/>
                </a:solidFill>
              </a:defRPr>
            </a:lvl1pPr>
            <a:lvl2pPr marL="0" indent="0">
              <a:spcBef>
                <a:spcPts val="889"/>
              </a:spcBef>
              <a:buNone/>
              <a:defRPr sz="1600"/>
            </a:lvl2pPr>
            <a:lvl3pPr marL="190406" indent="0">
              <a:buNone/>
              <a:tabLst/>
              <a:defRPr sz="1600"/>
            </a:lvl3pPr>
            <a:lvl4pPr marL="378201" indent="0">
              <a:buNone/>
              <a:defRPr/>
            </a:lvl4pPr>
            <a:lvl5pPr marL="56339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1"/>
          </p:nvPr>
        </p:nvSpPr>
        <p:spPr>
          <a:xfrm>
            <a:off x="4905825" y="1176725"/>
            <a:ext cx="1983340" cy="2644828"/>
          </a:xfrm>
          <a:solidFill>
            <a:srgbClr val="55C5E9"/>
          </a:solidFill>
        </p:spPr>
        <p:txBody>
          <a:bodyPr wrap="square" tIns="120224" bIns="120224">
            <a:noAutofit/>
          </a:bodyPr>
          <a:lstStyle>
            <a:lvl1pPr marL="0" indent="0">
              <a:spcBef>
                <a:spcPts val="1008"/>
              </a:spcBef>
              <a:buClr>
                <a:schemeClr val="tx1"/>
              </a:buClr>
              <a:buFont typeface="Wingdings" pitchFamily="2" charset="2"/>
              <a:buNone/>
              <a:defRPr sz="3300">
                <a:solidFill>
                  <a:schemeClr val="tx1"/>
                </a:solidFill>
              </a:defRPr>
            </a:lvl1pPr>
            <a:lvl2pPr marL="0" indent="0">
              <a:spcBef>
                <a:spcPts val="889"/>
              </a:spcBef>
              <a:buNone/>
              <a:defRPr sz="1600">
                <a:solidFill>
                  <a:schemeClr val="tx1"/>
                </a:solidFill>
              </a:defRPr>
            </a:lvl2pPr>
            <a:lvl3pPr marL="190406" indent="0">
              <a:buNone/>
              <a:tabLst/>
              <a:defRPr sz="1600">
                <a:solidFill>
                  <a:schemeClr val="bg1"/>
                </a:solidFill>
              </a:defRPr>
            </a:lvl3pPr>
            <a:lvl4pPr marL="378201" indent="0">
              <a:buNone/>
              <a:defRPr>
                <a:solidFill>
                  <a:schemeClr val="bg1"/>
                </a:solidFill>
              </a:defRPr>
            </a:lvl4pPr>
            <a:lvl5pPr marL="563390"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7" name="Text Placeholder 3"/>
          <p:cNvSpPr>
            <a:spLocks noGrp="1"/>
          </p:cNvSpPr>
          <p:nvPr>
            <p:ph type="body" sz="quarter" idx="12"/>
          </p:nvPr>
        </p:nvSpPr>
        <p:spPr>
          <a:xfrm>
            <a:off x="6928618" y="1176725"/>
            <a:ext cx="2016956" cy="2644828"/>
          </a:xfrm>
          <a:solidFill>
            <a:schemeClr val="accent2"/>
          </a:solidFill>
        </p:spPr>
        <p:txBody>
          <a:bodyPr wrap="square" tIns="120224" bIns="120224">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406" indent="0">
              <a:buNone/>
              <a:tabLst/>
              <a:defRPr sz="1600">
                <a:solidFill>
                  <a:schemeClr val="bg1"/>
                </a:solidFill>
              </a:defRPr>
            </a:lvl3pPr>
            <a:lvl4pPr marL="378201" indent="0">
              <a:buNone/>
              <a:defRPr>
                <a:solidFill>
                  <a:schemeClr val="bg1"/>
                </a:solidFill>
              </a:defRPr>
            </a:lvl4pPr>
            <a:lvl5pPr marL="563390"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8" name="Text Placeholder 3"/>
          <p:cNvSpPr>
            <a:spLocks noGrp="1"/>
          </p:cNvSpPr>
          <p:nvPr>
            <p:ph type="body" sz="quarter" idx="13"/>
          </p:nvPr>
        </p:nvSpPr>
        <p:spPr>
          <a:xfrm>
            <a:off x="4905825" y="3867937"/>
            <a:ext cx="1983340" cy="2689656"/>
          </a:xfrm>
          <a:solidFill>
            <a:schemeClr val="accent1"/>
          </a:solidFill>
        </p:spPr>
        <p:txBody>
          <a:bodyPr wrap="square" tIns="120224" bIns="120224">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406" indent="0">
              <a:buNone/>
              <a:tabLst/>
              <a:defRPr sz="1600">
                <a:solidFill>
                  <a:schemeClr val="bg1"/>
                </a:solidFill>
              </a:defRPr>
            </a:lvl3pPr>
            <a:lvl4pPr marL="378201" indent="0">
              <a:buNone/>
              <a:defRPr>
                <a:solidFill>
                  <a:schemeClr val="bg1"/>
                </a:solidFill>
              </a:defRPr>
            </a:lvl4pPr>
            <a:lvl5pPr marL="563390"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9" name="Text Placeholder 3"/>
          <p:cNvSpPr>
            <a:spLocks noGrp="1"/>
          </p:cNvSpPr>
          <p:nvPr>
            <p:ph type="body" sz="quarter" idx="14"/>
          </p:nvPr>
        </p:nvSpPr>
        <p:spPr>
          <a:xfrm>
            <a:off x="6928618" y="3867937"/>
            <a:ext cx="2016956" cy="2689656"/>
          </a:xfrm>
          <a:solidFill>
            <a:schemeClr val="accent5"/>
          </a:solidFill>
        </p:spPr>
        <p:txBody>
          <a:bodyPr wrap="square" tIns="120224" bIns="120224">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406" indent="0">
              <a:buNone/>
              <a:tabLst/>
              <a:defRPr sz="1600">
                <a:solidFill>
                  <a:schemeClr val="bg1"/>
                </a:solidFill>
              </a:defRPr>
            </a:lvl3pPr>
            <a:lvl4pPr marL="378201" indent="0">
              <a:buNone/>
              <a:defRPr>
                <a:solidFill>
                  <a:schemeClr val="bg1"/>
                </a:solidFill>
              </a:defRPr>
            </a:lvl4pPr>
            <a:lvl5pPr marL="563390" indent="0">
              <a:buNone/>
              <a:tabLst/>
              <a:defRPr>
                <a:solidFill>
                  <a:schemeClr val="bg1"/>
                </a:solidFill>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736916122"/>
      </p:ext>
    </p:extLst>
  </p:cSld>
  <p:clrMapOvr>
    <a:masterClrMapping/>
  </p:clrMapOvr>
  <p:transition>
    <p:fade/>
  </p:transition>
  <p:timing>
    <p:tnLst>
      <p:par>
        <p:cTn id="1" dur="indefinite" restart="never" nodeType="tmRoot"/>
      </p:par>
    </p:tnLst>
  </p:timing>
</p:sldLayout>
</file>

<file path=ppt/slideLayouts/slideLayout333.xml><?xml version="1.0" encoding="utf-8"?>
<p:sldLayout xmlns:a="http://schemas.openxmlformats.org/drawingml/2006/main" xmlns:r="http://schemas.openxmlformats.org/officeDocument/2006/relationships" xmlns:p="http://schemas.openxmlformats.org/presentationml/2006/main" preserve="1" userDrawn="1">
  <p:cSld name="4_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1931" y="2084203"/>
            <a:ext cx="8740142" cy="1796217"/>
          </a:xfrm>
          <a:noFill/>
        </p:spPr>
        <p:txBody>
          <a:bodyPr tIns="75119" bIns="75119"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28925386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34.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1931" y="2084203"/>
            <a:ext cx="8740142" cy="1796217"/>
          </a:xfrm>
          <a:noFill/>
        </p:spPr>
        <p:txBody>
          <a:bodyPr tIns="75119" bIns="75119"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51018139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35.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1931" y="2084203"/>
            <a:ext cx="8740142" cy="1796217"/>
          </a:xfrm>
          <a:noFill/>
        </p:spPr>
        <p:txBody>
          <a:bodyPr tIns="75119" bIns="75119" anchor="t" anchorCtr="0"/>
          <a:lstStyle>
            <a:lvl1pPr>
              <a:defRPr sz="7200" spc="-82" baseline="0">
                <a:solidFill>
                  <a:schemeClr val="bg1"/>
                </a:solidFill>
              </a:defRPr>
            </a:lvl1pPr>
          </a:lstStyle>
          <a:p>
            <a:r>
              <a:rPr lang="en-US" dirty="0" smtClean="0"/>
              <a:t>Section title</a:t>
            </a:r>
            <a:endParaRPr lang="en-US" dirty="0"/>
          </a:p>
        </p:txBody>
      </p:sp>
    </p:spTree>
    <p:extLst>
      <p:ext uri="{BB962C8B-B14F-4D97-AF65-F5344CB8AC3E}">
        <p14:creationId xmlns:p14="http://schemas.microsoft.com/office/powerpoint/2010/main" val="342827959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36.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113450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37.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533280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38.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518713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3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7822650"/>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10799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4129912"/>
            <a:ext cx="7772400" cy="276999"/>
          </a:xfrm>
        </p:spPr>
        <p:txBody>
          <a:bodyPr anchor="b"/>
          <a:lstStyle>
            <a:lvl1pPr marL="0" indent="0">
              <a:buNone/>
              <a:defRPr sz="2000">
                <a:solidFill>
                  <a:schemeClr val="tx1">
                    <a:tint val="75000"/>
                  </a:schemeClr>
                </a:solidFill>
              </a:defRPr>
            </a:lvl1pPr>
            <a:lvl2pPr marL="455646" indent="0">
              <a:buNone/>
              <a:defRPr sz="1800">
                <a:solidFill>
                  <a:schemeClr val="tx1">
                    <a:tint val="75000"/>
                  </a:schemeClr>
                </a:solidFill>
              </a:defRPr>
            </a:lvl2pPr>
            <a:lvl3pPr marL="911294" indent="0">
              <a:buNone/>
              <a:defRPr sz="1600">
                <a:solidFill>
                  <a:schemeClr val="tx1">
                    <a:tint val="75000"/>
                  </a:schemeClr>
                </a:solidFill>
              </a:defRPr>
            </a:lvl3pPr>
            <a:lvl4pPr marL="1366949" indent="0">
              <a:buNone/>
              <a:defRPr sz="1400">
                <a:solidFill>
                  <a:schemeClr val="tx1">
                    <a:tint val="75000"/>
                  </a:schemeClr>
                </a:solidFill>
              </a:defRPr>
            </a:lvl4pPr>
            <a:lvl5pPr marL="1822589" indent="0">
              <a:buNone/>
              <a:defRPr sz="1400">
                <a:solidFill>
                  <a:schemeClr val="tx1">
                    <a:tint val="75000"/>
                  </a:schemeClr>
                </a:solidFill>
              </a:defRPr>
            </a:lvl5pPr>
            <a:lvl6pPr marL="2278233" indent="0">
              <a:buNone/>
              <a:defRPr sz="1400">
                <a:solidFill>
                  <a:schemeClr val="tx1">
                    <a:tint val="75000"/>
                  </a:schemeClr>
                </a:solidFill>
              </a:defRPr>
            </a:lvl6pPr>
            <a:lvl7pPr marL="2733885" indent="0">
              <a:buNone/>
              <a:defRPr sz="1400">
                <a:solidFill>
                  <a:schemeClr val="tx1">
                    <a:tint val="75000"/>
                  </a:schemeClr>
                </a:solidFill>
              </a:defRPr>
            </a:lvl7pPr>
            <a:lvl8pPr marL="3189531" indent="0">
              <a:buNone/>
              <a:defRPr sz="1400">
                <a:solidFill>
                  <a:schemeClr val="tx1">
                    <a:tint val="75000"/>
                  </a:schemeClr>
                </a:solidFill>
              </a:defRPr>
            </a:lvl8pPr>
            <a:lvl9pPr marL="3645182"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2502129569"/>
      </p:ext>
    </p:extLst>
  </p:cSld>
  <p:clrMapOvr>
    <a:masterClrMapping/>
  </p:clrMapOvr>
</p:sldLayout>
</file>

<file path=ppt/slideLayouts/slideLayout34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189176"/>
            <a:ext cx="9144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8317" tIns="38317" rIns="38317" bIns="38317" numCol="1" spcCol="0" rtlCol="0" fromWordArt="0" anchor="ctr" anchorCtr="0" forceAA="0" compatLnSpc="1">
            <a:prstTxWarp prst="textNoShape">
              <a:avLst/>
            </a:prstTxWarp>
            <a:noAutofit/>
          </a:bodyPr>
          <a:lstStyle/>
          <a:p>
            <a:pPr algn="ctr" defTabSz="766035"/>
            <a:endParaRPr lang="en-US" sz="15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01956" y="1197339"/>
            <a:ext cx="8740141" cy="1642883"/>
          </a:xfrm>
        </p:spPr>
        <p:txBody>
          <a:bodyPr/>
          <a:lstStyle>
            <a:lvl1pPr marL="0" indent="0">
              <a:buNone/>
              <a:defRPr sz="2700">
                <a:gradFill>
                  <a:gsLst>
                    <a:gs pos="1250">
                      <a:srgbClr val="000000"/>
                    </a:gs>
                    <a:gs pos="100000">
                      <a:srgbClr val="000000"/>
                    </a:gs>
                  </a:gsLst>
                  <a:lin ang="5400000" scaled="0"/>
                </a:gradFill>
                <a:latin typeface="Segoe UI" pitchFamily="34" charset="0"/>
                <a:cs typeface="Segoe UI" pitchFamily="34" charset="0"/>
              </a:defRPr>
            </a:lvl1pPr>
            <a:lvl2pPr marL="284695" indent="0">
              <a:buNone/>
              <a:defRPr>
                <a:gradFill>
                  <a:gsLst>
                    <a:gs pos="1250">
                      <a:srgbClr val="000000"/>
                    </a:gs>
                    <a:gs pos="100000">
                      <a:srgbClr val="000000"/>
                    </a:gs>
                  </a:gsLst>
                  <a:lin ang="5400000" scaled="0"/>
                </a:gradFill>
                <a:latin typeface="Segoe UI" pitchFamily="34" charset="0"/>
                <a:cs typeface="Segoe UI" pitchFamily="34" charset="0"/>
              </a:defRPr>
            </a:lvl2pPr>
            <a:lvl3pPr marL="480263" indent="0">
              <a:buNone/>
              <a:defRPr>
                <a:gradFill>
                  <a:gsLst>
                    <a:gs pos="1250">
                      <a:srgbClr val="000000"/>
                    </a:gs>
                    <a:gs pos="100000">
                      <a:srgbClr val="000000"/>
                    </a:gs>
                  </a:gsLst>
                  <a:lin ang="5400000" scaled="0"/>
                </a:gradFill>
                <a:latin typeface="Segoe UI" pitchFamily="34" charset="0"/>
                <a:cs typeface="Segoe UI" pitchFamily="34" charset="0"/>
              </a:defRPr>
            </a:lvl3pPr>
            <a:lvl4pPr marL="669172" indent="0">
              <a:buNone/>
              <a:defRPr>
                <a:gradFill>
                  <a:gsLst>
                    <a:gs pos="1250">
                      <a:srgbClr val="000000"/>
                    </a:gs>
                    <a:gs pos="100000">
                      <a:srgbClr val="000000"/>
                    </a:gs>
                  </a:gsLst>
                  <a:lin ang="5400000" scaled="0"/>
                </a:gradFill>
                <a:latin typeface="Segoe UI" pitchFamily="34" charset="0"/>
                <a:cs typeface="Segoe UI" pitchFamily="34" charset="0"/>
              </a:defRPr>
            </a:lvl4pPr>
            <a:lvl5pPr marL="86340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02729427"/>
      </p:ext>
    </p:extLst>
  </p:cSld>
  <p:clrMapOvr>
    <a:masterClrMapping/>
  </p:clrMapOvr>
  <p:transition>
    <p:fade/>
  </p:transition>
</p:sldLayout>
</file>

<file path=ppt/slideLayouts/slideLayout34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01931" y="1189196"/>
            <a:ext cx="8740142" cy="2006059"/>
          </a:xfrm>
          <a:prstGeom prst="rect">
            <a:avLst/>
          </a:prstGeom>
        </p:spPr>
        <p:txBody>
          <a:bodyPr/>
          <a:lstStyle>
            <a:lvl1pPr marL="238658" indent="-238658">
              <a:buClr>
                <a:schemeClr val="tx1"/>
              </a:buClr>
              <a:buSzPct val="90000"/>
              <a:buFont typeface="Arial" pitchFamily="34" charset="0"/>
              <a:buChar char="•"/>
              <a:defRPr sz="30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469493" indent="-230836">
              <a:buClr>
                <a:schemeClr val="tx1"/>
              </a:buClr>
              <a:buSzPct val="90000"/>
              <a:buFont typeface="Arial" pitchFamily="34" charset="0"/>
              <a:buChar char="•"/>
              <a:defRPr sz="26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708158" indent="-238658">
              <a:buClr>
                <a:schemeClr val="tx1"/>
              </a:buClr>
              <a:buSzPct val="90000"/>
              <a:buFont typeface="Arial" pitchFamily="34" charset="0"/>
              <a:buChar char="•"/>
              <a:defRPr sz="23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895947" indent="-18779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083747" indent="-187797">
              <a:buClr>
                <a:schemeClr val="tx1"/>
              </a:buClr>
              <a:buSzPct val="90000"/>
              <a:buFont typeface="Arial" pitchFamily="34" charset="0"/>
              <a:buChar char="•"/>
              <a:defRPr sz="16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5" y="6238884"/>
            <a:ext cx="9144001" cy="619125"/>
          </a:xfrm>
          <a:prstGeom prst="rect">
            <a:avLst/>
          </a:prstGeom>
          <a:solidFill>
            <a:srgbClr val="FFFF99"/>
          </a:solidFill>
        </p:spPr>
        <p:txBody>
          <a:bodyPr wrap="square" lIns="127703" tIns="63850" rIns="127703" bIns="63850" anchor="b" anchorCtr="0">
            <a:noAutofit/>
          </a:bodyPr>
          <a:lstStyle>
            <a:lvl1pPr algn="r">
              <a:buFont typeface="Arial" pitchFamily="34" charset="0"/>
              <a:buNone/>
              <a:defRPr sz="3000" spc="-42"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39877004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42.xml><?xml version="1.0" encoding="utf-8"?>
<p:sldLayout xmlns:a="http://schemas.openxmlformats.org/drawingml/2006/main" xmlns:r="http://schemas.openxmlformats.org/officeDocument/2006/relationships" xmlns:p="http://schemas.openxmlformats.org/presentationml/2006/main"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lIns="0" tIns="0" rIns="0" bIns="0"/>
          <a:lstStyle/>
          <a:p>
            <a:r>
              <a:rPr lang="en-US" dirty="0" smtClean="0"/>
              <a:t>Click to edit master title style</a:t>
            </a:r>
            <a:endParaRPr lang="en-US" dirty="0"/>
          </a:p>
        </p:txBody>
      </p:sp>
      <p:sp>
        <p:nvSpPr>
          <p:cNvPr id="5" name="Text Placeholder 4"/>
          <p:cNvSpPr>
            <a:spLocks noGrp="1"/>
          </p:cNvSpPr>
          <p:nvPr>
            <p:ph type="body" sz="quarter" idx="10"/>
          </p:nvPr>
        </p:nvSpPr>
        <p:spPr>
          <a:xfrm>
            <a:off x="201931" y="1635924"/>
            <a:ext cx="8740142" cy="1574277"/>
          </a:xfrm>
        </p:spPr>
        <p:txBody>
          <a:bodyPr lIns="0" tIns="0" rIns="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35458505"/>
      </p:ext>
    </p:extLst>
  </p:cSld>
  <p:clrMapOvr>
    <a:masterClrMapping/>
  </p:clrMapOvr>
  <p:extLst mod="1">
    <p:ext uri="{DCECCB84-F9BA-43D5-87BE-67443E8EF086}">
      <p15:sldGuideLst xmlns:p15="http://schemas.microsoft.com/office/powerpoint/2012/main">
        <p15:guide id="1" orient="horz" pos="1051">
          <p15:clr>
            <a:srgbClr val="FBAE40"/>
          </p15:clr>
        </p15:guide>
        <p15:guide id="2" pos="3917">
          <p15:clr>
            <a:srgbClr val="FBAE40"/>
          </p15:clr>
        </p15:guide>
      </p15:sldGuideLst>
    </p:ext>
  </p:extLst>
</p:sldLayout>
</file>

<file path=ppt/slideLayouts/slideLayout343.xml><?xml version="1.0" encoding="utf-8"?>
<p:sldLayout xmlns:a="http://schemas.openxmlformats.org/drawingml/2006/main" xmlns:r="http://schemas.openxmlformats.org/officeDocument/2006/relationships" xmlns:p="http://schemas.openxmlformats.org/presentationml/2006/main"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01931" y="5670380"/>
            <a:ext cx="8740142" cy="896552"/>
          </a:xfrm>
        </p:spPr>
        <p:txBody>
          <a:bodyPr lIns="0" tIns="0" rIns="0" bIns="0" anchor="b">
            <a:noAutofit/>
          </a:bodyPr>
          <a:lstStyle>
            <a:lvl1pPr>
              <a:defRPr sz="1600" baseline="0">
                <a:latin typeface="+mn-lt"/>
              </a:defRPr>
            </a:lvl1pPr>
          </a:lstStyle>
          <a:p>
            <a:pPr lvl="0"/>
            <a:r>
              <a:rPr lang="en-US" smtClean="0"/>
              <a:t>Click to edit Master text styles</a:t>
            </a:r>
          </a:p>
        </p:txBody>
      </p:sp>
      <p:sp>
        <p:nvSpPr>
          <p:cNvPr id="2" name="Title 1"/>
          <p:cNvSpPr>
            <a:spLocks noGrp="1"/>
          </p:cNvSpPr>
          <p:nvPr>
            <p:ph type="title" hasCustomPrompt="1"/>
          </p:nvPr>
        </p:nvSpPr>
        <p:spPr>
          <a:xfrm>
            <a:off x="201954" y="2981502"/>
            <a:ext cx="8740141" cy="894996"/>
          </a:xfrm>
        </p:spPr>
        <p:txBody>
          <a:bodyPr lIns="0" tIns="0" rIns="0" bIns="0"/>
          <a:lstStyle>
            <a:lvl1pPr>
              <a:defRPr sz="4400"/>
            </a:lvl1pPr>
          </a:lstStyle>
          <a:p>
            <a:r>
              <a:rPr lang="en-US" dirty="0" smtClean="0"/>
              <a:t>Click to edit master title style</a:t>
            </a:r>
            <a:endParaRPr lang="en-US" dirty="0"/>
          </a:p>
        </p:txBody>
      </p:sp>
    </p:spTree>
    <p:extLst>
      <p:ext uri="{BB962C8B-B14F-4D97-AF65-F5344CB8AC3E}">
        <p14:creationId xmlns:p14="http://schemas.microsoft.com/office/powerpoint/2010/main" val="3583502121"/>
      </p:ext>
    </p:extLst>
  </p:cSld>
  <p:clrMapOvr>
    <a:masterClrMapping/>
  </p:clrMapOvr>
</p:sldLayout>
</file>

<file path=ppt/slideLayouts/slideLayout344.xml><?xml version="1.0" encoding="utf-8"?>
<p:sldLayout xmlns:a="http://schemas.openxmlformats.org/drawingml/2006/main" xmlns:r="http://schemas.openxmlformats.org/officeDocument/2006/relationships" xmlns:p="http://schemas.openxmlformats.org/presentationml/2006/main" userDrawn="1">
  <p:cSld name="8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descr="demo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37518" cy="6858000"/>
          </a:xfrm>
          <a:prstGeom prst="rect">
            <a:avLst/>
          </a:prstGeom>
        </p:spPr>
      </p:pic>
      <p:sp>
        <p:nvSpPr>
          <p:cNvPr id="2" name="Title 1"/>
          <p:cNvSpPr>
            <a:spLocks noGrp="1"/>
          </p:cNvSpPr>
          <p:nvPr>
            <p:ph type="title" hasCustomPrompt="1"/>
          </p:nvPr>
        </p:nvSpPr>
        <p:spPr>
          <a:xfrm>
            <a:off x="201929" y="268973"/>
            <a:ext cx="3489822" cy="4401047"/>
          </a:xfrm>
          <a:noFill/>
        </p:spPr>
        <p:txBody>
          <a:bodyPr tIns="75119" bIns="75119" anchor="t" anchorCtr="0"/>
          <a:lstStyle>
            <a:lvl1pPr>
              <a:defRPr sz="7200" spc="-82" baseline="0">
                <a:gradFill>
                  <a:gsLst>
                    <a:gs pos="100000">
                      <a:schemeClr val="tx1"/>
                    </a:gs>
                    <a:gs pos="0">
                      <a:schemeClr val="tx1"/>
                    </a:gs>
                  </a:gsLst>
                  <a:lin ang="5400000" scaled="0"/>
                </a:gradFill>
              </a:defRPr>
            </a:lvl1pPr>
          </a:lstStyle>
          <a:p>
            <a:r>
              <a:rPr lang="en-US" dirty="0" smtClean="0"/>
              <a:t>Demo</a:t>
            </a:r>
            <a:endParaRPr lang="en-US" dirty="0"/>
          </a:p>
        </p:txBody>
      </p:sp>
    </p:spTree>
    <p:extLst>
      <p:ext uri="{BB962C8B-B14F-4D97-AF65-F5344CB8AC3E}">
        <p14:creationId xmlns:p14="http://schemas.microsoft.com/office/powerpoint/2010/main" val="266414871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45.xml><?xml version="1.0" encoding="utf-8"?>
<p:sldLayout xmlns:a="http://schemas.openxmlformats.org/drawingml/2006/main" xmlns:r="http://schemas.openxmlformats.org/officeDocument/2006/relationships" xmlns:p="http://schemas.openxmlformats.org/presentationml/2006/main" preserve="1" userDrawn="1">
  <p:cSld name="Title Slide 3">
    <p:bg>
      <p:bgPr>
        <a:solidFill>
          <a:schemeClr val="accent2"/>
        </a:solidFill>
        <a:effectLst/>
      </p:bgPr>
    </p:bg>
    <p:spTree>
      <p:nvGrpSpPr>
        <p:cNvPr id="1" name=""/>
        <p:cNvGrpSpPr/>
        <p:nvPr/>
      </p:nvGrpSpPr>
      <p:grpSpPr>
        <a:xfrm>
          <a:off x="0" y="0"/>
          <a:ext cx="0" cy="0"/>
          <a:chOff x="0" y="0"/>
          <a:chExt cx="0" cy="0"/>
        </a:xfrm>
      </p:grpSpPr>
      <p:pic>
        <p:nvPicPr>
          <p:cNvPr id="2" name="Picture 1" descr="VS_PowerPoint_16x9-01.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2704" cy="6858000"/>
          </a:xfrm>
          <a:prstGeom prst="rect">
            <a:avLst/>
          </a:prstGeom>
        </p:spPr>
      </p:pic>
      <p:sp>
        <p:nvSpPr>
          <p:cNvPr id="5" name="Text Placeholder 4"/>
          <p:cNvSpPr>
            <a:spLocks noGrp="1"/>
          </p:cNvSpPr>
          <p:nvPr>
            <p:ph type="body" sz="quarter" idx="12" hasCustomPrompt="1"/>
          </p:nvPr>
        </p:nvSpPr>
        <p:spPr>
          <a:xfrm>
            <a:off x="203333" y="5491402"/>
            <a:ext cx="5378549" cy="1794661"/>
          </a:xfrm>
          <a:noFill/>
        </p:spPr>
        <p:txBody>
          <a:bodyPr lIns="120253" tIns="90195" rIns="120253" bIns="90195">
            <a:noAutofit/>
          </a:bodyPr>
          <a:lstStyle>
            <a:lvl1pPr marL="0" indent="0">
              <a:spcBef>
                <a:spcPts val="0"/>
              </a:spcBef>
              <a:buNone/>
              <a:defRPr sz="25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3689946"/>
            <a:ext cx="5378549" cy="1801436"/>
          </a:xfrm>
          <a:noFill/>
        </p:spPr>
        <p:txBody>
          <a:bodyPr lIns="120253" tIns="75159" rIns="120253" bIns="75159" anchor="t" anchorCtr="0"/>
          <a:lstStyle>
            <a:lvl1pPr>
              <a:defRPr sz="4100" spc="-82"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invGray">
          <a:xfrm>
            <a:off x="7472582" y="6380946"/>
            <a:ext cx="739551" cy="191269"/>
          </a:xfrm>
          <a:prstGeom prst="rect">
            <a:avLst/>
          </a:prstGeom>
          <a:noFill/>
        </p:spPr>
      </p:pic>
      <p:pic>
        <p:nvPicPr>
          <p:cNvPr id="8" name="Picture 7" descr="VS_Wht_rgb.wmf"/>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36444" y="2084172"/>
            <a:ext cx="2017213" cy="474706"/>
          </a:xfrm>
          <a:prstGeom prst="rect">
            <a:avLst/>
          </a:prstGeom>
        </p:spPr>
      </p:pic>
    </p:spTree>
    <p:extLst>
      <p:ext uri="{BB962C8B-B14F-4D97-AF65-F5344CB8AC3E}">
        <p14:creationId xmlns:p14="http://schemas.microsoft.com/office/powerpoint/2010/main" val="39503020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46.xml><?xml version="1.0" encoding="utf-8"?>
<p:sldLayout xmlns:a="http://schemas.openxmlformats.org/drawingml/2006/main" xmlns:r="http://schemas.openxmlformats.org/officeDocument/2006/relationships" xmlns:p="http://schemas.openxmlformats.org/presentationml/2006/main" preserve="1" userDrawn="1">
  <p:cSld name="1_Title Slide 3">
    <p:bg>
      <p:bgPr>
        <a:solidFill>
          <a:schemeClr val="accent2"/>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 y="0"/>
            <a:ext cx="9142703" cy="6858000"/>
          </a:xfrm>
          <a:prstGeom prst="rect">
            <a:avLst/>
          </a:prstGeom>
        </p:spPr>
      </p:pic>
      <p:sp>
        <p:nvSpPr>
          <p:cNvPr id="5" name="Text Placeholder 4"/>
          <p:cNvSpPr>
            <a:spLocks noGrp="1"/>
          </p:cNvSpPr>
          <p:nvPr>
            <p:ph type="body" sz="quarter" idx="12" hasCustomPrompt="1"/>
          </p:nvPr>
        </p:nvSpPr>
        <p:spPr>
          <a:xfrm>
            <a:off x="203333" y="5491402"/>
            <a:ext cx="5378549" cy="1794661"/>
          </a:xfrm>
          <a:noFill/>
        </p:spPr>
        <p:txBody>
          <a:bodyPr lIns="120253" tIns="90195" rIns="120253" bIns="90195">
            <a:noAutofit/>
          </a:bodyPr>
          <a:lstStyle>
            <a:lvl1pPr marL="0" indent="0">
              <a:spcBef>
                <a:spcPts val="0"/>
              </a:spcBef>
              <a:buNone/>
              <a:defRPr sz="25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3689946"/>
            <a:ext cx="5378549" cy="1801436"/>
          </a:xfrm>
          <a:noFill/>
        </p:spPr>
        <p:txBody>
          <a:bodyPr lIns="120253" tIns="75159" rIns="120253" bIns="75159" anchor="t" anchorCtr="0"/>
          <a:lstStyle>
            <a:lvl1pPr>
              <a:defRPr sz="4100" spc="-82"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Picture 7" descr="VS_Wht_rgb.wmf"/>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6444" y="2084172"/>
            <a:ext cx="2017213" cy="474706"/>
          </a:xfrm>
          <a:prstGeom prst="rect">
            <a:avLst/>
          </a:prstGeom>
        </p:spPr>
      </p:pic>
      <p:pic>
        <p:nvPicPr>
          <p:cNvPr id="7" name="Picture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invGray">
          <a:xfrm>
            <a:off x="7472582" y="6380946"/>
            <a:ext cx="739551" cy="191269"/>
          </a:xfrm>
          <a:prstGeom prst="rect">
            <a:avLst/>
          </a:prstGeom>
          <a:noFill/>
        </p:spPr>
      </p:pic>
    </p:spTree>
    <p:extLst>
      <p:ext uri="{BB962C8B-B14F-4D97-AF65-F5344CB8AC3E}">
        <p14:creationId xmlns:p14="http://schemas.microsoft.com/office/powerpoint/2010/main" val="317385636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47.xml><?xml version="1.0" encoding="utf-8"?>
<p:sldLayout xmlns:a="http://schemas.openxmlformats.org/drawingml/2006/main" xmlns:r="http://schemas.openxmlformats.org/officeDocument/2006/relationships" xmlns:p="http://schemas.openxmlformats.org/presentationml/2006/main" preserve="1" userDrawn="1">
  <p:cSld name="2_Title Slide 3">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 y="23"/>
            <a:ext cx="9142703" cy="6857999"/>
          </a:xfrm>
          <a:prstGeom prst="rect">
            <a:avLst/>
          </a:prstGeom>
        </p:spPr>
      </p:pic>
      <p:pic>
        <p:nvPicPr>
          <p:cNvPr id="7" name="Picture 6" descr="VS_Purp526_rgb.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4481" y="1886825"/>
            <a:ext cx="2365638" cy="883460"/>
          </a:xfrm>
          <a:prstGeom prst="rect">
            <a:avLst/>
          </a:prstGeom>
        </p:spPr>
      </p:pic>
      <p:pic>
        <p:nvPicPr>
          <p:cNvPr id="10" name="Picture 9" descr="MSFT_logo_rgb_C-Gray.png"/>
          <p:cNvPicPr>
            <a:picLocks noChangeAspect="1"/>
          </p:cNvPicPr>
          <p:nvPr userDrawn="1"/>
        </p:nvPicPr>
        <p:blipFill rotWithShape="1">
          <a:blip r:embed="rId4" cstate="print">
            <a:extLst>
              <a:ext uri="{28A0092B-C50C-407E-A947-70E740481C1C}">
                <a14:useLocalDpi xmlns:a14="http://schemas.microsoft.com/office/drawing/2010/main" val="0"/>
              </a:ext>
            </a:extLst>
          </a:blip>
          <a:srcRect l="30316" t="23386" b="23386"/>
          <a:stretch/>
        </p:blipFill>
        <p:spPr>
          <a:xfrm>
            <a:off x="7445786" y="6308981"/>
            <a:ext cx="922389" cy="345606"/>
          </a:xfrm>
          <a:prstGeom prst="rect">
            <a:avLst/>
          </a:prstGeom>
        </p:spPr>
      </p:pic>
      <p:sp>
        <p:nvSpPr>
          <p:cNvPr id="5" name="Text Placeholder 4"/>
          <p:cNvSpPr>
            <a:spLocks noGrp="1"/>
          </p:cNvSpPr>
          <p:nvPr>
            <p:ph type="body" sz="quarter" idx="12" hasCustomPrompt="1"/>
          </p:nvPr>
        </p:nvSpPr>
        <p:spPr>
          <a:xfrm>
            <a:off x="203333" y="5491402"/>
            <a:ext cx="5378549" cy="1366621"/>
          </a:xfrm>
          <a:noFill/>
        </p:spPr>
        <p:txBody>
          <a:bodyPr lIns="120253" tIns="90195" rIns="120253" bIns="90195">
            <a:noAutofit/>
          </a:bodyPr>
          <a:lstStyle>
            <a:lvl1pPr marL="0" indent="0">
              <a:spcBef>
                <a:spcPts val="0"/>
              </a:spcBef>
              <a:buNone/>
              <a:defRPr sz="2500" spc="0" baseline="0">
                <a:solidFill>
                  <a:schemeClr val="tx1">
                    <a:lumMod val="50000"/>
                  </a:schemeClr>
                </a:soli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3689946"/>
            <a:ext cx="5378549" cy="1801436"/>
          </a:xfrm>
          <a:noFill/>
        </p:spPr>
        <p:txBody>
          <a:bodyPr lIns="120253" tIns="75159" rIns="120253" bIns="75159" anchor="t" anchorCtr="0"/>
          <a:lstStyle>
            <a:lvl1pPr>
              <a:defRPr sz="4100" spc="-82" baseline="0">
                <a:solidFill>
                  <a:schemeClr val="accent2"/>
                </a:solidFill>
              </a:defRPr>
            </a:lvl1pPr>
          </a:lstStyle>
          <a:p>
            <a:r>
              <a:rPr lang="en-US" dirty="0" smtClean="0"/>
              <a:t>Presentation title</a:t>
            </a:r>
            <a:endParaRPr lang="en-US" dirty="0"/>
          </a:p>
        </p:txBody>
      </p:sp>
    </p:spTree>
    <p:extLst>
      <p:ext uri="{BB962C8B-B14F-4D97-AF65-F5344CB8AC3E}">
        <p14:creationId xmlns:p14="http://schemas.microsoft.com/office/powerpoint/2010/main" val="372833318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48.xml><?xml version="1.0" encoding="utf-8"?>
<p:sldLayout xmlns:a="http://schemas.openxmlformats.org/drawingml/2006/main" xmlns:r="http://schemas.openxmlformats.org/officeDocument/2006/relationships" xmlns:p="http://schemas.openxmlformats.org/presentationml/2006/main" preserve="1" userDrawn="1">
  <p:cSld name="3_Title Slide 3">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3"/>
            <a:ext cx="9142702" cy="6857999"/>
          </a:xfrm>
          <a:prstGeom prst="rect">
            <a:avLst/>
          </a:prstGeom>
        </p:spPr>
      </p:pic>
      <p:pic>
        <p:nvPicPr>
          <p:cNvPr id="7" name="Picture 6" descr="VS_Purp526_rgb.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4481" y="1886825"/>
            <a:ext cx="2365638" cy="883460"/>
          </a:xfrm>
          <a:prstGeom prst="rect">
            <a:avLst/>
          </a:prstGeom>
        </p:spPr>
      </p:pic>
      <p:sp>
        <p:nvSpPr>
          <p:cNvPr id="5" name="Text Placeholder 4"/>
          <p:cNvSpPr>
            <a:spLocks noGrp="1"/>
          </p:cNvSpPr>
          <p:nvPr>
            <p:ph type="body" sz="quarter" idx="12" hasCustomPrompt="1"/>
          </p:nvPr>
        </p:nvSpPr>
        <p:spPr>
          <a:xfrm>
            <a:off x="203333" y="5491402"/>
            <a:ext cx="5378549" cy="1366621"/>
          </a:xfrm>
          <a:noFill/>
        </p:spPr>
        <p:txBody>
          <a:bodyPr lIns="120253" tIns="90195" rIns="120253" bIns="90195">
            <a:noAutofit/>
          </a:bodyPr>
          <a:lstStyle>
            <a:lvl1pPr marL="0" indent="0">
              <a:spcBef>
                <a:spcPts val="0"/>
              </a:spcBef>
              <a:buNone/>
              <a:defRPr sz="2500" spc="0" baseline="0">
                <a:solidFill>
                  <a:schemeClr val="tx1">
                    <a:lumMod val="50000"/>
                  </a:schemeClr>
                </a:soli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3689946"/>
            <a:ext cx="5378549" cy="1801436"/>
          </a:xfrm>
          <a:noFill/>
        </p:spPr>
        <p:txBody>
          <a:bodyPr lIns="120253" tIns="75159" rIns="120253" bIns="75159" anchor="t" anchorCtr="0"/>
          <a:lstStyle>
            <a:lvl1pPr>
              <a:defRPr sz="4100" spc="-82" baseline="0">
                <a:solidFill>
                  <a:schemeClr val="accent2"/>
                </a:solidFill>
              </a:defRPr>
            </a:lvl1pPr>
          </a:lstStyle>
          <a:p>
            <a:r>
              <a:rPr lang="en-US" dirty="0" smtClean="0"/>
              <a:t>Presentation title</a:t>
            </a:r>
            <a:endParaRPr lang="en-US" dirty="0"/>
          </a:p>
        </p:txBody>
      </p:sp>
      <p:pic>
        <p:nvPicPr>
          <p:cNvPr id="8" name="Picture 7" descr="MSFT_logo_rgb_C-Gray.png"/>
          <p:cNvPicPr>
            <a:picLocks noChangeAspect="1"/>
          </p:cNvPicPr>
          <p:nvPr userDrawn="1"/>
        </p:nvPicPr>
        <p:blipFill rotWithShape="1">
          <a:blip r:embed="rId4" cstate="print">
            <a:extLst>
              <a:ext uri="{28A0092B-C50C-407E-A947-70E740481C1C}">
                <a14:useLocalDpi xmlns:a14="http://schemas.microsoft.com/office/drawing/2010/main" val="0"/>
              </a:ext>
            </a:extLst>
          </a:blip>
          <a:srcRect l="30316" t="23386" b="23386"/>
          <a:stretch/>
        </p:blipFill>
        <p:spPr>
          <a:xfrm>
            <a:off x="7445786" y="6308981"/>
            <a:ext cx="922389" cy="345606"/>
          </a:xfrm>
          <a:prstGeom prst="rect">
            <a:avLst/>
          </a:prstGeom>
        </p:spPr>
      </p:pic>
    </p:spTree>
    <p:extLst>
      <p:ext uri="{BB962C8B-B14F-4D97-AF65-F5344CB8AC3E}">
        <p14:creationId xmlns:p14="http://schemas.microsoft.com/office/powerpoint/2010/main" val="412374743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49.xml><?xml version="1.0" encoding="utf-8"?>
<p:sldLayout xmlns:a="http://schemas.openxmlformats.org/drawingml/2006/main" xmlns:r="http://schemas.openxmlformats.org/officeDocument/2006/relationships" xmlns:p="http://schemas.openxmlformats.org/presentationml/2006/main" preserve="1" userDrawn="1">
  <p:cSld name="1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 y="0"/>
            <a:ext cx="9142703" cy="6858000"/>
          </a:xfrm>
          <a:prstGeom prst="rect">
            <a:avLst/>
          </a:prstGeom>
        </p:spPr>
      </p:pic>
      <p:sp>
        <p:nvSpPr>
          <p:cNvPr id="2" name="Title 1"/>
          <p:cNvSpPr>
            <a:spLocks noGrp="1"/>
          </p:cNvSpPr>
          <p:nvPr>
            <p:ph type="title" hasCustomPrompt="1"/>
          </p:nvPr>
        </p:nvSpPr>
        <p:spPr>
          <a:xfrm>
            <a:off x="201933" y="268989"/>
            <a:ext cx="5378549" cy="1796217"/>
          </a:xfrm>
          <a:noFill/>
        </p:spPr>
        <p:txBody>
          <a:bodyPr tIns="75159" bIns="75159"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54504288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6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5646" indent="0" algn="ctr">
              <a:buNone/>
              <a:defRPr/>
            </a:lvl2pPr>
            <a:lvl3pPr marL="911294" indent="0" algn="ctr">
              <a:buNone/>
              <a:defRPr/>
            </a:lvl3pPr>
            <a:lvl4pPr marL="1366949" indent="0" algn="ctr">
              <a:buNone/>
              <a:defRPr/>
            </a:lvl4pPr>
            <a:lvl5pPr marL="1822589" indent="0" algn="ctr">
              <a:buNone/>
              <a:defRPr/>
            </a:lvl5pPr>
            <a:lvl6pPr marL="2278233" indent="0" algn="ctr">
              <a:buNone/>
              <a:defRPr/>
            </a:lvl6pPr>
            <a:lvl7pPr marL="2733885" indent="0" algn="ctr">
              <a:buNone/>
              <a:defRPr/>
            </a:lvl7pPr>
            <a:lvl8pPr marL="3189531" indent="0" algn="ctr">
              <a:buNone/>
              <a:defRPr/>
            </a:lvl8pPr>
            <a:lvl9pPr marL="3645182"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solidFill>
                  <a:srgbClr val="000000"/>
                </a:solidFill>
              </a:rPr>
              <a:t>2/24/2009</a:t>
            </a: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83796F2-C76E-444A-920B-23CA4E8782DC}"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117801073"/>
      </p:ext>
    </p:extLst>
  </p:cSld>
  <p:clrMapOvr>
    <a:masterClrMapping/>
  </p:clrMapOvr>
</p:sldLayout>
</file>

<file path=ppt/slideLayouts/slideLayout350.xml><?xml version="1.0" encoding="utf-8"?>
<p:sldLayout xmlns:a="http://schemas.openxmlformats.org/drawingml/2006/main" xmlns:r="http://schemas.openxmlformats.org/officeDocument/2006/relationships" xmlns:p="http://schemas.openxmlformats.org/presentationml/2006/main" preserve="1" userDrawn="1">
  <p:cSld name="2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 y="23"/>
            <a:ext cx="9142703" cy="6857999"/>
          </a:xfrm>
          <a:prstGeom prst="rect">
            <a:avLst/>
          </a:prstGeom>
        </p:spPr>
      </p:pic>
      <p:sp>
        <p:nvSpPr>
          <p:cNvPr id="2" name="Title 1"/>
          <p:cNvSpPr>
            <a:spLocks noGrp="1"/>
          </p:cNvSpPr>
          <p:nvPr>
            <p:ph type="title" hasCustomPrompt="1"/>
          </p:nvPr>
        </p:nvSpPr>
        <p:spPr>
          <a:xfrm>
            <a:off x="201933" y="268989"/>
            <a:ext cx="5378549" cy="1796217"/>
          </a:xfrm>
          <a:noFill/>
        </p:spPr>
        <p:txBody>
          <a:bodyPr tIns="75159" bIns="75159"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59035365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1.xml><?xml version="1.0" encoding="utf-8"?>
<p:sldLayout xmlns:a="http://schemas.openxmlformats.org/drawingml/2006/main" xmlns:r="http://schemas.openxmlformats.org/officeDocument/2006/relationships" xmlns:p="http://schemas.openxmlformats.org/presentationml/2006/main" preserve="1" userDrawn="1">
  <p:cSld name="3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 y="23"/>
            <a:ext cx="9142703" cy="6857999"/>
          </a:xfrm>
          <a:prstGeom prst="rect">
            <a:avLst/>
          </a:prstGeom>
        </p:spPr>
      </p:pic>
      <p:sp>
        <p:nvSpPr>
          <p:cNvPr id="2" name="Title 1"/>
          <p:cNvSpPr>
            <a:spLocks noGrp="1"/>
          </p:cNvSpPr>
          <p:nvPr>
            <p:ph type="title" hasCustomPrompt="1"/>
          </p:nvPr>
        </p:nvSpPr>
        <p:spPr>
          <a:xfrm>
            <a:off x="201933" y="268989"/>
            <a:ext cx="5378549" cy="1796217"/>
          </a:xfrm>
          <a:noFill/>
        </p:spPr>
        <p:txBody>
          <a:bodyPr tIns="75159" bIns="75159"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82389437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01931" y="1189185"/>
            <a:ext cx="8740142" cy="1658352"/>
          </a:xfrm>
        </p:spPr>
        <p:txBody>
          <a:bodyPr/>
          <a:lstStyle>
            <a:lvl1pPr marL="0" indent="0">
              <a:buNone/>
              <a:defRPr>
                <a:solidFill>
                  <a:schemeClr val="accent2"/>
                </a:solidFill>
              </a:defRPr>
            </a:lvl1pPr>
            <a:lvl2pPr marL="0" indent="0">
              <a:buFontTx/>
              <a:buNone/>
              <a:defRPr sz="1600"/>
            </a:lvl2pPr>
            <a:lvl3pPr marL="187897" indent="0">
              <a:buNone/>
              <a:defRPr/>
            </a:lvl3pPr>
            <a:lvl4pPr marL="375793" indent="0">
              <a:buNone/>
              <a:defRPr/>
            </a:lvl4pPr>
            <a:lvl5pPr marL="56369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31833897"/>
      </p:ext>
    </p:extLst>
  </p:cSld>
  <p:clrMapOvr>
    <a:masterClrMapping/>
  </p:clrMapOvr>
  <p:transition>
    <p:fade/>
  </p:transition>
  <p:timing>
    <p:tnLst>
      <p:par>
        <p:cTn id="1" dur="indefinite" restart="never" nodeType="tmRoot"/>
      </p:par>
    </p:tnLst>
  </p:timing>
</p:sldLayout>
</file>

<file path=ppt/slideLayouts/slideLayout35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01931" y="1189185"/>
            <a:ext cx="8740142" cy="1658352"/>
          </a:xfrm>
        </p:spPr>
        <p:txBody>
          <a:bodyPr/>
          <a:lstStyle>
            <a:lvl1pPr marL="0" indent="0">
              <a:buNone/>
              <a:defRPr>
                <a:solidFill>
                  <a:schemeClr val="tx2"/>
                </a:solidFill>
              </a:defRPr>
            </a:lvl1pPr>
            <a:lvl2pPr marL="0" indent="0">
              <a:buFontTx/>
              <a:buNone/>
              <a:defRPr sz="1600"/>
            </a:lvl2pPr>
            <a:lvl3pPr marL="187897" indent="0">
              <a:buNone/>
              <a:defRPr/>
            </a:lvl3pPr>
            <a:lvl4pPr marL="375793" indent="0">
              <a:buNone/>
              <a:defRPr/>
            </a:lvl4pPr>
            <a:lvl5pPr marL="56369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14126067"/>
      </p:ext>
    </p:extLst>
  </p:cSld>
  <p:clrMapOvr>
    <a:masterClrMapping/>
  </p:clrMapOvr>
  <p:transition>
    <p:fade/>
  </p:transition>
  <p:timing>
    <p:tnLst>
      <p:par>
        <p:cTn id="1" dur="indefinite" restart="never" nodeType="tmRoot"/>
      </p:par>
    </p:tnLst>
  </p:timing>
</p:sldLayout>
</file>

<file path=ppt/slideLayouts/slideLayout35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01931" y="1189189"/>
            <a:ext cx="8740142" cy="1726063"/>
          </a:xfrm>
        </p:spPr>
        <p:txBody>
          <a:bodyPr>
            <a:spAutoFit/>
          </a:bodyPr>
          <a:lstStyle>
            <a:lvl1pPr>
              <a:defRPr>
                <a:solidFill>
                  <a:schemeClr val="accent2"/>
                </a:soli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9872091"/>
      </p:ext>
    </p:extLst>
  </p:cSld>
  <p:clrMapOvr>
    <a:masterClrMapping/>
  </p:clrMapOvr>
  <p:transition>
    <p:fade/>
  </p:transition>
  <p:timing>
    <p:tnLst>
      <p:par>
        <p:cTn id="1" dur="indefinite" restart="never" nodeType="tmRoot"/>
      </p:par>
    </p:tnLst>
  </p:timing>
</p:sldLayout>
</file>

<file path=ppt/slideLayouts/slideLayout35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01931" y="1189189"/>
            <a:ext cx="8740142" cy="1726063"/>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40900538"/>
      </p:ext>
    </p:extLst>
  </p:cSld>
  <p:clrMapOvr>
    <a:masterClrMapping/>
  </p:clrMapOvr>
  <p:transition>
    <p:fade/>
  </p:transition>
  <p:timing>
    <p:tnLst>
      <p:par>
        <p:cTn id="1" dur="indefinite" restart="never" nodeType="tmRoot"/>
      </p:par>
    </p:tnLst>
  </p:timing>
</p:sldLayout>
</file>

<file path=ppt/slideLayouts/slideLayout35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50" y="1189189"/>
            <a:ext cx="4033911" cy="2032301"/>
          </a:xfrm>
        </p:spPr>
        <p:txBody>
          <a:bodyPr wrap="square">
            <a:spAutoFit/>
          </a:bodyPr>
          <a:lstStyle>
            <a:lvl1pPr marL="0" indent="0">
              <a:spcBef>
                <a:spcPts val="1008"/>
              </a:spcBef>
              <a:buClr>
                <a:schemeClr val="tx1"/>
              </a:buClr>
              <a:buFont typeface="Wingdings" pitchFamily="2" charset="2"/>
              <a:buNone/>
              <a:defRPr sz="3000">
                <a:solidFill>
                  <a:schemeClr val="accent2"/>
                </a:solidFill>
              </a:defRPr>
            </a:lvl1pPr>
            <a:lvl2pPr marL="0" indent="0">
              <a:buNone/>
              <a:defRPr sz="1600"/>
            </a:lvl2pPr>
            <a:lvl3pPr marL="190507" indent="0">
              <a:buNone/>
              <a:tabLst/>
              <a:defRPr sz="1600"/>
            </a:lvl3pPr>
            <a:lvl4pPr marL="378402" indent="0">
              <a:buNone/>
              <a:defRPr/>
            </a:lvl4pPr>
            <a:lvl5pPr marL="56369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908179" y="1189189"/>
            <a:ext cx="4033911" cy="2032301"/>
          </a:xfrm>
        </p:spPr>
        <p:txBody>
          <a:bodyPr wrap="square">
            <a:spAutoFit/>
          </a:bodyPr>
          <a:lstStyle>
            <a:lvl1pPr marL="0" indent="0">
              <a:spcBef>
                <a:spcPts val="1008"/>
              </a:spcBef>
              <a:buClr>
                <a:schemeClr val="tx1"/>
              </a:buClr>
              <a:buFont typeface="Wingdings" pitchFamily="2" charset="2"/>
              <a:buNone/>
              <a:defRPr sz="3000">
                <a:solidFill>
                  <a:srgbClr val="68217A"/>
                </a:solidFill>
              </a:defRPr>
            </a:lvl1pPr>
            <a:lvl2pPr marL="0" indent="0">
              <a:buNone/>
              <a:defRPr sz="1600"/>
            </a:lvl2pPr>
            <a:lvl3pPr marL="190507" indent="0">
              <a:buNone/>
              <a:tabLst/>
              <a:defRPr sz="1600"/>
            </a:lvl3pPr>
            <a:lvl4pPr marL="378402" indent="0">
              <a:buNone/>
              <a:defRPr/>
            </a:lvl4pPr>
            <a:lvl5pPr marL="56369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33147615"/>
      </p:ext>
    </p:extLst>
  </p:cSld>
  <p:clrMapOvr>
    <a:masterClrMapping/>
  </p:clrMapOvr>
  <p:transition>
    <p:fade/>
  </p:transition>
  <p:timing>
    <p:tnLst>
      <p:par>
        <p:cTn id="1" dur="indefinite" restart="never" nodeType="tmRoot"/>
      </p:par>
    </p:tnLst>
  </p:timing>
</p:sldLayout>
</file>

<file path=ppt/slideLayouts/slideLayout35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50" y="1189189"/>
            <a:ext cx="4033911" cy="2032301"/>
          </a:xfrm>
        </p:spPr>
        <p:txBody>
          <a:bodyPr wrap="square">
            <a:spAutoFit/>
          </a:bodyPr>
          <a:lstStyle>
            <a:lvl1pPr marL="0" indent="0">
              <a:spcBef>
                <a:spcPts val="1008"/>
              </a:spcBef>
              <a:buClr>
                <a:schemeClr val="tx1"/>
              </a:buClr>
              <a:buFont typeface="Wingdings" pitchFamily="2" charset="2"/>
              <a:buNone/>
              <a:defRPr sz="3000">
                <a:solidFill>
                  <a:schemeClr val="tx2"/>
                </a:solidFill>
              </a:defRPr>
            </a:lvl1pPr>
            <a:lvl2pPr marL="0" indent="0">
              <a:buNone/>
              <a:defRPr sz="1600"/>
            </a:lvl2pPr>
            <a:lvl3pPr marL="190507" indent="0">
              <a:buNone/>
              <a:tabLst/>
              <a:defRPr sz="1600"/>
            </a:lvl3pPr>
            <a:lvl4pPr marL="378402" indent="0">
              <a:buNone/>
              <a:defRPr/>
            </a:lvl4pPr>
            <a:lvl5pPr marL="56369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908179" y="1189189"/>
            <a:ext cx="4033911" cy="2032301"/>
          </a:xfrm>
        </p:spPr>
        <p:txBody>
          <a:bodyPr wrap="square">
            <a:spAutoFit/>
          </a:bodyPr>
          <a:lstStyle>
            <a:lvl1pPr marL="0" indent="0">
              <a:spcBef>
                <a:spcPts val="1008"/>
              </a:spcBef>
              <a:buClr>
                <a:schemeClr val="tx1"/>
              </a:buClr>
              <a:buFont typeface="Wingdings" pitchFamily="2" charset="2"/>
              <a:buNone/>
              <a:defRPr sz="3000">
                <a:solidFill>
                  <a:schemeClr val="tx2"/>
                </a:solidFill>
              </a:defRPr>
            </a:lvl1pPr>
            <a:lvl2pPr marL="0" indent="0">
              <a:buNone/>
              <a:defRPr sz="1600"/>
            </a:lvl2pPr>
            <a:lvl3pPr marL="190507" indent="0">
              <a:buNone/>
              <a:tabLst/>
              <a:defRPr sz="1600"/>
            </a:lvl3pPr>
            <a:lvl4pPr marL="378402" indent="0">
              <a:buNone/>
              <a:defRPr/>
            </a:lvl4pPr>
            <a:lvl5pPr marL="56369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69983421"/>
      </p:ext>
    </p:extLst>
  </p:cSld>
  <p:clrMapOvr>
    <a:masterClrMapping/>
  </p:clrMapOvr>
  <p:transition>
    <p:fade/>
  </p:transition>
  <p:timing>
    <p:tnLst>
      <p:par>
        <p:cTn id="1" dur="indefinite" restart="never" nodeType="tmRoot"/>
      </p:par>
    </p:tnLst>
  </p:timing>
</p:sldLayout>
</file>

<file path=ppt/slideLayouts/slideLayout35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50" y="1189188"/>
            <a:ext cx="4033911" cy="2100012"/>
          </a:xfrm>
        </p:spPr>
        <p:txBody>
          <a:bodyPr wrap="square">
            <a:spAutoFit/>
          </a:bodyPr>
          <a:lstStyle>
            <a:lvl1pPr marL="236178" indent="-236178">
              <a:spcBef>
                <a:spcPts val="1008"/>
              </a:spcBef>
              <a:buClr>
                <a:schemeClr val="tx1"/>
              </a:buClr>
              <a:buFont typeface="Arial" pitchFamily="34" charset="0"/>
              <a:buChar char="•"/>
              <a:defRPr sz="3000">
                <a:solidFill>
                  <a:srgbClr val="68217A"/>
                </a:solidFill>
              </a:defRPr>
            </a:lvl1pPr>
            <a:lvl2pPr marL="436588" indent="-191674">
              <a:defRPr sz="2000"/>
            </a:lvl2pPr>
            <a:lvl3pPr marL="575023" indent="-138439">
              <a:tabLst/>
              <a:defRPr sz="1600"/>
            </a:lvl3pPr>
            <a:lvl4pPr marL="724101" indent="-149078">
              <a:defRPr/>
            </a:lvl4pPr>
            <a:lvl5pPr marL="862529" indent="-13843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908179" y="1189188"/>
            <a:ext cx="4033911" cy="2100012"/>
          </a:xfrm>
        </p:spPr>
        <p:txBody>
          <a:bodyPr wrap="square">
            <a:spAutoFit/>
          </a:bodyPr>
          <a:lstStyle>
            <a:lvl1pPr marL="236178" indent="-236178">
              <a:spcBef>
                <a:spcPts val="1008"/>
              </a:spcBef>
              <a:buClr>
                <a:schemeClr val="tx1"/>
              </a:buClr>
              <a:buFont typeface="Arial" pitchFamily="34" charset="0"/>
              <a:buChar char="•"/>
              <a:defRPr sz="3000">
                <a:solidFill>
                  <a:srgbClr val="68217A"/>
                </a:solidFill>
              </a:defRPr>
            </a:lvl1pPr>
            <a:lvl2pPr marL="436588" indent="-191674">
              <a:defRPr sz="2000"/>
            </a:lvl2pPr>
            <a:lvl3pPr marL="575023" indent="-138439">
              <a:tabLst/>
              <a:defRPr sz="1600"/>
            </a:lvl3pPr>
            <a:lvl4pPr marL="724101" indent="-149078">
              <a:defRPr/>
            </a:lvl4pPr>
            <a:lvl5pPr marL="862529" indent="-13843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55653498"/>
      </p:ext>
    </p:extLst>
  </p:cSld>
  <p:clrMapOvr>
    <a:masterClrMapping/>
  </p:clrMapOvr>
  <p:transition>
    <p:fade/>
  </p:transition>
  <p:timing>
    <p:tnLst>
      <p:par>
        <p:cTn id="1" dur="indefinite" restart="never" nodeType="tmRoot"/>
      </p:par>
    </p:tnLst>
  </p:timing>
</p:sldLayout>
</file>

<file path=ppt/slideLayouts/slideLayout35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50" y="1189188"/>
            <a:ext cx="4033911" cy="2100012"/>
          </a:xfrm>
        </p:spPr>
        <p:txBody>
          <a:bodyPr wrap="square">
            <a:spAutoFit/>
          </a:bodyPr>
          <a:lstStyle>
            <a:lvl1pPr marL="236178" indent="-236178">
              <a:spcBef>
                <a:spcPts val="1008"/>
              </a:spcBef>
              <a:buClr>
                <a:schemeClr val="tx2"/>
              </a:buClr>
              <a:buFont typeface="Arial" pitchFamily="34" charset="0"/>
              <a:buChar char="•"/>
              <a:defRPr sz="3000">
                <a:gradFill>
                  <a:gsLst>
                    <a:gs pos="1250">
                      <a:schemeClr val="tx2"/>
                    </a:gs>
                    <a:gs pos="99000">
                      <a:schemeClr val="tx2"/>
                    </a:gs>
                  </a:gsLst>
                  <a:lin ang="5400000" scaled="0"/>
                </a:gradFill>
              </a:defRPr>
            </a:lvl1pPr>
            <a:lvl2pPr marL="436588" indent="-191674">
              <a:defRPr sz="2000"/>
            </a:lvl2pPr>
            <a:lvl3pPr marL="575023" indent="-138439">
              <a:tabLst/>
              <a:defRPr sz="1600"/>
            </a:lvl3pPr>
            <a:lvl4pPr marL="724101" indent="-149078">
              <a:defRPr/>
            </a:lvl4pPr>
            <a:lvl5pPr marL="862529" indent="-13843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908179" y="1189188"/>
            <a:ext cx="4033911" cy="2100012"/>
          </a:xfrm>
        </p:spPr>
        <p:txBody>
          <a:bodyPr wrap="square">
            <a:spAutoFit/>
          </a:bodyPr>
          <a:lstStyle>
            <a:lvl1pPr marL="236178" indent="-236178">
              <a:spcBef>
                <a:spcPts val="1008"/>
              </a:spcBef>
              <a:buClr>
                <a:schemeClr val="tx2"/>
              </a:buClr>
              <a:buFont typeface="Arial" pitchFamily="34" charset="0"/>
              <a:buChar char="•"/>
              <a:defRPr sz="3000">
                <a:gradFill>
                  <a:gsLst>
                    <a:gs pos="1250">
                      <a:schemeClr val="tx2"/>
                    </a:gs>
                    <a:gs pos="99000">
                      <a:schemeClr val="tx2"/>
                    </a:gs>
                  </a:gsLst>
                  <a:lin ang="5400000" scaled="0"/>
                </a:gradFill>
              </a:defRPr>
            </a:lvl1pPr>
            <a:lvl2pPr marL="436588" indent="-191674">
              <a:defRPr sz="2000"/>
            </a:lvl2pPr>
            <a:lvl3pPr marL="575023" indent="-138439">
              <a:tabLst/>
              <a:defRPr sz="1600"/>
            </a:lvl3pPr>
            <a:lvl4pPr marL="724101" indent="-149078">
              <a:defRPr/>
            </a:lvl4pPr>
            <a:lvl5pPr marL="862529" indent="-13843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15021201"/>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solidFill>
                  <a:srgbClr val="000000"/>
                </a:solidFill>
              </a:rPr>
              <a:t>2/24/2009</a:t>
            </a: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DA65E0E-9CC3-4660-817A-30CCE6B9CA0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600499167"/>
      </p:ext>
    </p:extLst>
  </p:cSld>
  <p:clrMapOvr>
    <a:masterClrMapping/>
  </p:clrMapOvr>
</p:sldLayout>
</file>

<file path=ppt/slideLayouts/slideLayout360.xml><?xml version="1.0" encoding="utf-8"?>
<p:sldLayout xmlns:a="http://schemas.openxmlformats.org/drawingml/2006/main" xmlns:r="http://schemas.openxmlformats.org/officeDocument/2006/relationships" xmlns:p="http://schemas.openxmlformats.org/presentationml/2006/main" preserve="1" userDrawn="1">
  <p:cSld name="Two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01936" y="2082615"/>
            <a:ext cx="4370071" cy="3586208"/>
          </a:xfrm>
          <a:solidFill>
            <a:schemeClr val="accent1"/>
          </a:solidFill>
        </p:spPr>
        <p:txBody>
          <a:bodyPr wrap="square" tIns="120288" bIns="120288">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507" indent="0">
              <a:buNone/>
              <a:tabLst/>
              <a:defRPr sz="1600">
                <a:solidFill>
                  <a:schemeClr val="bg1"/>
                </a:solidFill>
              </a:defRPr>
            </a:lvl3pPr>
            <a:lvl4pPr marL="378402" indent="0">
              <a:buNone/>
              <a:defRPr>
                <a:solidFill>
                  <a:schemeClr val="bg1"/>
                </a:solidFill>
              </a:defRPr>
            </a:lvl4pPr>
            <a:lvl5pPr marL="563690"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3"/>
          <p:cNvSpPr>
            <a:spLocks noGrp="1"/>
          </p:cNvSpPr>
          <p:nvPr>
            <p:ph type="body" sz="quarter" idx="11"/>
          </p:nvPr>
        </p:nvSpPr>
        <p:spPr>
          <a:xfrm>
            <a:off x="4570940" y="2082615"/>
            <a:ext cx="4370071" cy="3586208"/>
          </a:xfrm>
          <a:solidFill>
            <a:schemeClr val="accent4"/>
          </a:solidFill>
        </p:spPr>
        <p:txBody>
          <a:bodyPr wrap="square" tIns="120288" bIns="120288">
            <a:noAutofit/>
          </a:bodyPr>
          <a:lstStyle>
            <a:lvl1pPr marL="0" indent="0">
              <a:spcBef>
                <a:spcPts val="1008"/>
              </a:spcBef>
              <a:buClr>
                <a:schemeClr val="tx1"/>
              </a:buClr>
              <a:buFont typeface="Wingdings" pitchFamily="2" charset="2"/>
              <a:buNone/>
              <a:defRPr sz="3300">
                <a:solidFill>
                  <a:srgbClr val="FFFFFF"/>
                </a:solidFill>
              </a:defRPr>
            </a:lvl1pPr>
            <a:lvl2pPr marL="0" indent="0">
              <a:spcBef>
                <a:spcPts val="889"/>
              </a:spcBef>
              <a:buNone/>
              <a:defRPr sz="1600">
                <a:solidFill>
                  <a:srgbClr val="FFFFFF"/>
                </a:solidFill>
              </a:defRPr>
            </a:lvl2pPr>
            <a:lvl3pPr marL="190507" indent="0">
              <a:buNone/>
              <a:tabLst/>
              <a:defRPr sz="1600">
                <a:solidFill>
                  <a:srgbClr val="FFFFFF"/>
                </a:solidFill>
              </a:defRPr>
            </a:lvl3pPr>
            <a:lvl4pPr marL="378402" indent="0">
              <a:buNone/>
              <a:defRPr>
                <a:solidFill>
                  <a:srgbClr val="FFFFFF"/>
                </a:solidFill>
              </a:defRPr>
            </a:lvl4pPr>
            <a:lvl5pPr marL="563690" indent="0">
              <a:buNone/>
              <a:tabLst/>
              <a:defRPr>
                <a:solidFill>
                  <a:srgbClr val="FFFFFF"/>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21939091"/>
      </p:ext>
    </p:extLst>
  </p:cSld>
  <p:clrMapOvr>
    <a:masterClrMapping/>
  </p:clrMapOvr>
  <p:transition>
    <p:fade/>
  </p:transition>
  <p:timing>
    <p:tnLst>
      <p:par>
        <p:cTn id="1" dur="indefinite" restart="never" nodeType="tmRoot"/>
      </p:par>
    </p:tnLst>
  </p:timing>
</p:sldLayout>
</file>

<file path=ppt/slideLayouts/slideLayout361.xml><?xml version="1.0" encoding="utf-8"?>
<p:sldLayout xmlns:a="http://schemas.openxmlformats.org/drawingml/2006/main" xmlns:r="http://schemas.openxmlformats.org/officeDocument/2006/relationships" xmlns:p="http://schemas.openxmlformats.org/presentationml/2006/main" preserve="1" userDrawn="1">
  <p:cSld name="Three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01931" y="2082615"/>
            <a:ext cx="2877524" cy="3586208"/>
          </a:xfrm>
          <a:solidFill>
            <a:schemeClr val="accent2"/>
          </a:solidFill>
        </p:spPr>
        <p:txBody>
          <a:bodyPr wrap="square" tIns="120288" bIns="120288">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507" indent="0">
              <a:buNone/>
              <a:tabLst/>
              <a:defRPr sz="1600">
                <a:solidFill>
                  <a:schemeClr val="bg1"/>
                </a:solidFill>
              </a:defRPr>
            </a:lvl3pPr>
            <a:lvl4pPr marL="378402" indent="0">
              <a:buNone/>
              <a:defRPr>
                <a:solidFill>
                  <a:schemeClr val="bg1"/>
                </a:solidFill>
              </a:defRPr>
            </a:lvl4pPr>
            <a:lvl5pPr marL="563690"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3118696" y="2082615"/>
            <a:ext cx="2877524" cy="3586208"/>
          </a:xfrm>
          <a:solidFill>
            <a:schemeClr val="accent3"/>
          </a:solidFill>
          <a:ln>
            <a:noFill/>
          </a:ln>
        </p:spPr>
        <p:txBody>
          <a:bodyPr wrap="square" tIns="120288" bIns="120288">
            <a:noAutofit/>
          </a:bodyPr>
          <a:lstStyle>
            <a:lvl1pPr marL="0" indent="0">
              <a:spcBef>
                <a:spcPts val="1008"/>
              </a:spcBef>
              <a:buClr>
                <a:schemeClr val="tx1"/>
              </a:buClr>
              <a:buFont typeface="Wingdings" pitchFamily="2" charset="2"/>
              <a:buNone/>
              <a:defRPr sz="3300">
                <a:solidFill>
                  <a:schemeClr val="tx1"/>
                </a:solidFill>
              </a:defRPr>
            </a:lvl1pPr>
            <a:lvl2pPr marL="0" indent="0">
              <a:spcBef>
                <a:spcPts val="889"/>
              </a:spcBef>
              <a:buNone/>
              <a:defRPr sz="1600">
                <a:solidFill>
                  <a:schemeClr val="tx1"/>
                </a:solidFill>
              </a:defRPr>
            </a:lvl2pPr>
            <a:lvl3pPr marL="190507" indent="0">
              <a:buNone/>
              <a:tabLst/>
              <a:defRPr sz="1600">
                <a:solidFill>
                  <a:schemeClr val="tx1"/>
                </a:solidFill>
              </a:defRPr>
            </a:lvl3pPr>
            <a:lvl4pPr marL="378402" indent="0">
              <a:buNone/>
              <a:defRPr>
                <a:solidFill>
                  <a:schemeClr val="tx1"/>
                </a:solidFill>
              </a:defRPr>
            </a:lvl4pPr>
            <a:lvl5pPr marL="563690" indent="0">
              <a:buNone/>
              <a:tabLst/>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2"/>
          </p:nvPr>
        </p:nvSpPr>
        <p:spPr>
          <a:xfrm>
            <a:off x="6033267" y="2082615"/>
            <a:ext cx="2911140" cy="3586208"/>
          </a:xfrm>
          <a:solidFill>
            <a:schemeClr val="accent1"/>
          </a:solidFill>
        </p:spPr>
        <p:txBody>
          <a:bodyPr wrap="square" tIns="120288" bIns="120288">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507" indent="0">
              <a:buNone/>
              <a:tabLst/>
              <a:defRPr sz="1600">
                <a:solidFill>
                  <a:schemeClr val="bg1"/>
                </a:solidFill>
              </a:defRPr>
            </a:lvl3pPr>
            <a:lvl4pPr marL="378402" indent="0">
              <a:buNone/>
              <a:defRPr>
                <a:solidFill>
                  <a:schemeClr val="bg1"/>
                </a:solidFill>
              </a:defRPr>
            </a:lvl4pPr>
            <a:lvl5pPr marL="563690"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4145278"/>
      </p:ext>
    </p:extLst>
  </p:cSld>
  <p:clrMapOvr>
    <a:masterClrMapping/>
  </p:clrMapOvr>
  <p:transition>
    <p:fade/>
  </p:transition>
  <p:timing>
    <p:tnLst>
      <p:par>
        <p:cTn id="1" dur="indefinite" restart="never" nodeType="tmRoot"/>
      </p:par>
    </p:tnLst>
  </p:timing>
</p:sldLayout>
</file>

<file path=ppt/slideLayouts/slideLayout362.xml><?xml version="1.0" encoding="utf-8"?>
<p:sldLayout xmlns:a="http://schemas.openxmlformats.org/drawingml/2006/main" xmlns:r="http://schemas.openxmlformats.org/officeDocument/2006/relationships" xmlns:p="http://schemas.openxmlformats.org/presentationml/2006/main" preserve="1" userDrawn="1">
  <p:cSld name="Content Tile + Image">
    <p:spTree>
      <p:nvGrpSpPr>
        <p:cNvPr id="1" name=""/>
        <p:cNvGrpSpPr/>
        <p:nvPr/>
      </p:nvGrpSpPr>
      <p:grpSpPr>
        <a:xfrm>
          <a:off x="0" y="0"/>
          <a:ext cx="0" cy="0"/>
          <a:chOff x="0" y="0"/>
          <a:chExt cx="0" cy="0"/>
        </a:xfrm>
      </p:grpSpPr>
      <p:sp>
        <p:nvSpPr>
          <p:cNvPr id="7" name="Picture Placeholder 3"/>
          <p:cNvSpPr>
            <a:spLocks noGrp="1"/>
          </p:cNvSpPr>
          <p:nvPr>
            <p:ph type="pic" sz="quarter" idx="14"/>
          </p:nvPr>
        </p:nvSpPr>
        <p:spPr>
          <a:xfrm>
            <a:off x="3065959" y="2080719"/>
            <a:ext cx="5878465" cy="608834"/>
          </a:xfrm>
        </p:spPr>
        <p:txBody>
          <a:bodyPr/>
          <a:lstStyle/>
          <a:p>
            <a:endParaRPr lang="en-US" dirty="0"/>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01931" y="2082615"/>
            <a:ext cx="2877524" cy="3586208"/>
          </a:xfrm>
          <a:solidFill>
            <a:schemeClr val="accent2"/>
          </a:solidFill>
        </p:spPr>
        <p:txBody>
          <a:bodyPr wrap="square" tIns="120288" bIns="120288">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507" indent="0">
              <a:buNone/>
              <a:tabLst/>
              <a:defRPr sz="1600">
                <a:solidFill>
                  <a:schemeClr val="bg1"/>
                </a:solidFill>
              </a:defRPr>
            </a:lvl3pPr>
            <a:lvl4pPr marL="378402" indent="0">
              <a:buNone/>
              <a:defRPr>
                <a:solidFill>
                  <a:schemeClr val="bg1"/>
                </a:solidFill>
              </a:defRPr>
            </a:lvl4pPr>
            <a:lvl5pPr marL="563690"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71333249"/>
      </p:ext>
    </p:extLst>
  </p:cSld>
  <p:clrMapOvr>
    <a:masterClrMapping/>
  </p:clrMapOvr>
  <p:transition>
    <p:fade/>
  </p:transition>
  <p:timing>
    <p:tnLst>
      <p:par>
        <p:cTn id="1" dur="indefinite" restart="never" nodeType="tmRoot"/>
      </p:par>
    </p:tnLst>
  </p:timing>
</p:sldLayout>
</file>

<file path=ppt/slideLayouts/slideLayout36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25361372"/>
      </p:ext>
    </p:extLst>
  </p:cSld>
  <p:clrMapOvr>
    <a:masterClrMapping/>
  </p:clrMapOvr>
  <p:transition>
    <p:fade/>
  </p:transition>
  <p:timing>
    <p:tnLst>
      <p:par>
        <p:cTn id="1" dur="indefinite" restart="never" nodeType="tmRoot"/>
      </p:par>
    </p:tnLst>
  </p:timing>
</p:sldLayout>
</file>

<file path=ppt/slideLayouts/slideLayout364.xml><?xml version="1.0" encoding="utf-8"?>
<p:sldLayout xmlns:a="http://schemas.openxmlformats.org/drawingml/2006/main" xmlns:r="http://schemas.openxmlformats.org/officeDocument/2006/relationships" xmlns:p="http://schemas.openxmlformats.org/presentationml/2006/main" preserve="1" userDrawn="1">
  <p:cSld name="Emphasis Content">
    <p:bg>
      <p:bgPr>
        <a:solidFill>
          <a:schemeClr val="accent2"/>
        </a:solidFill>
        <a:effectLst/>
      </p:bgPr>
    </p:bg>
    <p:spTree>
      <p:nvGrpSpPr>
        <p:cNvPr id="1" name=""/>
        <p:cNvGrpSpPr/>
        <p:nvPr/>
      </p:nvGrpSpPr>
      <p:grpSpPr>
        <a:xfrm>
          <a:off x="0" y="0"/>
          <a:ext cx="0" cy="0"/>
          <a:chOff x="0" y="0"/>
          <a:chExt cx="0" cy="0"/>
        </a:xfrm>
      </p:grpSpPr>
      <p:sp>
        <p:nvSpPr>
          <p:cNvPr id="5" name="Text Placeholder 3"/>
          <p:cNvSpPr>
            <a:spLocks noGrp="1"/>
          </p:cNvSpPr>
          <p:nvPr>
            <p:ph type="body" sz="quarter" idx="10"/>
          </p:nvPr>
        </p:nvSpPr>
        <p:spPr>
          <a:xfrm>
            <a:off x="201934" y="2082632"/>
            <a:ext cx="8740142" cy="1098199"/>
          </a:xfrm>
        </p:spPr>
        <p:txBody>
          <a:bodyPr wrap="square">
            <a:spAutoFit/>
          </a:bodyPr>
          <a:lstStyle>
            <a:lvl1pPr marL="0" indent="0">
              <a:spcBef>
                <a:spcPts val="1008"/>
              </a:spcBef>
              <a:buClr>
                <a:schemeClr val="tx1"/>
              </a:buClr>
              <a:buFont typeface="Wingdings" pitchFamily="2" charset="2"/>
              <a:buNone/>
              <a:defRPr sz="4400">
                <a:solidFill>
                  <a:schemeClr val="tx1"/>
                </a:solidFill>
              </a:defRPr>
            </a:lvl1pPr>
            <a:lvl2pPr marL="0" indent="0">
              <a:spcBef>
                <a:spcPts val="889"/>
              </a:spcBef>
              <a:buNone/>
              <a:defRPr sz="1600">
                <a:solidFill>
                  <a:schemeClr val="tx1"/>
                </a:solidFill>
              </a:defRPr>
            </a:lvl2pPr>
            <a:lvl3pPr marL="190507" indent="0">
              <a:buNone/>
              <a:tabLst/>
              <a:defRPr sz="1600">
                <a:solidFill>
                  <a:schemeClr val="tx1"/>
                </a:solidFill>
              </a:defRPr>
            </a:lvl3pPr>
            <a:lvl4pPr marL="378402" indent="0">
              <a:buNone/>
              <a:defRPr>
                <a:solidFill>
                  <a:schemeClr val="tx1"/>
                </a:solidFill>
              </a:defRPr>
            </a:lvl4pPr>
            <a:lvl5pPr marL="563690" indent="0">
              <a:buNone/>
              <a:tabLst/>
              <a:defRPr>
                <a:solidFill>
                  <a:schemeClr val="tx1"/>
                </a:solidFill>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96675675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5.xml><?xml version="1.0" encoding="utf-8"?>
<p:sldLayout xmlns:a="http://schemas.openxmlformats.org/drawingml/2006/main" xmlns:r="http://schemas.openxmlformats.org/officeDocument/2006/relationships" xmlns:p="http://schemas.openxmlformats.org/presentationml/2006/main" preserve="1" userDrawn="1">
  <p:cSld name="Emphasis Content One Tile">
    <p:bg>
      <p:bgPr>
        <a:solidFill>
          <a:schemeClr val="accent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a:xfrm>
            <a:off x="6033267" y="2082615"/>
            <a:ext cx="2911140" cy="3586208"/>
          </a:xfrm>
          <a:solidFill>
            <a:schemeClr val="accent3"/>
          </a:solidFill>
        </p:spPr>
        <p:txBody>
          <a:bodyPr wrap="square" tIns="120288" bIns="120288">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507" indent="0">
              <a:buNone/>
              <a:tabLst/>
              <a:defRPr sz="1600">
                <a:solidFill>
                  <a:schemeClr val="bg1"/>
                </a:solidFill>
              </a:defRPr>
            </a:lvl3pPr>
            <a:lvl4pPr marL="378402" indent="0">
              <a:buNone/>
              <a:defRPr>
                <a:solidFill>
                  <a:schemeClr val="bg1"/>
                </a:solidFill>
              </a:defRPr>
            </a:lvl4pPr>
            <a:lvl5pPr marL="563690"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0"/>
          </p:nvPr>
        </p:nvSpPr>
        <p:spPr>
          <a:xfrm>
            <a:off x="201936" y="2082628"/>
            <a:ext cx="5378549" cy="2486271"/>
          </a:xfrm>
        </p:spPr>
        <p:txBody>
          <a:bodyPr wrap="square">
            <a:spAutoFit/>
          </a:bodyPr>
          <a:lstStyle>
            <a:lvl1pPr marL="0" indent="0">
              <a:spcBef>
                <a:spcPts val="1008"/>
              </a:spcBef>
              <a:buClr>
                <a:schemeClr val="tx1"/>
              </a:buClr>
              <a:buFont typeface="Wingdings" pitchFamily="2" charset="2"/>
              <a:buNone/>
              <a:defRPr sz="4400">
                <a:solidFill>
                  <a:schemeClr val="tx1"/>
                </a:solidFill>
              </a:defRPr>
            </a:lvl1pPr>
            <a:lvl2pPr marL="0" indent="0">
              <a:spcBef>
                <a:spcPts val="889"/>
              </a:spcBef>
              <a:buNone/>
              <a:defRPr sz="1600">
                <a:solidFill>
                  <a:schemeClr val="tx1"/>
                </a:solidFill>
              </a:defRPr>
            </a:lvl2pPr>
            <a:lvl3pPr marL="190507" indent="0">
              <a:buNone/>
              <a:tabLst/>
              <a:defRPr sz="1600">
                <a:solidFill>
                  <a:schemeClr val="tx1"/>
                </a:solidFill>
              </a:defRPr>
            </a:lvl3pPr>
            <a:lvl4pPr marL="378402" indent="0">
              <a:buNone/>
              <a:defRPr>
                <a:solidFill>
                  <a:schemeClr val="tx1"/>
                </a:solidFill>
              </a:defRPr>
            </a:lvl4pPr>
            <a:lvl5pPr marL="563690" indent="0">
              <a:buNone/>
              <a:tabLst/>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191294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6.xml><?xml version="1.0" encoding="utf-8"?>
<p:sldLayout xmlns:a="http://schemas.openxmlformats.org/drawingml/2006/main" xmlns:r="http://schemas.openxmlformats.org/officeDocument/2006/relationships" xmlns:p="http://schemas.openxmlformats.org/presentationml/2006/main" preserve="1" userDrawn="1">
  <p:cSld name="Four Content Tile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01950" y="1189193"/>
            <a:ext cx="4033911" cy="3095669"/>
          </a:xfrm>
        </p:spPr>
        <p:txBody>
          <a:bodyPr wrap="square">
            <a:spAutoFit/>
          </a:bodyPr>
          <a:lstStyle>
            <a:lvl1pPr marL="0" indent="0">
              <a:spcBef>
                <a:spcPts val="1008"/>
              </a:spcBef>
              <a:buClr>
                <a:schemeClr val="tx1"/>
              </a:buClr>
              <a:buFont typeface="Wingdings" pitchFamily="2" charset="2"/>
              <a:buNone/>
              <a:defRPr sz="4400">
                <a:solidFill>
                  <a:schemeClr val="accent2"/>
                </a:solidFill>
              </a:defRPr>
            </a:lvl1pPr>
            <a:lvl2pPr marL="0" indent="0">
              <a:spcBef>
                <a:spcPts val="889"/>
              </a:spcBef>
              <a:buNone/>
              <a:defRPr sz="1600"/>
            </a:lvl2pPr>
            <a:lvl3pPr marL="190507" indent="0">
              <a:buNone/>
              <a:tabLst/>
              <a:defRPr sz="1600"/>
            </a:lvl3pPr>
            <a:lvl4pPr marL="378402" indent="0">
              <a:buNone/>
              <a:defRPr/>
            </a:lvl4pPr>
            <a:lvl5pPr marL="56369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1"/>
          </p:nvPr>
        </p:nvSpPr>
        <p:spPr>
          <a:xfrm>
            <a:off x="4905825" y="1176725"/>
            <a:ext cx="1983340" cy="2644828"/>
          </a:xfrm>
          <a:solidFill>
            <a:srgbClr val="55C5E9"/>
          </a:solidFill>
        </p:spPr>
        <p:txBody>
          <a:bodyPr wrap="square" tIns="120288" bIns="120288">
            <a:noAutofit/>
          </a:bodyPr>
          <a:lstStyle>
            <a:lvl1pPr marL="0" indent="0">
              <a:spcBef>
                <a:spcPts val="1008"/>
              </a:spcBef>
              <a:buClr>
                <a:schemeClr val="tx1"/>
              </a:buClr>
              <a:buFont typeface="Wingdings" pitchFamily="2" charset="2"/>
              <a:buNone/>
              <a:defRPr sz="3300">
                <a:solidFill>
                  <a:schemeClr val="tx1"/>
                </a:solidFill>
              </a:defRPr>
            </a:lvl1pPr>
            <a:lvl2pPr marL="0" indent="0">
              <a:spcBef>
                <a:spcPts val="889"/>
              </a:spcBef>
              <a:buNone/>
              <a:defRPr sz="1600">
                <a:solidFill>
                  <a:schemeClr val="tx1"/>
                </a:solidFill>
              </a:defRPr>
            </a:lvl2pPr>
            <a:lvl3pPr marL="190507" indent="0">
              <a:buNone/>
              <a:tabLst/>
              <a:defRPr sz="1600">
                <a:solidFill>
                  <a:schemeClr val="bg1"/>
                </a:solidFill>
              </a:defRPr>
            </a:lvl3pPr>
            <a:lvl4pPr marL="378402" indent="0">
              <a:buNone/>
              <a:defRPr>
                <a:solidFill>
                  <a:schemeClr val="bg1"/>
                </a:solidFill>
              </a:defRPr>
            </a:lvl4pPr>
            <a:lvl5pPr marL="563690"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7" name="Text Placeholder 3"/>
          <p:cNvSpPr>
            <a:spLocks noGrp="1"/>
          </p:cNvSpPr>
          <p:nvPr>
            <p:ph type="body" sz="quarter" idx="12"/>
          </p:nvPr>
        </p:nvSpPr>
        <p:spPr>
          <a:xfrm>
            <a:off x="6928618" y="1176725"/>
            <a:ext cx="2016956" cy="2644828"/>
          </a:xfrm>
          <a:solidFill>
            <a:schemeClr val="accent2"/>
          </a:solidFill>
        </p:spPr>
        <p:txBody>
          <a:bodyPr wrap="square" tIns="120288" bIns="120288">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507" indent="0">
              <a:buNone/>
              <a:tabLst/>
              <a:defRPr sz="1600">
                <a:solidFill>
                  <a:schemeClr val="bg1"/>
                </a:solidFill>
              </a:defRPr>
            </a:lvl3pPr>
            <a:lvl4pPr marL="378402" indent="0">
              <a:buNone/>
              <a:defRPr>
                <a:solidFill>
                  <a:schemeClr val="bg1"/>
                </a:solidFill>
              </a:defRPr>
            </a:lvl4pPr>
            <a:lvl5pPr marL="563690"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8" name="Text Placeholder 3"/>
          <p:cNvSpPr>
            <a:spLocks noGrp="1"/>
          </p:cNvSpPr>
          <p:nvPr>
            <p:ph type="body" sz="quarter" idx="13"/>
          </p:nvPr>
        </p:nvSpPr>
        <p:spPr>
          <a:xfrm>
            <a:off x="4905825" y="3867937"/>
            <a:ext cx="1983340" cy="2689656"/>
          </a:xfrm>
          <a:solidFill>
            <a:schemeClr val="accent1"/>
          </a:solidFill>
        </p:spPr>
        <p:txBody>
          <a:bodyPr wrap="square" tIns="120288" bIns="120288">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507" indent="0">
              <a:buNone/>
              <a:tabLst/>
              <a:defRPr sz="1600">
                <a:solidFill>
                  <a:schemeClr val="bg1"/>
                </a:solidFill>
              </a:defRPr>
            </a:lvl3pPr>
            <a:lvl4pPr marL="378402" indent="0">
              <a:buNone/>
              <a:defRPr>
                <a:solidFill>
                  <a:schemeClr val="bg1"/>
                </a:solidFill>
              </a:defRPr>
            </a:lvl4pPr>
            <a:lvl5pPr marL="563690"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9" name="Text Placeholder 3"/>
          <p:cNvSpPr>
            <a:spLocks noGrp="1"/>
          </p:cNvSpPr>
          <p:nvPr>
            <p:ph type="body" sz="quarter" idx="14"/>
          </p:nvPr>
        </p:nvSpPr>
        <p:spPr>
          <a:xfrm>
            <a:off x="6928618" y="3867937"/>
            <a:ext cx="2016956" cy="2689656"/>
          </a:xfrm>
          <a:solidFill>
            <a:schemeClr val="accent5"/>
          </a:solidFill>
        </p:spPr>
        <p:txBody>
          <a:bodyPr wrap="square" tIns="120288" bIns="120288">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507" indent="0">
              <a:buNone/>
              <a:tabLst/>
              <a:defRPr sz="1600">
                <a:solidFill>
                  <a:schemeClr val="bg1"/>
                </a:solidFill>
              </a:defRPr>
            </a:lvl3pPr>
            <a:lvl4pPr marL="378402" indent="0">
              <a:buNone/>
              <a:defRPr>
                <a:solidFill>
                  <a:schemeClr val="bg1"/>
                </a:solidFill>
              </a:defRPr>
            </a:lvl4pPr>
            <a:lvl5pPr marL="563690" indent="0">
              <a:buNone/>
              <a:tabLst/>
              <a:defRPr>
                <a:solidFill>
                  <a:schemeClr val="bg1"/>
                </a:solidFill>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633236746"/>
      </p:ext>
    </p:extLst>
  </p:cSld>
  <p:clrMapOvr>
    <a:masterClrMapping/>
  </p:clrMapOvr>
  <p:transition>
    <p:fade/>
  </p:transition>
  <p:timing>
    <p:tnLst>
      <p:par>
        <p:cTn id="1" dur="indefinite" restart="never" nodeType="tmRoot"/>
      </p:par>
    </p:tnLst>
  </p:timing>
</p:sldLayout>
</file>

<file path=ppt/slideLayouts/slideLayout367.xml><?xml version="1.0" encoding="utf-8"?>
<p:sldLayout xmlns:a="http://schemas.openxmlformats.org/drawingml/2006/main" xmlns:r="http://schemas.openxmlformats.org/officeDocument/2006/relationships" xmlns:p="http://schemas.openxmlformats.org/presentationml/2006/main" preserve="1" userDrawn="1">
  <p:cSld name="4_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1931" y="2084198"/>
            <a:ext cx="8740142" cy="1796217"/>
          </a:xfrm>
          <a:noFill/>
        </p:spPr>
        <p:txBody>
          <a:bodyPr tIns="75159" bIns="75159"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49503809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8.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1931" y="2084198"/>
            <a:ext cx="8740142" cy="1796217"/>
          </a:xfrm>
          <a:noFill/>
        </p:spPr>
        <p:txBody>
          <a:bodyPr tIns="75159" bIns="75159"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30751605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9.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1931" y="2084198"/>
            <a:ext cx="8740142" cy="1796217"/>
          </a:xfrm>
          <a:noFill/>
        </p:spPr>
        <p:txBody>
          <a:bodyPr tIns="75159" bIns="75159" anchor="t" anchorCtr="0"/>
          <a:lstStyle>
            <a:lvl1pPr>
              <a:defRPr sz="7200" spc="-82" baseline="0">
                <a:solidFill>
                  <a:schemeClr val="bg1"/>
                </a:solidFill>
              </a:defRPr>
            </a:lvl1pPr>
          </a:lstStyle>
          <a:p>
            <a:r>
              <a:rPr lang="en-US" dirty="0" smtClean="0"/>
              <a:t>Section title</a:t>
            </a:r>
            <a:endParaRPr lang="en-US" dirty="0"/>
          </a:p>
        </p:txBody>
      </p:sp>
    </p:spTree>
    <p:extLst>
      <p:ext uri="{BB962C8B-B14F-4D97-AF65-F5344CB8AC3E}">
        <p14:creationId xmlns:p14="http://schemas.microsoft.com/office/powerpoint/2010/main" val="345008446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26"/>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41"/>
            <a:ext cx="7772400" cy="1500187"/>
          </a:xfrm>
        </p:spPr>
        <p:txBody>
          <a:bodyPr anchor="b"/>
          <a:lstStyle>
            <a:lvl1pPr marL="0" indent="0">
              <a:buNone/>
              <a:defRPr sz="2000"/>
            </a:lvl1pPr>
            <a:lvl2pPr marL="455646" indent="0">
              <a:buNone/>
              <a:defRPr sz="1800"/>
            </a:lvl2pPr>
            <a:lvl3pPr marL="911294" indent="0">
              <a:buNone/>
              <a:defRPr sz="1600"/>
            </a:lvl3pPr>
            <a:lvl4pPr marL="1366949" indent="0">
              <a:buNone/>
              <a:defRPr sz="1400"/>
            </a:lvl4pPr>
            <a:lvl5pPr marL="1822589" indent="0">
              <a:buNone/>
              <a:defRPr sz="1400"/>
            </a:lvl5pPr>
            <a:lvl6pPr marL="2278233" indent="0">
              <a:buNone/>
              <a:defRPr sz="1400"/>
            </a:lvl6pPr>
            <a:lvl7pPr marL="2733885" indent="0">
              <a:buNone/>
              <a:defRPr sz="1400"/>
            </a:lvl7pPr>
            <a:lvl8pPr marL="3189531" indent="0">
              <a:buNone/>
              <a:defRPr sz="1400"/>
            </a:lvl8pPr>
            <a:lvl9pPr marL="3645182"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r>
              <a:rPr lang="en-US">
                <a:solidFill>
                  <a:srgbClr val="000000"/>
                </a:solidFill>
              </a:rPr>
              <a:t>2/24/2009</a:t>
            </a: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E7A6FF5-74C0-4250-9BFD-1F867866F83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388542920"/>
      </p:ext>
    </p:extLst>
  </p:cSld>
  <p:clrMapOvr>
    <a:masterClrMapping/>
  </p:clrMapOvr>
</p:sldLayout>
</file>

<file path=ppt/slideLayouts/slideLayout370.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458762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1.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138755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2.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41226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5814842"/>
      </p:ext>
    </p:extLst>
  </p:cSld>
  <p:clrMapOvr>
    <a:masterClrMapping/>
  </p:clrMapOvr>
  <p:transition>
    <p:fade/>
  </p:transition>
  <p:timing>
    <p:tnLst>
      <p:par>
        <p:cTn id="1" dur="indefinite" restart="never" nodeType="tmRoot"/>
      </p:par>
    </p:tnLst>
  </p:timing>
</p:sldLayout>
</file>

<file path=ppt/slideLayouts/slideLayout37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189176"/>
            <a:ext cx="9144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8337" tIns="38337" rIns="38337" bIns="38337" numCol="1" spcCol="0" rtlCol="0" fromWordArt="0" anchor="ctr" anchorCtr="0" forceAA="0" compatLnSpc="1">
            <a:prstTxWarp prst="textNoShape">
              <a:avLst/>
            </a:prstTxWarp>
            <a:noAutofit/>
          </a:bodyPr>
          <a:lstStyle/>
          <a:p>
            <a:pPr algn="ctr" defTabSz="766442"/>
            <a:endParaRPr lang="en-US" sz="15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01951" y="1197334"/>
            <a:ext cx="8740141" cy="1642963"/>
          </a:xfrm>
        </p:spPr>
        <p:txBody>
          <a:bodyPr/>
          <a:lstStyle>
            <a:lvl1pPr marL="0" indent="0">
              <a:buNone/>
              <a:defRPr sz="2700">
                <a:gradFill>
                  <a:gsLst>
                    <a:gs pos="1250">
                      <a:srgbClr val="000000"/>
                    </a:gs>
                    <a:gs pos="100000">
                      <a:srgbClr val="000000"/>
                    </a:gs>
                  </a:gsLst>
                  <a:lin ang="5400000" scaled="0"/>
                </a:gradFill>
                <a:latin typeface="Segoe UI" pitchFamily="34" charset="0"/>
                <a:cs typeface="Segoe UI" pitchFamily="34" charset="0"/>
              </a:defRPr>
            </a:lvl1pPr>
            <a:lvl2pPr marL="284847" indent="0">
              <a:buNone/>
              <a:defRPr>
                <a:gradFill>
                  <a:gsLst>
                    <a:gs pos="1250">
                      <a:srgbClr val="000000"/>
                    </a:gs>
                    <a:gs pos="100000">
                      <a:srgbClr val="000000"/>
                    </a:gs>
                  </a:gsLst>
                  <a:lin ang="5400000" scaled="0"/>
                </a:gradFill>
                <a:latin typeface="Segoe UI" pitchFamily="34" charset="0"/>
                <a:cs typeface="Segoe UI" pitchFamily="34" charset="0"/>
              </a:defRPr>
            </a:lvl2pPr>
            <a:lvl3pPr marL="480518" indent="0">
              <a:buNone/>
              <a:defRPr>
                <a:gradFill>
                  <a:gsLst>
                    <a:gs pos="1250">
                      <a:srgbClr val="000000"/>
                    </a:gs>
                    <a:gs pos="100000">
                      <a:srgbClr val="000000"/>
                    </a:gs>
                  </a:gsLst>
                  <a:lin ang="5400000" scaled="0"/>
                </a:gradFill>
                <a:latin typeface="Segoe UI" pitchFamily="34" charset="0"/>
                <a:cs typeface="Segoe UI" pitchFamily="34" charset="0"/>
              </a:defRPr>
            </a:lvl3pPr>
            <a:lvl4pPr marL="669528" indent="0">
              <a:buNone/>
              <a:defRPr>
                <a:gradFill>
                  <a:gsLst>
                    <a:gs pos="1250">
                      <a:srgbClr val="000000"/>
                    </a:gs>
                    <a:gs pos="100000">
                      <a:srgbClr val="000000"/>
                    </a:gs>
                  </a:gsLst>
                  <a:lin ang="5400000" scaled="0"/>
                </a:gradFill>
                <a:latin typeface="Segoe UI" pitchFamily="34" charset="0"/>
                <a:cs typeface="Segoe UI" pitchFamily="34" charset="0"/>
              </a:defRPr>
            </a:lvl4pPr>
            <a:lvl5pPr marL="863862"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03481760"/>
      </p:ext>
    </p:extLst>
  </p:cSld>
  <p:clrMapOvr>
    <a:masterClrMapping/>
  </p:clrMapOvr>
  <p:transition>
    <p:fade/>
  </p:transition>
</p:sldLayout>
</file>

<file path=ppt/slideLayouts/slideLayout37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01931" y="1189187"/>
            <a:ext cx="8740142" cy="2006140"/>
          </a:xfrm>
          <a:prstGeom prst="rect">
            <a:avLst/>
          </a:prstGeom>
        </p:spPr>
        <p:txBody>
          <a:bodyPr/>
          <a:lstStyle>
            <a:lvl1pPr marL="238785" indent="-238785">
              <a:buClr>
                <a:schemeClr val="tx1"/>
              </a:buClr>
              <a:buSzPct val="90000"/>
              <a:buFont typeface="Arial" pitchFamily="34" charset="0"/>
              <a:buChar char="•"/>
              <a:defRPr sz="30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469743" indent="-230959">
              <a:buClr>
                <a:schemeClr val="tx1"/>
              </a:buClr>
              <a:buSzPct val="90000"/>
              <a:buFont typeface="Arial" pitchFamily="34" charset="0"/>
              <a:buChar char="•"/>
              <a:defRPr sz="26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708533" indent="-238785">
              <a:buClr>
                <a:schemeClr val="tx1"/>
              </a:buClr>
              <a:buSzPct val="90000"/>
              <a:buFont typeface="Arial" pitchFamily="34" charset="0"/>
              <a:buChar char="•"/>
              <a:defRPr sz="23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896423" indent="-18789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084323" indent="-187897">
              <a:buClr>
                <a:schemeClr val="tx1"/>
              </a:buClr>
              <a:buSzPct val="90000"/>
              <a:buFont typeface="Arial" pitchFamily="34" charset="0"/>
              <a:buChar char="•"/>
              <a:defRPr sz="16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5" y="6238884"/>
            <a:ext cx="9144001" cy="619125"/>
          </a:xfrm>
          <a:prstGeom prst="rect">
            <a:avLst/>
          </a:prstGeom>
          <a:solidFill>
            <a:srgbClr val="FFFF99"/>
          </a:solidFill>
        </p:spPr>
        <p:txBody>
          <a:bodyPr wrap="square" lIns="127773" tIns="63885" rIns="127773" bIns="63885" anchor="b" anchorCtr="0">
            <a:noAutofit/>
          </a:bodyPr>
          <a:lstStyle>
            <a:lvl1pPr algn="r">
              <a:buFont typeface="Arial" pitchFamily="34" charset="0"/>
              <a:buNone/>
              <a:defRPr sz="3000" spc="-42"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1852519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6.xml><?xml version="1.0" encoding="utf-8"?>
<p:sldLayout xmlns:a="http://schemas.openxmlformats.org/drawingml/2006/main" xmlns:r="http://schemas.openxmlformats.org/officeDocument/2006/relationships" xmlns:p="http://schemas.openxmlformats.org/presentationml/2006/main"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lIns="0" tIns="0" rIns="0" bIns="0"/>
          <a:lstStyle/>
          <a:p>
            <a:r>
              <a:rPr lang="en-US" dirty="0" smtClean="0"/>
              <a:t>Click to edit master title style</a:t>
            </a:r>
            <a:endParaRPr lang="en-US" dirty="0"/>
          </a:p>
        </p:txBody>
      </p:sp>
      <p:sp>
        <p:nvSpPr>
          <p:cNvPr id="5" name="Text Placeholder 4"/>
          <p:cNvSpPr>
            <a:spLocks noGrp="1"/>
          </p:cNvSpPr>
          <p:nvPr>
            <p:ph type="body" sz="quarter" idx="10"/>
          </p:nvPr>
        </p:nvSpPr>
        <p:spPr>
          <a:xfrm>
            <a:off x="201931" y="1635919"/>
            <a:ext cx="8740142" cy="1574277"/>
          </a:xfrm>
        </p:spPr>
        <p:txBody>
          <a:bodyPr lIns="0" tIns="0" rIns="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02820748"/>
      </p:ext>
    </p:extLst>
  </p:cSld>
  <p:clrMapOvr>
    <a:masterClrMapping/>
  </p:clrMapOvr>
  <p:extLst mod="1">
    <p:ext uri="{DCECCB84-F9BA-43D5-87BE-67443E8EF086}">
      <p15:sldGuideLst xmlns:p15="http://schemas.microsoft.com/office/powerpoint/2012/main">
        <p15:guide id="1" orient="horz" pos="1051">
          <p15:clr>
            <a:srgbClr val="FBAE40"/>
          </p15:clr>
        </p15:guide>
        <p15:guide id="2" pos="3917">
          <p15:clr>
            <a:srgbClr val="FBAE40"/>
          </p15:clr>
        </p15:guide>
      </p15:sldGuideLst>
    </p:ext>
  </p:extLst>
</p:sldLayout>
</file>

<file path=ppt/slideLayouts/slideLayout377.xml><?xml version="1.0" encoding="utf-8"?>
<p:sldLayout xmlns:a="http://schemas.openxmlformats.org/drawingml/2006/main" xmlns:r="http://schemas.openxmlformats.org/officeDocument/2006/relationships" xmlns:p="http://schemas.openxmlformats.org/presentationml/2006/main"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01931" y="5670380"/>
            <a:ext cx="8740142" cy="896552"/>
          </a:xfrm>
        </p:spPr>
        <p:txBody>
          <a:bodyPr lIns="0" tIns="0" rIns="0" bIns="0" anchor="b">
            <a:noAutofit/>
          </a:bodyPr>
          <a:lstStyle>
            <a:lvl1pPr>
              <a:defRPr sz="1600" baseline="0">
                <a:latin typeface="+mn-lt"/>
              </a:defRPr>
            </a:lvl1pPr>
          </a:lstStyle>
          <a:p>
            <a:pPr lvl="0"/>
            <a:r>
              <a:rPr lang="en-US" smtClean="0"/>
              <a:t>Click to edit Master text styles</a:t>
            </a:r>
          </a:p>
        </p:txBody>
      </p:sp>
      <p:sp>
        <p:nvSpPr>
          <p:cNvPr id="2" name="Title 1"/>
          <p:cNvSpPr>
            <a:spLocks noGrp="1"/>
          </p:cNvSpPr>
          <p:nvPr>
            <p:ph type="title" hasCustomPrompt="1"/>
          </p:nvPr>
        </p:nvSpPr>
        <p:spPr>
          <a:xfrm>
            <a:off x="201949" y="2981502"/>
            <a:ext cx="8740141" cy="894996"/>
          </a:xfrm>
        </p:spPr>
        <p:txBody>
          <a:bodyPr lIns="0" tIns="0" rIns="0" bIns="0"/>
          <a:lstStyle>
            <a:lvl1pPr>
              <a:defRPr sz="4400"/>
            </a:lvl1pPr>
          </a:lstStyle>
          <a:p>
            <a:r>
              <a:rPr lang="en-US" dirty="0" smtClean="0"/>
              <a:t>Click to edit master title style</a:t>
            </a:r>
            <a:endParaRPr lang="en-US" dirty="0"/>
          </a:p>
        </p:txBody>
      </p:sp>
    </p:spTree>
    <p:extLst>
      <p:ext uri="{BB962C8B-B14F-4D97-AF65-F5344CB8AC3E}">
        <p14:creationId xmlns:p14="http://schemas.microsoft.com/office/powerpoint/2010/main" val="1043431538"/>
      </p:ext>
    </p:extLst>
  </p:cSld>
  <p:clrMapOvr>
    <a:masterClrMapping/>
  </p:clrMapOvr>
</p:sldLayout>
</file>

<file path=ppt/slideLayouts/slideLayout378.xml><?xml version="1.0" encoding="utf-8"?>
<p:sldLayout xmlns:a="http://schemas.openxmlformats.org/drawingml/2006/main" xmlns:r="http://schemas.openxmlformats.org/officeDocument/2006/relationships" xmlns:p="http://schemas.openxmlformats.org/presentationml/2006/main" userDrawn="1">
  <p:cSld name="8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descr="demo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37518" cy="6858000"/>
          </a:xfrm>
          <a:prstGeom prst="rect">
            <a:avLst/>
          </a:prstGeom>
        </p:spPr>
      </p:pic>
      <p:sp>
        <p:nvSpPr>
          <p:cNvPr id="2" name="Title 1"/>
          <p:cNvSpPr>
            <a:spLocks noGrp="1"/>
          </p:cNvSpPr>
          <p:nvPr>
            <p:ph type="title" hasCustomPrompt="1"/>
          </p:nvPr>
        </p:nvSpPr>
        <p:spPr>
          <a:xfrm>
            <a:off x="201929" y="268973"/>
            <a:ext cx="3489822" cy="4401047"/>
          </a:xfrm>
          <a:noFill/>
        </p:spPr>
        <p:txBody>
          <a:bodyPr tIns="75159" bIns="75159" anchor="t" anchorCtr="0"/>
          <a:lstStyle>
            <a:lvl1pPr>
              <a:defRPr sz="7200" spc="-82" baseline="0">
                <a:gradFill>
                  <a:gsLst>
                    <a:gs pos="100000">
                      <a:schemeClr val="tx1"/>
                    </a:gs>
                    <a:gs pos="0">
                      <a:schemeClr val="tx1"/>
                    </a:gs>
                  </a:gsLst>
                  <a:lin ang="5400000" scaled="0"/>
                </a:gradFill>
              </a:defRPr>
            </a:lvl1pPr>
          </a:lstStyle>
          <a:p>
            <a:r>
              <a:rPr lang="en-US" dirty="0" smtClean="0"/>
              <a:t>Demo</a:t>
            </a:r>
            <a:endParaRPr lang="en-US" dirty="0"/>
          </a:p>
        </p:txBody>
      </p:sp>
    </p:spTree>
    <p:extLst>
      <p:ext uri="{BB962C8B-B14F-4D97-AF65-F5344CB8AC3E}">
        <p14:creationId xmlns:p14="http://schemas.microsoft.com/office/powerpoint/2010/main" val="267334793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9.xml><?xml version="1.0" encoding="utf-8"?>
<p:sldLayout xmlns:a="http://schemas.openxmlformats.org/drawingml/2006/main" xmlns:r="http://schemas.openxmlformats.org/officeDocument/2006/relationships" xmlns:p="http://schemas.openxmlformats.org/presentationml/2006/main" preserve="1" userDrawn="1">
  <p:cSld name="Title Slide 3">
    <p:bg>
      <p:bgPr>
        <a:solidFill>
          <a:schemeClr val="accent2"/>
        </a:solidFill>
        <a:effectLst/>
      </p:bgPr>
    </p:bg>
    <p:spTree>
      <p:nvGrpSpPr>
        <p:cNvPr id="1" name=""/>
        <p:cNvGrpSpPr/>
        <p:nvPr/>
      </p:nvGrpSpPr>
      <p:grpSpPr>
        <a:xfrm>
          <a:off x="0" y="0"/>
          <a:ext cx="0" cy="0"/>
          <a:chOff x="0" y="0"/>
          <a:chExt cx="0" cy="0"/>
        </a:xfrm>
      </p:grpSpPr>
      <p:pic>
        <p:nvPicPr>
          <p:cNvPr id="2" name="Picture 1" descr="VS_PowerPoint_16x9-01.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2704" cy="6858000"/>
          </a:xfrm>
          <a:prstGeom prst="rect">
            <a:avLst/>
          </a:prstGeom>
        </p:spPr>
      </p:pic>
      <p:sp>
        <p:nvSpPr>
          <p:cNvPr id="5" name="Text Placeholder 4"/>
          <p:cNvSpPr>
            <a:spLocks noGrp="1"/>
          </p:cNvSpPr>
          <p:nvPr>
            <p:ph type="body" sz="quarter" idx="12" hasCustomPrompt="1"/>
          </p:nvPr>
        </p:nvSpPr>
        <p:spPr>
          <a:xfrm>
            <a:off x="203333" y="5491395"/>
            <a:ext cx="5378549" cy="1794661"/>
          </a:xfrm>
          <a:noFill/>
        </p:spPr>
        <p:txBody>
          <a:bodyPr lIns="120343" tIns="90261" rIns="120343" bIns="90261">
            <a:noAutofit/>
          </a:bodyPr>
          <a:lstStyle>
            <a:lvl1pPr marL="0" indent="0">
              <a:spcBef>
                <a:spcPts val="0"/>
              </a:spcBef>
              <a:buNone/>
              <a:defRPr sz="25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3689946"/>
            <a:ext cx="5378549" cy="1801436"/>
          </a:xfrm>
          <a:noFill/>
        </p:spPr>
        <p:txBody>
          <a:bodyPr lIns="120343" tIns="75215" rIns="120343" bIns="75215" anchor="t" anchorCtr="0"/>
          <a:lstStyle>
            <a:lvl1pPr>
              <a:defRPr sz="4100" spc="-82"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invGray">
          <a:xfrm>
            <a:off x="7472573" y="6380939"/>
            <a:ext cx="739551" cy="191269"/>
          </a:xfrm>
          <a:prstGeom prst="rect">
            <a:avLst/>
          </a:prstGeom>
          <a:noFill/>
        </p:spPr>
      </p:pic>
      <p:pic>
        <p:nvPicPr>
          <p:cNvPr id="8" name="Picture 7" descr="VS_Wht_rgb.wmf"/>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36444" y="2084172"/>
            <a:ext cx="2017213" cy="474706"/>
          </a:xfrm>
          <a:prstGeom prst="rect">
            <a:avLst/>
          </a:prstGeom>
        </p:spPr>
      </p:pic>
    </p:spTree>
    <p:extLst>
      <p:ext uri="{BB962C8B-B14F-4D97-AF65-F5344CB8AC3E}">
        <p14:creationId xmlns:p14="http://schemas.microsoft.com/office/powerpoint/2010/main" val="207139739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35"/>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35"/>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r>
              <a:rPr lang="en-US">
                <a:solidFill>
                  <a:srgbClr val="000000"/>
                </a:solidFill>
              </a:rPr>
              <a:t>2/24/2009</a:t>
            </a: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DA182038-754D-40D0-9D00-BFADBC5E67F9}"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661798689"/>
      </p:ext>
    </p:extLst>
  </p:cSld>
  <p:clrMapOvr>
    <a:masterClrMapping/>
  </p:clrMapOvr>
</p:sldLayout>
</file>

<file path=ppt/slideLayouts/slideLayout380.xml><?xml version="1.0" encoding="utf-8"?>
<p:sldLayout xmlns:a="http://schemas.openxmlformats.org/drawingml/2006/main" xmlns:r="http://schemas.openxmlformats.org/officeDocument/2006/relationships" xmlns:p="http://schemas.openxmlformats.org/presentationml/2006/main" preserve="1" userDrawn="1">
  <p:cSld name="1_Title Slide 3">
    <p:bg>
      <p:bgPr>
        <a:solidFill>
          <a:schemeClr val="accent2"/>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2" y="0"/>
            <a:ext cx="9142703" cy="6858000"/>
          </a:xfrm>
          <a:prstGeom prst="rect">
            <a:avLst/>
          </a:prstGeom>
        </p:spPr>
      </p:pic>
      <p:sp>
        <p:nvSpPr>
          <p:cNvPr id="5" name="Text Placeholder 4"/>
          <p:cNvSpPr>
            <a:spLocks noGrp="1"/>
          </p:cNvSpPr>
          <p:nvPr>
            <p:ph type="body" sz="quarter" idx="12" hasCustomPrompt="1"/>
          </p:nvPr>
        </p:nvSpPr>
        <p:spPr>
          <a:xfrm>
            <a:off x="203333" y="5491395"/>
            <a:ext cx="5378549" cy="1794661"/>
          </a:xfrm>
          <a:noFill/>
        </p:spPr>
        <p:txBody>
          <a:bodyPr lIns="120343" tIns="90261" rIns="120343" bIns="90261">
            <a:noAutofit/>
          </a:bodyPr>
          <a:lstStyle>
            <a:lvl1pPr marL="0" indent="0">
              <a:spcBef>
                <a:spcPts val="0"/>
              </a:spcBef>
              <a:buNone/>
              <a:defRPr sz="25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3689946"/>
            <a:ext cx="5378549" cy="1801436"/>
          </a:xfrm>
          <a:noFill/>
        </p:spPr>
        <p:txBody>
          <a:bodyPr lIns="120343" tIns="75215" rIns="120343" bIns="75215" anchor="t" anchorCtr="0"/>
          <a:lstStyle>
            <a:lvl1pPr>
              <a:defRPr sz="4100" spc="-82"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Picture 7" descr="VS_Wht_rgb.wmf"/>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6444" y="2084172"/>
            <a:ext cx="2017213" cy="474706"/>
          </a:xfrm>
          <a:prstGeom prst="rect">
            <a:avLst/>
          </a:prstGeom>
        </p:spPr>
      </p:pic>
      <p:pic>
        <p:nvPicPr>
          <p:cNvPr id="7" name="Picture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invGray">
          <a:xfrm>
            <a:off x="7472573" y="6380939"/>
            <a:ext cx="739551" cy="191269"/>
          </a:xfrm>
          <a:prstGeom prst="rect">
            <a:avLst/>
          </a:prstGeom>
          <a:noFill/>
        </p:spPr>
      </p:pic>
    </p:spTree>
    <p:extLst>
      <p:ext uri="{BB962C8B-B14F-4D97-AF65-F5344CB8AC3E}">
        <p14:creationId xmlns:p14="http://schemas.microsoft.com/office/powerpoint/2010/main" val="98362412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1.xml><?xml version="1.0" encoding="utf-8"?>
<p:sldLayout xmlns:a="http://schemas.openxmlformats.org/drawingml/2006/main" xmlns:r="http://schemas.openxmlformats.org/officeDocument/2006/relationships" xmlns:p="http://schemas.openxmlformats.org/presentationml/2006/main" preserve="1" userDrawn="1">
  <p:cSld name="2_Title Slide 3">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2" y="13"/>
            <a:ext cx="9142703" cy="6857999"/>
          </a:xfrm>
          <a:prstGeom prst="rect">
            <a:avLst/>
          </a:prstGeom>
        </p:spPr>
      </p:pic>
      <p:pic>
        <p:nvPicPr>
          <p:cNvPr id="7" name="Picture 6" descr="VS_Purp526_rgb.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4481" y="1886819"/>
            <a:ext cx="2365638" cy="883460"/>
          </a:xfrm>
          <a:prstGeom prst="rect">
            <a:avLst/>
          </a:prstGeom>
        </p:spPr>
      </p:pic>
      <p:pic>
        <p:nvPicPr>
          <p:cNvPr id="10" name="Picture 9" descr="MSFT_logo_rgb_C-Gray.png"/>
          <p:cNvPicPr>
            <a:picLocks noChangeAspect="1"/>
          </p:cNvPicPr>
          <p:nvPr userDrawn="1"/>
        </p:nvPicPr>
        <p:blipFill rotWithShape="1">
          <a:blip r:embed="rId4" cstate="print">
            <a:extLst>
              <a:ext uri="{28A0092B-C50C-407E-A947-70E740481C1C}">
                <a14:useLocalDpi xmlns:a14="http://schemas.microsoft.com/office/drawing/2010/main" val="0"/>
              </a:ext>
            </a:extLst>
          </a:blip>
          <a:srcRect l="30316" t="23386" b="23386"/>
          <a:stretch/>
        </p:blipFill>
        <p:spPr>
          <a:xfrm>
            <a:off x="7445777" y="6308981"/>
            <a:ext cx="922389" cy="345606"/>
          </a:xfrm>
          <a:prstGeom prst="rect">
            <a:avLst/>
          </a:prstGeom>
        </p:spPr>
      </p:pic>
      <p:sp>
        <p:nvSpPr>
          <p:cNvPr id="5" name="Text Placeholder 4"/>
          <p:cNvSpPr>
            <a:spLocks noGrp="1"/>
          </p:cNvSpPr>
          <p:nvPr>
            <p:ph type="body" sz="quarter" idx="12" hasCustomPrompt="1"/>
          </p:nvPr>
        </p:nvSpPr>
        <p:spPr>
          <a:xfrm>
            <a:off x="203333" y="5491395"/>
            <a:ext cx="5378549" cy="1366621"/>
          </a:xfrm>
          <a:noFill/>
        </p:spPr>
        <p:txBody>
          <a:bodyPr lIns="120343" tIns="90261" rIns="120343" bIns="90261">
            <a:noAutofit/>
          </a:bodyPr>
          <a:lstStyle>
            <a:lvl1pPr marL="0" indent="0">
              <a:spcBef>
                <a:spcPts val="0"/>
              </a:spcBef>
              <a:buNone/>
              <a:defRPr sz="2500" spc="0" baseline="0">
                <a:solidFill>
                  <a:schemeClr val="tx1">
                    <a:lumMod val="50000"/>
                  </a:schemeClr>
                </a:soli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3689946"/>
            <a:ext cx="5378549" cy="1801436"/>
          </a:xfrm>
          <a:noFill/>
        </p:spPr>
        <p:txBody>
          <a:bodyPr lIns="120343" tIns="75215" rIns="120343" bIns="75215" anchor="t" anchorCtr="0"/>
          <a:lstStyle>
            <a:lvl1pPr>
              <a:defRPr sz="4100" spc="-82" baseline="0">
                <a:solidFill>
                  <a:schemeClr val="accent2"/>
                </a:solidFill>
              </a:defRPr>
            </a:lvl1pPr>
          </a:lstStyle>
          <a:p>
            <a:r>
              <a:rPr lang="en-US" dirty="0" smtClean="0"/>
              <a:t>Presentation title</a:t>
            </a:r>
            <a:endParaRPr lang="en-US" dirty="0"/>
          </a:p>
        </p:txBody>
      </p:sp>
    </p:spTree>
    <p:extLst>
      <p:ext uri="{BB962C8B-B14F-4D97-AF65-F5344CB8AC3E}">
        <p14:creationId xmlns:p14="http://schemas.microsoft.com/office/powerpoint/2010/main" val="144240661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2.xml><?xml version="1.0" encoding="utf-8"?>
<p:sldLayout xmlns:a="http://schemas.openxmlformats.org/drawingml/2006/main" xmlns:r="http://schemas.openxmlformats.org/officeDocument/2006/relationships" xmlns:p="http://schemas.openxmlformats.org/presentationml/2006/main" preserve="1" userDrawn="1">
  <p:cSld name="3_Title Slide 3">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3"/>
            <a:ext cx="9142702" cy="6857999"/>
          </a:xfrm>
          <a:prstGeom prst="rect">
            <a:avLst/>
          </a:prstGeom>
        </p:spPr>
      </p:pic>
      <p:pic>
        <p:nvPicPr>
          <p:cNvPr id="7" name="Picture 6" descr="VS_Purp526_rgb.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4481" y="1886819"/>
            <a:ext cx="2365638" cy="883460"/>
          </a:xfrm>
          <a:prstGeom prst="rect">
            <a:avLst/>
          </a:prstGeom>
        </p:spPr>
      </p:pic>
      <p:sp>
        <p:nvSpPr>
          <p:cNvPr id="5" name="Text Placeholder 4"/>
          <p:cNvSpPr>
            <a:spLocks noGrp="1"/>
          </p:cNvSpPr>
          <p:nvPr>
            <p:ph type="body" sz="quarter" idx="12" hasCustomPrompt="1"/>
          </p:nvPr>
        </p:nvSpPr>
        <p:spPr>
          <a:xfrm>
            <a:off x="203333" y="5491395"/>
            <a:ext cx="5378549" cy="1366621"/>
          </a:xfrm>
          <a:noFill/>
        </p:spPr>
        <p:txBody>
          <a:bodyPr lIns="120343" tIns="90261" rIns="120343" bIns="90261">
            <a:noAutofit/>
          </a:bodyPr>
          <a:lstStyle>
            <a:lvl1pPr marL="0" indent="0">
              <a:spcBef>
                <a:spcPts val="0"/>
              </a:spcBef>
              <a:buNone/>
              <a:defRPr sz="2500" spc="0" baseline="0">
                <a:solidFill>
                  <a:schemeClr val="tx1">
                    <a:lumMod val="50000"/>
                  </a:schemeClr>
                </a:solidFill>
                <a:latin typeface="+mj-lt"/>
              </a:defRPr>
            </a:lvl1pPr>
          </a:lstStyle>
          <a:p>
            <a:pPr lvl="0"/>
            <a:r>
              <a:rPr lang="en-US" dirty="0" smtClean="0"/>
              <a:t>Speaker Name</a:t>
            </a:r>
          </a:p>
        </p:txBody>
      </p:sp>
      <p:sp>
        <p:nvSpPr>
          <p:cNvPr id="9" name="Title 1"/>
          <p:cNvSpPr>
            <a:spLocks noGrp="1"/>
          </p:cNvSpPr>
          <p:nvPr>
            <p:ph type="title" hasCustomPrompt="1"/>
          </p:nvPr>
        </p:nvSpPr>
        <p:spPr>
          <a:xfrm>
            <a:off x="201983" y="3689946"/>
            <a:ext cx="5378549" cy="1801436"/>
          </a:xfrm>
          <a:noFill/>
        </p:spPr>
        <p:txBody>
          <a:bodyPr lIns="120343" tIns="75215" rIns="120343" bIns="75215" anchor="t" anchorCtr="0"/>
          <a:lstStyle>
            <a:lvl1pPr>
              <a:defRPr sz="4100" spc="-82" baseline="0">
                <a:solidFill>
                  <a:schemeClr val="accent2"/>
                </a:solidFill>
              </a:defRPr>
            </a:lvl1pPr>
          </a:lstStyle>
          <a:p>
            <a:r>
              <a:rPr lang="en-US" dirty="0" smtClean="0"/>
              <a:t>Presentation title</a:t>
            </a:r>
            <a:endParaRPr lang="en-US" dirty="0"/>
          </a:p>
        </p:txBody>
      </p:sp>
      <p:pic>
        <p:nvPicPr>
          <p:cNvPr id="8" name="Picture 7" descr="MSFT_logo_rgb_C-Gray.png"/>
          <p:cNvPicPr>
            <a:picLocks noChangeAspect="1"/>
          </p:cNvPicPr>
          <p:nvPr userDrawn="1"/>
        </p:nvPicPr>
        <p:blipFill rotWithShape="1">
          <a:blip r:embed="rId4" cstate="print">
            <a:extLst>
              <a:ext uri="{28A0092B-C50C-407E-A947-70E740481C1C}">
                <a14:useLocalDpi xmlns:a14="http://schemas.microsoft.com/office/drawing/2010/main" val="0"/>
              </a:ext>
            </a:extLst>
          </a:blip>
          <a:srcRect l="30316" t="23386" b="23386"/>
          <a:stretch/>
        </p:blipFill>
        <p:spPr>
          <a:xfrm>
            <a:off x="7445777" y="6308981"/>
            <a:ext cx="922389" cy="345606"/>
          </a:xfrm>
          <a:prstGeom prst="rect">
            <a:avLst/>
          </a:prstGeom>
        </p:spPr>
      </p:pic>
    </p:spTree>
    <p:extLst>
      <p:ext uri="{BB962C8B-B14F-4D97-AF65-F5344CB8AC3E}">
        <p14:creationId xmlns:p14="http://schemas.microsoft.com/office/powerpoint/2010/main" val="234621286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3.xml><?xml version="1.0" encoding="utf-8"?>
<p:sldLayout xmlns:a="http://schemas.openxmlformats.org/drawingml/2006/main" xmlns:r="http://schemas.openxmlformats.org/officeDocument/2006/relationships" xmlns:p="http://schemas.openxmlformats.org/presentationml/2006/main" preserve="1" userDrawn="1">
  <p:cSld name="1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2" y="0"/>
            <a:ext cx="9142703" cy="6858000"/>
          </a:xfrm>
          <a:prstGeom prst="rect">
            <a:avLst/>
          </a:prstGeom>
        </p:spPr>
      </p:pic>
      <p:sp>
        <p:nvSpPr>
          <p:cNvPr id="2" name="Title 1"/>
          <p:cNvSpPr>
            <a:spLocks noGrp="1"/>
          </p:cNvSpPr>
          <p:nvPr>
            <p:ph type="title" hasCustomPrompt="1"/>
          </p:nvPr>
        </p:nvSpPr>
        <p:spPr>
          <a:xfrm>
            <a:off x="201933" y="268982"/>
            <a:ext cx="5378549" cy="1796217"/>
          </a:xfrm>
          <a:noFill/>
        </p:spPr>
        <p:txBody>
          <a:bodyPr tIns="75215" bIns="75215"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50332532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84.xml><?xml version="1.0" encoding="utf-8"?>
<p:sldLayout xmlns:a="http://schemas.openxmlformats.org/drawingml/2006/main" xmlns:r="http://schemas.openxmlformats.org/officeDocument/2006/relationships" xmlns:p="http://schemas.openxmlformats.org/presentationml/2006/main" preserve="1" userDrawn="1">
  <p:cSld name="2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2" y="13"/>
            <a:ext cx="9142703" cy="6857999"/>
          </a:xfrm>
          <a:prstGeom prst="rect">
            <a:avLst/>
          </a:prstGeom>
        </p:spPr>
      </p:pic>
      <p:sp>
        <p:nvSpPr>
          <p:cNvPr id="2" name="Title 1"/>
          <p:cNvSpPr>
            <a:spLocks noGrp="1"/>
          </p:cNvSpPr>
          <p:nvPr>
            <p:ph type="title" hasCustomPrompt="1"/>
          </p:nvPr>
        </p:nvSpPr>
        <p:spPr>
          <a:xfrm>
            <a:off x="201933" y="268982"/>
            <a:ext cx="5378549" cy="1796217"/>
          </a:xfrm>
          <a:noFill/>
        </p:spPr>
        <p:txBody>
          <a:bodyPr tIns="75215" bIns="75215"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1596534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85.xml><?xml version="1.0" encoding="utf-8"?>
<p:sldLayout xmlns:a="http://schemas.openxmlformats.org/drawingml/2006/main" xmlns:r="http://schemas.openxmlformats.org/officeDocument/2006/relationships" xmlns:p="http://schemas.openxmlformats.org/presentationml/2006/main" preserve="1" userDrawn="1">
  <p:cSld name="3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2" y="13"/>
            <a:ext cx="9142703" cy="6857999"/>
          </a:xfrm>
          <a:prstGeom prst="rect">
            <a:avLst/>
          </a:prstGeom>
        </p:spPr>
      </p:pic>
      <p:sp>
        <p:nvSpPr>
          <p:cNvPr id="2" name="Title 1"/>
          <p:cNvSpPr>
            <a:spLocks noGrp="1"/>
          </p:cNvSpPr>
          <p:nvPr>
            <p:ph type="title" hasCustomPrompt="1"/>
          </p:nvPr>
        </p:nvSpPr>
        <p:spPr>
          <a:xfrm>
            <a:off x="201933" y="268982"/>
            <a:ext cx="5378549" cy="1796217"/>
          </a:xfrm>
          <a:noFill/>
        </p:spPr>
        <p:txBody>
          <a:bodyPr tIns="75215" bIns="75215"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94835967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8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01931" y="1189184"/>
            <a:ext cx="8740142" cy="1658465"/>
          </a:xfrm>
        </p:spPr>
        <p:txBody>
          <a:bodyPr/>
          <a:lstStyle>
            <a:lvl1pPr marL="0" indent="0">
              <a:buNone/>
              <a:defRPr>
                <a:solidFill>
                  <a:schemeClr val="accent2"/>
                </a:solidFill>
              </a:defRPr>
            </a:lvl1pPr>
            <a:lvl2pPr marL="0" indent="0">
              <a:buFontTx/>
              <a:buNone/>
              <a:defRPr sz="1600">
                <a:latin typeface="+mj-lt"/>
              </a:defRPr>
            </a:lvl2pPr>
            <a:lvl3pPr marL="188037" indent="0">
              <a:buNone/>
              <a:defRPr>
                <a:latin typeface="+mj-lt"/>
              </a:defRPr>
            </a:lvl3pPr>
            <a:lvl4pPr marL="376073" indent="0">
              <a:buNone/>
              <a:defRPr>
                <a:latin typeface="+mj-lt"/>
              </a:defRPr>
            </a:lvl4pPr>
            <a:lvl5pPr marL="564110" indent="0">
              <a:buNone/>
              <a:defRPr>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38951414"/>
      </p:ext>
    </p:extLst>
  </p:cSld>
  <p:clrMapOvr>
    <a:masterClrMapping/>
  </p:clrMapOvr>
  <p:transition>
    <p:fade/>
  </p:transition>
  <p:timing>
    <p:tnLst>
      <p:par>
        <p:cTn id="1" dur="indefinite" restart="never" nodeType="tmRoot"/>
      </p:par>
    </p:tnLst>
  </p:timing>
</p:sldLayout>
</file>

<file path=ppt/slideLayouts/slideLayout38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01931" y="1189184"/>
            <a:ext cx="8740142" cy="1658465"/>
          </a:xfrm>
        </p:spPr>
        <p:txBody>
          <a:bodyPr/>
          <a:lstStyle>
            <a:lvl1pPr marL="0" indent="0">
              <a:buNone/>
              <a:defRPr>
                <a:solidFill>
                  <a:schemeClr val="tx2"/>
                </a:solidFill>
              </a:defRPr>
            </a:lvl1pPr>
            <a:lvl2pPr marL="0" indent="0">
              <a:buFontTx/>
              <a:buNone/>
              <a:defRPr sz="1600"/>
            </a:lvl2pPr>
            <a:lvl3pPr marL="188037" indent="0">
              <a:buNone/>
              <a:defRPr/>
            </a:lvl3pPr>
            <a:lvl4pPr marL="376073" indent="0">
              <a:buNone/>
              <a:defRPr/>
            </a:lvl4pPr>
            <a:lvl5pPr marL="56411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99833520"/>
      </p:ext>
    </p:extLst>
  </p:cSld>
  <p:clrMapOvr>
    <a:masterClrMapping/>
  </p:clrMapOvr>
  <p:transition>
    <p:fade/>
  </p:transition>
  <p:timing>
    <p:tnLst>
      <p:par>
        <p:cTn id="1" dur="indefinite" restart="never" nodeType="tmRoot"/>
      </p:par>
    </p:tnLst>
  </p:timing>
</p:sldLayout>
</file>

<file path=ppt/slideLayouts/slideLayout38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01931" y="1189186"/>
            <a:ext cx="8740142" cy="1726176"/>
          </a:xfrm>
        </p:spPr>
        <p:txBody>
          <a:bodyPr>
            <a:spAutoFit/>
          </a:bodyPr>
          <a:lstStyle>
            <a:lvl1pPr>
              <a:defRPr>
                <a:solidFill>
                  <a:schemeClr val="accent2"/>
                </a:soli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55305959"/>
      </p:ext>
    </p:extLst>
  </p:cSld>
  <p:clrMapOvr>
    <a:masterClrMapping/>
  </p:clrMapOvr>
  <p:transition>
    <p:fade/>
  </p:transition>
  <p:timing>
    <p:tnLst>
      <p:par>
        <p:cTn id="1" dur="indefinite" restart="never" nodeType="tmRoot"/>
      </p:par>
    </p:tnLst>
  </p:timing>
</p:sldLayout>
</file>

<file path=ppt/slideLayouts/slideLayout38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01931" y="1189186"/>
            <a:ext cx="8740142" cy="1726176"/>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90332402"/>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5646" indent="0">
              <a:buNone/>
              <a:defRPr sz="2000" b="1"/>
            </a:lvl2pPr>
            <a:lvl3pPr marL="911294" indent="0">
              <a:buNone/>
              <a:defRPr sz="1800" b="1"/>
            </a:lvl3pPr>
            <a:lvl4pPr marL="1366949" indent="0">
              <a:buNone/>
              <a:defRPr sz="1600" b="1"/>
            </a:lvl4pPr>
            <a:lvl5pPr marL="1822589" indent="0">
              <a:buNone/>
              <a:defRPr sz="1600" b="1"/>
            </a:lvl5pPr>
            <a:lvl6pPr marL="2278233" indent="0">
              <a:buNone/>
              <a:defRPr sz="1600" b="1"/>
            </a:lvl6pPr>
            <a:lvl7pPr marL="2733885" indent="0">
              <a:buNone/>
              <a:defRPr sz="1600" b="1"/>
            </a:lvl7pPr>
            <a:lvl8pPr marL="3189531" indent="0">
              <a:buNone/>
              <a:defRPr sz="1600" b="1"/>
            </a:lvl8pPr>
            <a:lvl9pPr marL="3645182"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61" y="1535113"/>
            <a:ext cx="4041775" cy="639762"/>
          </a:xfrm>
        </p:spPr>
        <p:txBody>
          <a:bodyPr anchor="b"/>
          <a:lstStyle>
            <a:lvl1pPr marL="0" indent="0">
              <a:buNone/>
              <a:defRPr sz="2400" b="1"/>
            </a:lvl1pPr>
            <a:lvl2pPr marL="455646" indent="0">
              <a:buNone/>
              <a:defRPr sz="2000" b="1"/>
            </a:lvl2pPr>
            <a:lvl3pPr marL="911294" indent="0">
              <a:buNone/>
              <a:defRPr sz="1800" b="1"/>
            </a:lvl3pPr>
            <a:lvl4pPr marL="1366949" indent="0">
              <a:buNone/>
              <a:defRPr sz="1600" b="1"/>
            </a:lvl4pPr>
            <a:lvl5pPr marL="1822589" indent="0">
              <a:buNone/>
              <a:defRPr sz="1600" b="1"/>
            </a:lvl5pPr>
            <a:lvl6pPr marL="2278233" indent="0">
              <a:buNone/>
              <a:defRPr sz="1600" b="1"/>
            </a:lvl6pPr>
            <a:lvl7pPr marL="2733885" indent="0">
              <a:buNone/>
              <a:defRPr sz="1600" b="1"/>
            </a:lvl7pPr>
            <a:lvl8pPr marL="3189531" indent="0">
              <a:buNone/>
              <a:defRPr sz="1600" b="1"/>
            </a:lvl8pPr>
            <a:lvl9pPr marL="3645182"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6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r>
              <a:rPr lang="en-US">
                <a:solidFill>
                  <a:srgbClr val="000000"/>
                </a:solidFill>
              </a:rPr>
              <a:t>2/24/2009</a:t>
            </a: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851A563E-B1C4-48E7-ACA2-6E94682780E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987596512"/>
      </p:ext>
    </p:extLst>
  </p:cSld>
  <p:clrMapOvr>
    <a:masterClrMapping/>
  </p:clrMapOvr>
</p:sldLayout>
</file>

<file path=ppt/slideLayouts/slideLayout39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41" y="1189183"/>
            <a:ext cx="4033911" cy="2032414"/>
          </a:xfrm>
        </p:spPr>
        <p:txBody>
          <a:bodyPr wrap="square">
            <a:spAutoFit/>
          </a:bodyPr>
          <a:lstStyle>
            <a:lvl1pPr marL="0" indent="0">
              <a:spcBef>
                <a:spcPts val="1008"/>
              </a:spcBef>
              <a:buClr>
                <a:schemeClr val="tx1"/>
              </a:buClr>
              <a:buFont typeface="Wingdings" pitchFamily="2" charset="2"/>
              <a:buNone/>
              <a:defRPr sz="3000">
                <a:solidFill>
                  <a:schemeClr val="accent2"/>
                </a:solidFill>
              </a:defRPr>
            </a:lvl1pPr>
            <a:lvl2pPr marL="0" indent="0">
              <a:buNone/>
              <a:defRPr sz="1600"/>
            </a:lvl2pPr>
            <a:lvl3pPr marL="190648" indent="0">
              <a:buNone/>
              <a:tabLst/>
              <a:defRPr sz="1600"/>
            </a:lvl3pPr>
            <a:lvl4pPr marL="378684" indent="0">
              <a:buNone/>
              <a:defRPr/>
            </a:lvl4pPr>
            <a:lvl5pPr marL="56411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908173" y="1189183"/>
            <a:ext cx="4033911" cy="2032414"/>
          </a:xfrm>
        </p:spPr>
        <p:txBody>
          <a:bodyPr wrap="square">
            <a:spAutoFit/>
          </a:bodyPr>
          <a:lstStyle>
            <a:lvl1pPr marL="0" indent="0">
              <a:spcBef>
                <a:spcPts val="1008"/>
              </a:spcBef>
              <a:buClr>
                <a:schemeClr val="tx1"/>
              </a:buClr>
              <a:buFont typeface="Wingdings" pitchFamily="2" charset="2"/>
              <a:buNone/>
              <a:defRPr sz="3000">
                <a:solidFill>
                  <a:srgbClr val="68217A"/>
                </a:solidFill>
              </a:defRPr>
            </a:lvl1pPr>
            <a:lvl2pPr marL="0" indent="0">
              <a:buNone/>
              <a:defRPr sz="1600"/>
            </a:lvl2pPr>
            <a:lvl3pPr marL="190648" indent="0">
              <a:buNone/>
              <a:tabLst/>
              <a:defRPr sz="1600"/>
            </a:lvl3pPr>
            <a:lvl4pPr marL="378684" indent="0">
              <a:buNone/>
              <a:defRPr/>
            </a:lvl4pPr>
            <a:lvl5pPr marL="56411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2016383"/>
      </p:ext>
    </p:extLst>
  </p:cSld>
  <p:clrMapOvr>
    <a:masterClrMapping/>
  </p:clrMapOvr>
  <p:transition>
    <p:fade/>
  </p:transition>
  <p:timing>
    <p:tnLst>
      <p:par>
        <p:cTn id="1" dur="indefinite" restart="never" nodeType="tmRoot"/>
      </p:par>
    </p:tnLst>
  </p:timing>
</p:sldLayout>
</file>

<file path=ppt/slideLayouts/slideLayout39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41" y="1189183"/>
            <a:ext cx="4033911" cy="2032414"/>
          </a:xfrm>
        </p:spPr>
        <p:txBody>
          <a:bodyPr wrap="square">
            <a:spAutoFit/>
          </a:bodyPr>
          <a:lstStyle>
            <a:lvl1pPr marL="0" indent="0">
              <a:spcBef>
                <a:spcPts val="1008"/>
              </a:spcBef>
              <a:buClr>
                <a:schemeClr val="tx1"/>
              </a:buClr>
              <a:buFont typeface="Wingdings" pitchFamily="2" charset="2"/>
              <a:buNone/>
              <a:defRPr sz="3000">
                <a:solidFill>
                  <a:schemeClr val="tx2"/>
                </a:solidFill>
              </a:defRPr>
            </a:lvl1pPr>
            <a:lvl2pPr marL="0" indent="0">
              <a:buNone/>
              <a:defRPr sz="1600"/>
            </a:lvl2pPr>
            <a:lvl3pPr marL="190648" indent="0">
              <a:buNone/>
              <a:tabLst/>
              <a:defRPr sz="1600"/>
            </a:lvl3pPr>
            <a:lvl4pPr marL="378684" indent="0">
              <a:buNone/>
              <a:defRPr/>
            </a:lvl4pPr>
            <a:lvl5pPr marL="56411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908173" y="1189183"/>
            <a:ext cx="4033911" cy="2032414"/>
          </a:xfrm>
        </p:spPr>
        <p:txBody>
          <a:bodyPr wrap="square">
            <a:spAutoFit/>
          </a:bodyPr>
          <a:lstStyle>
            <a:lvl1pPr marL="0" indent="0">
              <a:spcBef>
                <a:spcPts val="1008"/>
              </a:spcBef>
              <a:buClr>
                <a:schemeClr val="tx1"/>
              </a:buClr>
              <a:buFont typeface="Wingdings" pitchFamily="2" charset="2"/>
              <a:buNone/>
              <a:defRPr sz="3000">
                <a:solidFill>
                  <a:schemeClr val="tx2"/>
                </a:solidFill>
              </a:defRPr>
            </a:lvl1pPr>
            <a:lvl2pPr marL="0" indent="0">
              <a:buNone/>
              <a:defRPr sz="1600"/>
            </a:lvl2pPr>
            <a:lvl3pPr marL="190648" indent="0">
              <a:buNone/>
              <a:tabLst/>
              <a:defRPr sz="1600"/>
            </a:lvl3pPr>
            <a:lvl4pPr marL="378684" indent="0">
              <a:buNone/>
              <a:defRPr/>
            </a:lvl4pPr>
            <a:lvl5pPr marL="56411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41202996"/>
      </p:ext>
    </p:extLst>
  </p:cSld>
  <p:clrMapOvr>
    <a:masterClrMapping/>
  </p:clrMapOvr>
  <p:transition>
    <p:fade/>
  </p:transition>
  <p:timing>
    <p:tnLst>
      <p:par>
        <p:cTn id="1" dur="indefinite" restart="never" nodeType="tmRoot"/>
      </p:par>
    </p:tnLst>
  </p:timing>
</p:sldLayout>
</file>

<file path=ppt/slideLayouts/slideLayout39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41" y="1189186"/>
            <a:ext cx="4033911" cy="2100125"/>
          </a:xfrm>
        </p:spPr>
        <p:txBody>
          <a:bodyPr wrap="square">
            <a:spAutoFit/>
          </a:bodyPr>
          <a:lstStyle>
            <a:lvl1pPr marL="236353" indent="-236353">
              <a:spcBef>
                <a:spcPts val="1008"/>
              </a:spcBef>
              <a:buClr>
                <a:schemeClr val="tx1"/>
              </a:buClr>
              <a:buFont typeface="Arial" pitchFamily="34" charset="0"/>
              <a:buChar char="•"/>
              <a:defRPr sz="3000">
                <a:solidFill>
                  <a:srgbClr val="68217A"/>
                </a:solidFill>
              </a:defRPr>
            </a:lvl1pPr>
            <a:lvl2pPr marL="436915" indent="-191816">
              <a:defRPr sz="2000"/>
            </a:lvl2pPr>
            <a:lvl3pPr marL="575451" indent="-138537">
              <a:tabLst/>
              <a:defRPr sz="1600"/>
            </a:lvl3pPr>
            <a:lvl4pPr marL="724640" indent="-149190">
              <a:defRPr/>
            </a:lvl4pPr>
            <a:lvl5pPr marL="863172" indent="-13853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908173" y="1189186"/>
            <a:ext cx="4033911" cy="2100125"/>
          </a:xfrm>
        </p:spPr>
        <p:txBody>
          <a:bodyPr wrap="square">
            <a:spAutoFit/>
          </a:bodyPr>
          <a:lstStyle>
            <a:lvl1pPr marL="236353" indent="-236353">
              <a:spcBef>
                <a:spcPts val="1008"/>
              </a:spcBef>
              <a:buClr>
                <a:schemeClr val="tx1"/>
              </a:buClr>
              <a:buFont typeface="Arial" pitchFamily="34" charset="0"/>
              <a:buChar char="•"/>
              <a:defRPr sz="3000">
                <a:solidFill>
                  <a:srgbClr val="68217A"/>
                </a:solidFill>
              </a:defRPr>
            </a:lvl1pPr>
            <a:lvl2pPr marL="436915" indent="-191816">
              <a:defRPr sz="2000"/>
            </a:lvl2pPr>
            <a:lvl3pPr marL="575451" indent="-138537">
              <a:tabLst/>
              <a:defRPr sz="1600"/>
            </a:lvl3pPr>
            <a:lvl4pPr marL="724640" indent="-149190">
              <a:defRPr/>
            </a:lvl4pPr>
            <a:lvl5pPr marL="863172" indent="-13853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27319526"/>
      </p:ext>
    </p:extLst>
  </p:cSld>
  <p:clrMapOvr>
    <a:masterClrMapping/>
  </p:clrMapOvr>
  <p:transition>
    <p:fade/>
  </p:transition>
  <p:timing>
    <p:tnLst>
      <p:par>
        <p:cTn id="1" dur="indefinite" restart="never" nodeType="tmRoot"/>
      </p:par>
    </p:tnLst>
  </p:timing>
</p:sldLayout>
</file>

<file path=ppt/slideLayouts/slideLayout39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41" y="1189186"/>
            <a:ext cx="4033911" cy="2100125"/>
          </a:xfrm>
        </p:spPr>
        <p:txBody>
          <a:bodyPr wrap="square">
            <a:spAutoFit/>
          </a:bodyPr>
          <a:lstStyle>
            <a:lvl1pPr marL="236353" indent="-236353">
              <a:spcBef>
                <a:spcPts val="1008"/>
              </a:spcBef>
              <a:buClr>
                <a:schemeClr val="tx2"/>
              </a:buClr>
              <a:buFont typeface="Arial" pitchFamily="34" charset="0"/>
              <a:buChar char="•"/>
              <a:defRPr sz="3000">
                <a:gradFill>
                  <a:gsLst>
                    <a:gs pos="1250">
                      <a:schemeClr val="tx2"/>
                    </a:gs>
                    <a:gs pos="99000">
                      <a:schemeClr val="tx2"/>
                    </a:gs>
                  </a:gsLst>
                  <a:lin ang="5400000" scaled="0"/>
                </a:gradFill>
              </a:defRPr>
            </a:lvl1pPr>
            <a:lvl2pPr marL="436915" indent="-191816">
              <a:defRPr sz="2000"/>
            </a:lvl2pPr>
            <a:lvl3pPr marL="575451" indent="-138537">
              <a:tabLst/>
              <a:defRPr sz="1600"/>
            </a:lvl3pPr>
            <a:lvl4pPr marL="724640" indent="-149190">
              <a:defRPr/>
            </a:lvl4pPr>
            <a:lvl5pPr marL="863172" indent="-13853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908173" y="1189186"/>
            <a:ext cx="4033911" cy="2100125"/>
          </a:xfrm>
        </p:spPr>
        <p:txBody>
          <a:bodyPr wrap="square">
            <a:spAutoFit/>
          </a:bodyPr>
          <a:lstStyle>
            <a:lvl1pPr marL="236353" indent="-236353">
              <a:spcBef>
                <a:spcPts val="1008"/>
              </a:spcBef>
              <a:buClr>
                <a:schemeClr val="tx2"/>
              </a:buClr>
              <a:buFont typeface="Arial" pitchFamily="34" charset="0"/>
              <a:buChar char="•"/>
              <a:defRPr sz="3000">
                <a:gradFill>
                  <a:gsLst>
                    <a:gs pos="1250">
                      <a:schemeClr val="tx2"/>
                    </a:gs>
                    <a:gs pos="99000">
                      <a:schemeClr val="tx2"/>
                    </a:gs>
                  </a:gsLst>
                  <a:lin ang="5400000" scaled="0"/>
                </a:gradFill>
              </a:defRPr>
            </a:lvl1pPr>
            <a:lvl2pPr marL="436915" indent="-191816">
              <a:defRPr sz="2000"/>
            </a:lvl2pPr>
            <a:lvl3pPr marL="575451" indent="-138537">
              <a:tabLst/>
              <a:defRPr sz="1600"/>
            </a:lvl3pPr>
            <a:lvl4pPr marL="724640" indent="-149190">
              <a:defRPr/>
            </a:lvl4pPr>
            <a:lvl5pPr marL="863172" indent="-13853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55516013"/>
      </p:ext>
    </p:extLst>
  </p:cSld>
  <p:clrMapOvr>
    <a:masterClrMapping/>
  </p:clrMapOvr>
  <p:transition>
    <p:fade/>
  </p:transition>
  <p:timing>
    <p:tnLst>
      <p:par>
        <p:cTn id="1" dur="indefinite" restart="never" nodeType="tmRoot"/>
      </p:par>
    </p:tnLst>
  </p:timing>
</p:sldLayout>
</file>

<file path=ppt/slideLayouts/slideLayout394.xml><?xml version="1.0" encoding="utf-8"?>
<p:sldLayout xmlns:a="http://schemas.openxmlformats.org/drawingml/2006/main" xmlns:r="http://schemas.openxmlformats.org/officeDocument/2006/relationships" xmlns:p="http://schemas.openxmlformats.org/presentationml/2006/main" preserve="1" userDrawn="1">
  <p:cSld name="Two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01936" y="2082615"/>
            <a:ext cx="4370071" cy="3586208"/>
          </a:xfrm>
          <a:solidFill>
            <a:schemeClr val="accent1"/>
          </a:solidFill>
        </p:spPr>
        <p:txBody>
          <a:bodyPr wrap="square" tIns="120378" bIns="120378">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latin typeface="+mj-lt"/>
              </a:defRPr>
            </a:lvl2pPr>
            <a:lvl3pPr marL="190648" indent="0">
              <a:buNone/>
              <a:tabLst/>
              <a:defRPr sz="1600">
                <a:solidFill>
                  <a:schemeClr val="bg1"/>
                </a:solidFill>
                <a:latin typeface="+mj-lt"/>
              </a:defRPr>
            </a:lvl3pPr>
            <a:lvl4pPr marL="378684" indent="0">
              <a:buNone/>
              <a:defRPr>
                <a:solidFill>
                  <a:schemeClr val="bg1"/>
                </a:solidFill>
                <a:latin typeface="+mj-lt"/>
              </a:defRPr>
            </a:lvl4pPr>
            <a:lvl5pPr marL="564110" indent="0">
              <a:buNone/>
              <a:tabLst/>
              <a:defRPr>
                <a:solidFill>
                  <a:schemeClr val="bg1"/>
                </a:solidFill>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3"/>
          <p:cNvSpPr>
            <a:spLocks noGrp="1"/>
          </p:cNvSpPr>
          <p:nvPr>
            <p:ph type="body" sz="quarter" idx="11"/>
          </p:nvPr>
        </p:nvSpPr>
        <p:spPr>
          <a:xfrm>
            <a:off x="4570940" y="2082615"/>
            <a:ext cx="4370071" cy="3586208"/>
          </a:xfrm>
          <a:solidFill>
            <a:schemeClr val="accent4"/>
          </a:solidFill>
        </p:spPr>
        <p:txBody>
          <a:bodyPr wrap="square" tIns="120378" bIns="120378">
            <a:noAutofit/>
          </a:bodyPr>
          <a:lstStyle>
            <a:lvl1pPr marL="0" indent="0">
              <a:spcBef>
                <a:spcPts val="1008"/>
              </a:spcBef>
              <a:buClr>
                <a:schemeClr val="tx1"/>
              </a:buClr>
              <a:buFont typeface="Wingdings" pitchFamily="2" charset="2"/>
              <a:buNone/>
              <a:defRPr sz="3300">
                <a:solidFill>
                  <a:srgbClr val="FFFFFF"/>
                </a:solidFill>
              </a:defRPr>
            </a:lvl1pPr>
            <a:lvl2pPr marL="0" indent="0">
              <a:spcBef>
                <a:spcPts val="889"/>
              </a:spcBef>
              <a:buNone/>
              <a:defRPr sz="1600">
                <a:solidFill>
                  <a:srgbClr val="FFFFFF"/>
                </a:solidFill>
                <a:latin typeface="+mj-lt"/>
              </a:defRPr>
            </a:lvl2pPr>
            <a:lvl3pPr marL="190648" indent="0">
              <a:buNone/>
              <a:tabLst/>
              <a:defRPr sz="1600">
                <a:solidFill>
                  <a:srgbClr val="FFFFFF"/>
                </a:solidFill>
                <a:latin typeface="+mj-lt"/>
              </a:defRPr>
            </a:lvl3pPr>
            <a:lvl4pPr marL="378684" indent="0">
              <a:buNone/>
              <a:defRPr>
                <a:solidFill>
                  <a:srgbClr val="FFFFFF"/>
                </a:solidFill>
                <a:latin typeface="+mj-lt"/>
              </a:defRPr>
            </a:lvl4pPr>
            <a:lvl5pPr marL="564110" indent="0">
              <a:buNone/>
              <a:tabLst/>
              <a:defRPr>
                <a:solidFill>
                  <a:srgbClr val="FFFFFF"/>
                </a:solidFill>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98769451"/>
      </p:ext>
    </p:extLst>
  </p:cSld>
  <p:clrMapOvr>
    <a:masterClrMapping/>
  </p:clrMapOvr>
  <p:transition>
    <p:fade/>
  </p:transition>
  <p:timing>
    <p:tnLst>
      <p:par>
        <p:cTn id="1" dur="indefinite" restart="never" nodeType="tmRoot"/>
      </p:par>
    </p:tnLst>
  </p:timing>
</p:sldLayout>
</file>

<file path=ppt/slideLayouts/slideLayout395.xml><?xml version="1.0" encoding="utf-8"?>
<p:sldLayout xmlns:a="http://schemas.openxmlformats.org/drawingml/2006/main" xmlns:r="http://schemas.openxmlformats.org/officeDocument/2006/relationships" xmlns:p="http://schemas.openxmlformats.org/presentationml/2006/main" preserve="1" userDrawn="1">
  <p:cSld name="Three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01931" y="2082615"/>
            <a:ext cx="2877524" cy="3586208"/>
          </a:xfrm>
          <a:solidFill>
            <a:schemeClr val="accent2"/>
          </a:solidFill>
        </p:spPr>
        <p:txBody>
          <a:bodyPr wrap="square" tIns="120378" bIns="120378">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latin typeface="+mj-lt"/>
              </a:defRPr>
            </a:lvl2pPr>
            <a:lvl3pPr marL="190648" indent="0">
              <a:buNone/>
              <a:tabLst/>
              <a:defRPr sz="1600">
                <a:solidFill>
                  <a:schemeClr val="bg1"/>
                </a:solidFill>
                <a:latin typeface="+mj-lt"/>
              </a:defRPr>
            </a:lvl3pPr>
            <a:lvl4pPr marL="378684" indent="0">
              <a:buNone/>
              <a:defRPr>
                <a:solidFill>
                  <a:schemeClr val="bg1"/>
                </a:solidFill>
                <a:latin typeface="+mj-lt"/>
              </a:defRPr>
            </a:lvl4pPr>
            <a:lvl5pPr marL="564110" indent="0">
              <a:buNone/>
              <a:tabLst/>
              <a:defRPr>
                <a:solidFill>
                  <a:schemeClr val="bg1"/>
                </a:solidFill>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3118696" y="2082615"/>
            <a:ext cx="2877524" cy="3586208"/>
          </a:xfrm>
          <a:solidFill>
            <a:schemeClr val="accent3"/>
          </a:solidFill>
          <a:ln>
            <a:noFill/>
          </a:ln>
        </p:spPr>
        <p:txBody>
          <a:bodyPr wrap="square" tIns="120378" bIns="120378">
            <a:noAutofit/>
          </a:bodyPr>
          <a:lstStyle>
            <a:lvl1pPr marL="0" indent="0">
              <a:spcBef>
                <a:spcPts val="1008"/>
              </a:spcBef>
              <a:buClr>
                <a:schemeClr val="tx1"/>
              </a:buClr>
              <a:buFont typeface="Wingdings" pitchFamily="2" charset="2"/>
              <a:buNone/>
              <a:defRPr sz="3300">
                <a:solidFill>
                  <a:schemeClr val="tx1"/>
                </a:solidFill>
              </a:defRPr>
            </a:lvl1pPr>
            <a:lvl2pPr marL="0" indent="0">
              <a:spcBef>
                <a:spcPts val="889"/>
              </a:spcBef>
              <a:buNone/>
              <a:defRPr sz="1600">
                <a:solidFill>
                  <a:schemeClr val="tx1"/>
                </a:solidFill>
                <a:latin typeface="+mj-lt"/>
              </a:defRPr>
            </a:lvl2pPr>
            <a:lvl3pPr marL="190648" indent="0">
              <a:buNone/>
              <a:tabLst/>
              <a:defRPr sz="1600">
                <a:solidFill>
                  <a:schemeClr val="tx1"/>
                </a:solidFill>
                <a:latin typeface="+mj-lt"/>
              </a:defRPr>
            </a:lvl3pPr>
            <a:lvl4pPr marL="378684" indent="0">
              <a:buNone/>
              <a:defRPr>
                <a:solidFill>
                  <a:schemeClr val="tx1"/>
                </a:solidFill>
                <a:latin typeface="+mj-lt"/>
              </a:defRPr>
            </a:lvl4pPr>
            <a:lvl5pPr marL="564110" indent="0">
              <a:buNone/>
              <a:tabLst/>
              <a:defRPr>
                <a:solidFill>
                  <a:schemeClr val="tx1"/>
                </a:solidFill>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2"/>
          </p:nvPr>
        </p:nvSpPr>
        <p:spPr>
          <a:xfrm>
            <a:off x="6033267" y="2082615"/>
            <a:ext cx="2911140" cy="3586208"/>
          </a:xfrm>
          <a:solidFill>
            <a:schemeClr val="accent1"/>
          </a:solidFill>
        </p:spPr>
        <p:txBody>
          <a:bodyPr wrap="square" tIns="120378" bIns="120378">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latin typeface="+mj-lt"/>
              </a:defRPr>
            </a:lvl2pPr>
            <a:lvl3pPr marL="190648" indent="0">
              <a:buNone/>
              <a:tabLst/>
              <a:defRPr sz="1600">
                <a:solidFill>
                  <a:schemeClr val="bg1"/>
                </a:solidFill>
                <a:latin typeface="+mj-lt"/>
              </a:defRPr>
            </a:lvl3pPr>
            <a:lvl4pPr marL="378684" indent="0">
              <a:buNone/>
              <a:defRPr>
                <a:solidFill>
                  <a:schemeClr val="bg1"/>
                </a:solidFill>
                <a:latin typeface="+mj-lt"/>
              </a:defRPr>
            </a:lvl4pPr>
            <a:lvl5pPr marL="564110" indent="0">
              <a:buNone/>
              <a:tabLst/>
              <a:defRPr>
                <a:solidFill>
                  <a:schemeClr val="bg1"/>
                </a:solidFill>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3335288"/>
      </p:ext>
    </p:extLst>
  </p:cSld>
  <p:clrMapOvr>
    <a:masterClrMapping/>
  </p:clrMapOvr>
  <p:transition>
    <p:fade/>
  </p:transition>
  <p:timing>
    <p:tnLst>
      <p:par>
        <p:cTn id="1" dur="indefinite" restart="never" nodeType="tmRoot"/>
      </p:par>
    </p:tnLst>
  </p:timing>
</p:sldLayout>
</file>

<file path=ppt/slideLayouts/slideLayout396.xml><?xml version="1.0" encoding="utf-8"?>
<p:sldLayout xmlns:a="http://schemas.openxmlformats.org/drawingml/2006/main" xmlns:r="http://schemas.openxmlformats.org/officeDocument/2006/relationships" xmlns:p="http://schemas.openxmlformats.org/presentationml/2006/main" preserve="1" userDrawn="1">
  <p:cSld name="Content Tile + Image">
    <p:spTree>
      <p:nvGrpSpPr>
        <p:cNvPr id="1" name=""/>
        <p:cNvGrpSpPr/>
        <p:nvPr/>
      </p:nvGrpSpPr>
      <p:grpSpPr>
        <a:xfrm>
          <a:off x="0" y="0"/>
          <a:ext cx="0" cy="0"/>
          <a:chOff x="0" y="0"/>
          <a:chExt cx="0" cy="0"/>
        </a:xfrm>
      </p:grpSpPr>
      <p:sp>
        <p:nvSpPr>
          <p:cNvPr id="7" name="Picture Placeholder 3"/>
          <p:cNvSpPr>
            <a:spLocks noGrp="1"/>
          </p:cNvSpPr>
          <p:nvPr>
            <p:ph type="pic" sz="quarter" idx="14"/>
          </p:nvPr>
        </p:nvSpPr>
        <p:spPr>
          <a:xfrm>
            <a:off x="3065952" y="2080722"/>
            <a:ext cx="5878465" cy="608947"/>
          </a:xfrm>
        </p:spPr>
        <p:txBody>
          <a:bodyPr/>
          <a:lstStyle/>
          <a:p>
            <a:endParaRPr lang="en-US" dirty="0"/>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01931" y="2082615"/>
            <a:ext cx="2877524" cy="3586208"/>
          </a:xfrm>
          <a:solidFill>
            <a:schemeClr val="accent2"/>
          </a:solidFill>
        </p:spPr>
        <p:txBody>
          <a:bodyPr wrap="square" tIns="120378" bIns="120378">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latin typeface="+mj-lt"/>
              </a:defRPr>
            </a:lvl2pPr>
            <a:lvl3pPr marL="190648" indent="0">
              <a:buNone/>
              <a:tabLst/>
              <a:defRPr sz="1600">
                <a:solidFill>
                  <a:schemeClr val="bg1"/>
                </a:solidFill>
                <a:latin typeface="+mj-lt"/>
              </a:defRPr>
            </a:lvl3pPr>
            <a:lvl4pPr marL="378684" indent="0">
              <a:buNone/>
              <a:defRPr>
                <a:solidFill>
                  <a:schemeClr val="bg1"/>
                </a:solidFill>
                <a:latin typeface="+mj-lt"/>
              </a:defRPr>
            </a:lvl4pPr>
            <a:lvl5pPr marL="564110" indent="0">
              <a:buNone/>
              <a:tabLst/>
              <a:defRPr>
                <a:solidFill>
                  <a:schemeClr val="bg1"/>
                </a:solidFill>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3151561"/>
      </p:ext>
    </p:extLst>
  </p:cSld>
  <p:clrMapOvr>
    <a:masterClrMapping/>
  </p:clrMapOvr>
  <p:transition>
    <p:fade/>
  </p:transition>
  <p:timing>
    <p:tnLst>
      <p:par>
        <p:cTn id="1" dur="indefinite" restart="never" nodeType="tmRoot"/>
      </p:par>
    </p:tnLst>
  </p:timing>
</p:sldLayout>
</file>

<file path=ppt/slideLayouts/slideLayout39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62645702"/>
      </p:ext>
    </p:extLst>
  </p:cSld>
  <p:clrMapOvr>
    <a:masterClrMapping/>
  </p:clrMapOvr>
  <p:transition>
    <p:fade/>
  </p:transition>
  <p:timing>
    <p:tnLst>
      <p:par>
        <p:cTn id="1" dur="indefinite" restart="never" nodeType="tmRoot"/>
      </p:par>
    </p:tnLst>
  </p:timing>
</p:sldLayout>
</file>

<file path=ppt/slideLayouts/slideLayout398.xml><?xml version="1.0" encoding="utf-8"?>
<p:sldLayout xmlns:a="http://schemas.openxmlformats.org/drawingml/2006/main" xmlns:r="http://schemas.openxmlformats.org/officeDocument/2006/relationships" xmlns:p="http://schemas.openxmlformats.org/presentationml/2006/main" preserve="1" userDrawn="1">
  <p:cSld name="Emphasis Content">
    <p:bg>
      <p:bgPr>
        <a:solidFill>
          <a:schemeClr val="accent2"/>
        </a:solidFill>
        <a:effectLst/>
      </p:bgPr>
    </p:bg>
    <p:spTree>
      <p:nvGrpSpPr>
        <p:cNvPr id="1" name=""/>
        <p:cNvGrpSpPr/>
        <p:nvPr/>
      </p:nvGrpSpPr>
      <p:grpSpPr>
        <a:xfrm>
          <a:off x="0" y="0"/>
          <a:ext cx="0" cy="0"/>
          <a:chOff x="0" y="0"/>
          <a:chExt cx="0" cy="0"/>
        </a:xfrm>
      </p:grpSpPr>
      <p:sp>
        <p:nvSpPr>
          <p:cNvPr id="5" name="Text Placeholder 3"/>
          <p:cNvSpPr>
            <a:spLocks noGrp="1"/>
          </p:cNvSpPr>
          <p:nvPr>
            <p:ph type="body" sz="quarter" idx="10"/>
          </p:nvPr>
        </p:nvSpPr>
        <p:spPr>
          <a:xfrm>
            <a:off x="201934" y="2082621"/>
            <a:ext cx="8740142" cy="1098312"/>
          </a:xfrm>
        </p:spPr>
        <p:txBody>
          <a:bodyPr wrap="square">
            <a:spAutoFit/>
          </a:bodyPr>
          <a:lstStyle>
            <a:lvl1pPr marL="0" indent="0">
              <a:spcBef>
                <a:spcPts val="1008"/>
              </a:spcBef>
              <a:buClr>
                <a:schemeClr val="tx1"/>
              </a:buClr>
              <a:buFont typeface="Wingdings" pitchFamily="2" charset="2"/>
              <a:buNone/>
              <a:defRPr sz="4400">
                <a:solidFill>
                  <a:schemeClr val="tx1"/>
                </a:solidFill>
              </a:defRPr>
            </a:lvl1pPr>
            <a:lvl2pPr marL="0" indent="0">
              <a:spcBef>
                <a:spcPts val="889"/>
              </a:spcBef>
              <a:buNone/>
              <a:defRPr sz="1600">
                <a:solidFill>
                  <a:schemeClr val="tx1"/>
                </a:solidFill>
              </a:defRPr>
            </a:lvl2pPr>
            <a:lvl3pPr marL="190648" indent="0">
              <a:buNone/>
              <a:tabLst/>
              <a:defRPr sz="1600">
                <a:solidFill>
                  <a:schemeClr val="tx1"/>
                </a:solidFill>
              </a:defRPr>
            </a:lvl3pPr>
            <a:lvl4pPr marL="378684" indent="0">
              <a:buNone/>
              <a:defRPr>
                <a:solidFill>
                  <a:schemeClr val="tx1"/>
                </a:solidFill>
              </a:defRPr>
            </a:lvl4pPr>
            <a:lvl5pPr marL="564110" indent="0">
              <a:buNone/>
              <a:tabLst/>
              <a:defRPr>
                <a:solidFill>
                  <a:schemeClr val="tx1"/>
                </a:solidFill>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283022227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99.xml><?xml version="1.0" encoding="utf-8"?>
<p:sldLayout xmlns:a="http://schemas.openxmlformats.org/drawingml/2006/main" xmlns:r="http://schemas.openxmlformats.org/officeDocument/2006/relationships" xmlns:p="http://schemas.openxmlformats.org/presentationml/2006/main" preserve="1" userDrawn="1">
  <p:cSld name="Emphasis Content One Tile">
    <p:bg>
      <p:bgPr>
        <a:solidFill>
          <a:schemeClr val="accent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a:xfrm>
            <a:off x="6033267" y="2082615"/>
            <a:ext cx="2911140" cy="3586208"/>
          </a:xfrm>
          <a:solidFill>
            <a:schemeClr val="accent3"/>
          </a:solidFill>
        </p:spPr>
        <p:txBody>
          <a:bodyPr wrap="square" tIns="120378" bIns="120378">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648" indent="0">
              <a:buNone/>
              <a:tabLst/>
              <a:defRPr sz="1600">
                <a:solidFill>
                  <a:schemeClr val="bg1"/>
                </a:solidFill>
              </a:defRPr>
            </a:lvl3pPr>
            <a:lvl4pPr marL="378684" indent="0">
              <a:buNone/>
              <a:defRPr>
                <a:solidFill>
                  <a:schemeClr val="bg1"/>
                </a:solidFill>
              </a:defRPr>
            </a:lvl4pPr>
            <a:lvl5pPr marL="564110"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0"/>
          </p:nvPr>
        </p:nvSpPr>
        <p:spPr>
          <a:xfrm>
            <a:off x="201936" y="2082625"/>
            <a:ext cx="5378549" cy="2486384"/>
          </a:xfrm>
        </p:spPr>
        <p:txBody>
          <a:bodyPr wrap="square">
            <a:spAutoFit/>
          </a:bodyPr>
          <a:lstStyle>
            <a:lvl1pPr marL="0" indent="0">
              <a:spcBef>
                <a:spcPts val="1008"/>
              </a:spcBef>
              <a:buClr>
                <a:schemeClr val="tx1"/>
              </a:buClr>
              <a:buFont typeface="Wingdings" pitchFamily="2" charset="2"/>
              <a:buNone/>
              <a:defRPr sz="4400">
                <a:solidFill>
                  <a:schemeClr val="tx1"/>
                </a:solidFill>
              </a:defRPr>
            </a:lvl1pPr>
            <a:lvl2pPr marL="0" indent="0">
              <a:spcBef>
                <a:spcPts val="889"/>
              </a:spcBef>
              <a:buNone/>
              <a:defRPr sz="1600">
                <a:solidFill>
                  <a:schemeClr val="tx1"/>
                </a:solidFill>
              </a:defRPr>
            </a:lvl2pPr>
            <a:lvl3pPr marL="190648" indent="0">
              <a:buNone/>
              <a:tabLst/>
              <a:defRPr sz="1600">
                <a:solidFill>
                  <a:schemeClr val="tx1"/>
                </a:solidFill>
              </a:defRPr>
            </a:lvl3pPr>
            <a:lvl4pPr marL="378684" indent="0">
              <a:buNone/>
              <a:defRPr>
                <a:solidFill>
                  <a:schemeClr val="tx1"/>
                </a:solidFill>
              </a:defRPr>
            </a:lvl4pPr>
            <a:lvl5pPr marL="564110" indent="0">
              <a:buNone/>
              <a:tabLst/>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5202705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35"/>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35"/>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r>
              <a:rPr lang="en-US"/>
              <a:t>2/24/2009</a:t>
            </a:r>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A182038-754D-40D0-9D00-BFADBC5E67F9}" type="slidenum">
              <a:rPr lang="en-US"/>
              <a:pPr>
                <a:defRPr/>
              </a:pPr>
              <a:t>‹#›</a:t>
            </a:fld>
            <a:endParaRPr lang="en-US"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r>
              <a:rPr lang="en-US">
                <a:solidFill>
                  <a:srgbClr val="000000"/>
                </a:solidFill>
              </a:rPr>
              <a:t>2/24/2009</a:t>
            </a: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817FACE5-3011-4A50-9C05-2DDE9E5B49C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018666881"/>
      </p:ext>
    </p:extLst>
  </p:cSld>
  <p:clrMapOvr>
    <a:masterClrMapping/>
  </p:clrMapOvr>
</p:sldLayout>
</file>

<file path=ppt/slideLayouts/slideLayout400.xml><?xml version="1.0" encoding="utf-8"?>
<p:sldLayout xmlns:a="http://schemas.openxmlformats.org/drawingml/2006/main" xmlns:r="http://schemas.openxmlformats.org/officeDocument/2006/relationships" xmlns:p="http://schemas.openxmlformats.org/presentationml/2006/main" preserve="1" userDrawn="1">
  <p:cSld name="Four Content Tile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01941" y="1189181"/>
            <a:ext cx="4033911" cy="3095782"/>
          </a:xfrm>
        </p:spPr>
        <p:txBody>
          <a:bodyPr wrap="square">
            <a:spAutoFit/>
          </a:bodyPr>
          <a:lstStyle>
            <a:lvl1pPr marL="0" indent="0">
              <a:spcBef>
                <a:spcPts val="1008"/>
              </a:spcBef>
              <a:buClr>
                <a:schemeClr val="tx1"/>
              </a:buClr>
              <a:buFont typeface="Wingdings" pitchFamily="2" charset="2"/>
              <a:buNone/>
              <a:defRPr sz="4400">
                <a:solidFill>
                  <a:schemeClr val="accent2"/>
                </a:solidFill>
              </a:defRPr>
            </a:lvl1pPr>
            <a:lvl2pPr marL="0" indent="0">
              <a:spcBef>
                <a:spcPts val="889"/>
              </a:spcBef>
              <a:buNone/>
              <a:defRPr sz="1600"/>
            </a:lvl2pPr>
            <a:lvl3pPr marL="190648" indent="0">
              <a:buNone/>
              <a:tabLst/>
              <a:defRPr sz="1600"/>
            </a:lvl3pPr>
            <a:lvl4pPr marL="378684" indent="0">
              <a:buNone/>
              <a:defRPr/>
            </a:lvl4pPr>
            <a:lvl5pPr marL="56411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1"/>
          </p:nvPr>
        </p:nvSpPr>
        <p:spPr>
          <a:xfrm>
            <a:off x="4905825" y="1176725"/>
            <a:ext cx="1983340" cy="2644828"/>
          </a:xfrm>
          <a:solidFill>
            <a:srgbClr val="55C5E9"/>
          </a:solidFill>
        </p:spPr>
        <p:txBody>
          <a:bodyPr wrap="square" tIns="120378" bIns="120378">
            <a:noAutofit/>
          </a:bodyPr>
          <a:lstStyle>
            <a:lvl1pPr marL="0" indent="0">
              <a:spcBef>
                <a:spcPts val="1008"/>
              </a:spcBef>
              <a:buClr>
                <a:schemeClr val="tx1"/>
              </a:buClr>
              <a:buFont typeface="Wingdings" pitchFamily="2" charset="2"/>
              <a:buNone/>
              <a:defRPr sz="3300">
                <a:solidFill>
                  <a:schemeClr val="tx1"/>
                </a:solidFill>
              </a:defRPr>
            </a:lvl1pPr>
            <a:lvl2pPr marL="0" indent="0">
              <a:spcBef>
                <a:spcPts val="889"/>
              </a:spcBef>
              <a:buNone/>
              <a:defRPr sz="1600">
                <a:solidFill>
                  <a:schemeClr val="tx1"/>
                </a:solidFill>
              </a:defRPr>
            </a:lvl2pPr>
            <a:lvl3pPr marL="190648" indent="0">
              <a:buNone/>
              <a:tabLst/>
              <a:defRPr sz="1600">
                <a:solidFill>
                  <a:schemeClr val="bg1"/>
                </a:solidFill>
              </a:defRPr>
            </a:lvl3pPr>
            <a:lvl4pPr marL="378684" indent="0">
              <a:buNone/>
              <a:defRPr>
                <a:solidFill>
                  <a:schemeClr val="bg1"/>
                </a:solidFill>
              </a:defRPr>
            </a:lvl4pPr>
            <a:lvl5pPr marL="564110"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7" name="Text Placeholder 3"/>
          <p:cNvSpPr>
            <a:spLocks noGrp="1"/>
          </p:cNvSpPr>
          <p:nvPr>
            <p:ph type="body" sz="quarter" idx="12"/>
          </p:nvPr>
        </p:nvSpPr>
        <p:spPr>
          <a:xfrm>
            <a:off x="6928618" y="1176725"/>
            <a:ext cx="2016956" cy="2644828"/>
          </a:xfrm>
          <a:solidFill>
            <a:schemeClr val="accent2"/>
          </a:solidFill>
        </p:spPr>
        <p:txBody>
          <a:bodyPr wrap="square" tIns="120378" bIns="120378">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648" indent="0">
              <a:buNone/>
              <a:tabLst/>
              <a:defRPr sz="1600">
                <a:solidFill>
                  <a:schemeClr val="bg1"/>
                </a:solidFill>
              </a:defRPr>
            </a:lvl3pPr>
            <a:lvl4pPr marL="378684" indent="0">
              <a:buNone/>
              <a:defRPr>
                <a:solidFill>
                  <a:schemeClr val="bg1"/>
                </a:solidFill>
              </a:defRPr>
            </a:lvl4pPr>
            <a:lvl5pPr marL="564110"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8" name="Text Placeholder 3"/>
          <p:cNvSpPr>
            <a:spLocks noGrp="1"/>
          </p:cNvSpPr>
          <p:nvPr>
            <p:ph type="body" sz="quarter" idx="13"/>
          </p:nvPr>
        </p:nvSpPr>
        <p:spPr>
          <a:xfrm>
            <a:off x="4905825" y="3867937"/>
            <a:ext cx="1983340" cy="2689656"/>
          </a:xfrm>
          <a:solidFill>
            <a:schemeClr val="accent1"/>
          </a:solidFill>
        </p:spPr>
        <p:txBody>
          <a:bodyPr wrap="square" tIns="120378" bIns="120378">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648" indent="0">
              <a:buNone/>
              <a:tabLst/>
              <a:defRPr sz="1600">
                <a:solidFill>
                  <a:schemeClr val="bg1"/>
                </a:solidFill>
              </a:defRPr>
            </a:lvl3pPr>
            <a:lvl4pPr marL="378684" indent="0">
              <a:buNone/>
              <a:defRPr>
                <a:solidFill>
                  <a:schemeClr val="bg1"/>
                </a:solidFill>
              </a:defRPr>
            </a:lvl4pPr>
            <a:lvl5pPr marL="564110"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9" name="Text Placeholder 3"/>
          <p:cNvSpPr>
            <a:spLocks noGrp="1"/>
          </p:cNvSpPr>
          <p:nvPr>
            <p:ph type="body" sz="quarter" idx="14"/>
          </p:nvPr>
        </p:nvSpPr>
        <p:spPr>
          <a:xfrm>
            <a:off x="6928618" y="3867937"/>
            <a:ext cx="2016956" cy="2689656"/>
          </a:xfrm>
          <a:solidFill>
            <a:schemeClr val="accent5"/>
          </a:solidFill>
        </p:spPr>
        <p:txBody>
          <a:bodyPr wrap="square" tIns="120378" bIns="120378">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648" indent="0">
              <a:buNone/>
              <a:tabLst/>
              <a:defRPr sz="1600">
                <a:solidFill>
                  <a:schemeClr val="bg1"/>
                </a:solidFill>
              </a:defRPr>
            </a:lvl3pPr>
            <a:lvl4pPr marL="378684" indent="0">
              <a:buNone/>
              <a:defRPr>
                <a:solidFill>
                  <a:schemeClr val="bg1"/>
                </a:solidFill>
              </a:defRPr>
            </a:lvl4pPr>
            <a:lvl5pPr marL="564110" indent="0">
              <a:buNone/>
              <a:tabLst/>
              <a:defRPr>
                <a:solidFill>
                  <a:schemeClr val="bg1"/>
                </a:solidFill>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4226085895"/>
      </p:ext>
    </p:extLst>
  </p:cSld>
  <p:clrMapOvr>
    <a:masterClrMapping/>
  </p:clrMapOvr>
  <p:transition>
    <p:fade/>
  </p:transition>
  <p:timing>
    <p:tnLst>
      <p:par>
        <p:cTn id="1" dur="indefinite" restart="never" nodeType="tmRoot"/>
      </p:par>
    </p:tnLst>
  </p:timing>
</p:sldLayout>
</file>

<file path=ppt/slideLayouts/slideLayout401.xml><?xml version="1.0" encoding="utf-8"?>
<p:sldLayout xmlns:a="http://schemas.openxmlformats.org/drawingml/2006/main" xmlns:r="http://schemas.openxmlformats.org/officeDocument/2006/relationships" xmlns:p="http://schemas.openxmlformats.org/presentationml/2006/main" preserve="1" userDrawn="1">
  <p:cSld name="4_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1931" y="2084191"/>
            <a:ext cx="8740142" cy="1796217"/>
          </a:xfrm>
          <a:noFill/>
        </p:spPr>
        <p:txBody>
          <a:bodyPr tIns="75215" bIns="75215"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89471810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02.xml><?xml version="1.0" encoding="utf-8"?>
<p:sldLayout xmlns:a="http://schemas.openxmlformats.org/drawingml/2006/main" xmlns:r="http://schemas.openxmlformats.org/officeDocument/2006/relationships" xmlns:p="http://schemas.openxmlformats.org/presentationml/2006/main" preserve="1" userDrawn="1">
  <p:cSld name="5_Demo">
    <p:bg>
      <p:bgPr>
        <a:solidFill>
          <a:schemeClr val="accent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0" hasCustomPrompt="1"/>
          </p:nvPr>
        </p:nvSpPr>
        <p:spPr>
          <a:xfrm>
            <a:off x="201931" y="4105102"/>
            <a:ext cx="8740142" cy="761297"/>
          </a:xfrm>
        </p:spPr>
        <p:txBody>
          <a:bodyPr/>
          <a:lstStyle>
            <a:lvl1pPr marL="0" indent="0">
              <a:buNone/>
              <a:defRPr sz="4400" baseline="0"/>
            </a:lvl1pPr>
          </a:lstStyle>
          <a:p>
            <a:pPr lvl="0"/>
            <a:r>
              <a:rPr lang="es-ES" dirty="0" smtClean="0"/>
              <a:t>Demo </a:t>
            </a:r>
            <a:r>
              <a:rPr lang="es-ES" dirty="0" err="1" smtClean="0"/>
              <a:t>title</a:t>
            </a:r>
            <a:endParaRPr lang="es-ES" dirty="0"/>
          </a:p>
        </p:txBody>
      </p:sp>
      <p:sp>
        <p:nvSpPr>
          <p:cNvPr id="11" name="TextBox 10"/>
          <p:cNvSpPr txBox="1"/>
          <p:nvPr userDrawn="1"/>
        </p:nvSpPr>
        <p:spPr>
          <a:xfrm>
            <a:off x="201931" y="2037623"/>
            <a:ext cx="8740142" cy="1060254"/>
          </a:xfrm>
          <a:prstGeom prst="rect">
            <a:avLst/>
          </a:prstGeom>
          <a:noFill/>
        </p:spPr>
        <p:txBody>
          <a:bodyPr wrap="square" lIns="150474" tIns="120378" rIns="150474" bIns="120378" rtlCol="0">
            <a:spAutoFit/>
          </a:bodyPr>
          <a:lstStyle/>
          <a:p>
            <a:pPr defTabSz="767234" fontAlgn="auto">
              <a:lnSpc>
                <a:spcPct val="90000"/>
              </a:lnSpc>
              <a:spcBef>
                <a:spcPts val="0"/>
              </a:spcBef>
              <a:spcAft>
                <a:spcPts val="0"/>
              </a:spcAft>
            </a:pPr>
            <a:r>
              <a:rPr lang="es-ES" sz="5900" dirty="0" smtClean="0">
                <a:gradFill>
                  <a:gsLst>
                    <a:gs pos="2917">
                      <a:srgbClr val="FFFFFF"/>
                    </a:gs>
                    <a:gs pos="30000">
                      <a:srgbClr val="FFFFFF"/>
                    </a:gs>
                  </a:gsLst>
                  <a:lin ang="5400000" scaled="0"/>
                </a:gradFill>
                <a:latin typeface="Segoe UI Light"/>
              </a:rPr>
              <a:t>Demo</a:t>
            </a:r>
          </a:p>
        </p:txBody>
      </p:sp>
    </p:spTree>
    <p:extLst>
      <p:ext uri="{BB962C8B-B14F-4D97-AF65-F5344CB8AC3E}">
        <p14:creationId xmlns:p14="http://schemas.microsoft.com/office/powerpoint/2010/main" val="134580089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03.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1931" y="2084191"/>
            <a:ext cx="8740142" cy="1796217"/>
          </a:xfrm>
          <a:noFill/>
        </p:spPr>
        <p:txBody>
          <a:bodyPr tIns="75215" bIns="75215"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61342454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04.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1931" y="2084191"/>
            <a:ext cx="8740142" cy="1796217"/>
          </a:xfrm>
          <a:noFill/>
        </p:spPr>
        <p:txBody>
          <a:bodyPr tIns="75215" bIns="75215" anchor="t" anchorCtr="0"/>
          <a:lstStyle>
            <a:lvl1pPr>
              <a:defRPr sz="7200" spc="-82" baseline="0">
                <a:solidFill>
                  <a:schemeClr val="bg1"/>
                </a:solidFill>
              </a:defRPr>
            </a:lvl1pPr>
          </a:lstStyle>
          <a:p>
            <a:r>
              <a:rPr lang="en-US" dirty="0" smtClean="0"/>
              <a:t>Section title</a:t>
            </a:r>
            <a:endParaRPr lang="en-US" dirty="0"/>
          </a:p>
        </p:txBody>
      </p:sp>
    </p:spTree>
    <p:extLst>
      <p:ext uri="{BB962C8B-B14F-4D97-AF65-F5344CB8AC3E}">
        <p14:creationId xmlns:p14="http://schemas.microsoft.com/office/powerpoint/2010/main" val="377023034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0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267689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0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104654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0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404481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0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0646071"/>
      </p:ext>
    </p:extLst>
  </p:cSld>
  <p:clrMapOvr>
    <a:masterClrMapping/>
  </p:clrMapOvr>
  <p:transition>
    <p:fade/>
  </p:transition>
  <p:timing>
    <p:tnLst>
      <p:par>
        <p:cTn id="1" dur="indefinite" restart="never" nodeType="tmRoot"/>
      </p:par>
    </p:tnLst>
  </p:timing>
</p:sldLayout>
</file>

<file path=ppt/slideLayouts/slideLayout40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189176"/>
            <a:ext cx="9144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8365" tIns="38365" rIns="38365" bIns="38365" numCol="1" spcCol="0" rtlCol="0" fromWordArt="0" anchor="ctr" anchorCtr="0" forceAA="0" compatLnSpc="1">
            <a:prstTxWarp prst="textNoShape">
              <a:avLst/>
            </a:prstTxWarp>
            <a:noAutofit/>
          </a:bodyPr>
          <a:lstStyle/>
          <a:p>
            <a:pPr algn="ctr" defTabSz="767013"/>
            <a:endParaRPr lang="en-US" sz="15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01944" y="1197329"/>
            <a:ext cx="8740141" cy="1643076"/>
          </a:xfrm>
        </p:spPr>
        <p:txBody>
          <a:bodyPr/>
          <a:lstStyle>
            <a:lvl1pPr marL="0" indent="0">
              <a:buNone/>
              <a:defRPr sz="2700">
                <a:gradFill>
                  <a:gsLst>
                    <a:gs pos="1250">
                      <a:srgbClr val="000000"/>
                    </a:gs>
                    <a:gs pos="100000">
                      <a:srgbClr val="000000"/>
                    </a:gs>
                  </a:gsLst>
                  <a:lin ang="5400000" scaled="0"/>
                </a:gradFill>
                <a:latin typeface="Segoe UI" pitchFamily="34" charset="0"/>
                <a:cs typeface="Segoe UI" pitchFamily="34" charset="0"/>
              </a:defRPr>
            </a:lvl1pPr>
            <a:lvl2pPr marL="285059" indent="0">
              <a:buNone/>
              <a:defRPr>
                <a:gradFill>
                  <a:gsLst>
                    <a:gs pos="1250">
                      <a:srgbClr val="000000"/>
                    </a:gs>
                    <a:gs pos="100000">
                      <a:srgbClr val="000000"/>
                    </a:gs>
                  </a:gsLst>
                  <a:lin ang="5400000" scaled="0"/>
                </a:gradFill>
                <a:latin typeface="Segoe UI" pitchFamily="34" charset="0"/>
                <a:cs typeface="Segoe UI" pitchFamily="34" charset="0"/>
              </a:defRPr>
            </a:lvl2pPr>
            <a:lvl3pPr marL="480875" indent="0">
              <a:buNone/>
              <a:defRPr>
                <a:gradFill>
                  <a:gsLst>
                    <a:gs pos="1250">
                      <a:srgbClr val="000000"/>
                    </a:gs>
                    <a:gs pos="100000">
                      <a:srgbClr val="000000"/>
                    </a:gs>
                  </a:gsLst>
                  <a:lin ang="5400000" scaled="0"/>
                </a:gradFill>
                <a:latin typeface="Segoe UI" pitchFamily="34" charset="0"/>
                <a:cs typeface="Segoe UI" pitchFamily="34" charset="0"/>
              </a:defRPr>
            </a:lvl3pPr>
            <a:lvl4pPr marL="670026" indent="0">
              <a:buNone/>
              <a:defRPr>
                <a:gradFill>
                  <a:gsLst>
                    <a:gs pos="1250">
                      <a:srgbClr val="000000"/>
                    </a:gs>
                    <a:gs pos="100000">
                      <a:srgbClr val="000000"/>
                    </a:gs>
                  </a:gsLst>
                  <a:lin ang="5400000" scaled="0"/>
                </a:gradFill>
                <a:latin typeface="Segoe UI" pitchFamily="34" charset="0"/>
                <a:cs typeface="Segoe UI" pitchFamily="34" charset="0"/>
              </a:defRPr>
            </a:lvl4pPr>
            <a:lvl5pPr marL="864506"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62028554"/>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r>
              <a:rPr lang="en-US">
                <a:solidFill>
                  <a:srgbClr val="000000"/>
                </a:solidFill>
              </a:rPr>
              <a:t>2/24/2009</a:t>
            </a: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B6502F32-1C71-4B1B-A312-7881C84C9B25}"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819408966"/>
      </p:ext>
    </p:extLst>
  </p:cSld>
  <p:clrMapOvr>
    <a:masterClrMapping/>
  </p:clrMapOvr>
</p:sldLayout>
</file>

<file path=ppt/slideLayouts/slideLayout410.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01931" y="1189191"/>
            <a:ext cx="8740142" cy="2006253"/>
          </a:xfrm>
          <a:prstGeom prst="rect">
            <a:avLst/>
          </a:prstGeom>
        </p:spPr>
        <p:txBody>
          <a:bodyPr/>
          <a:lstStyle>
            <a:lvl1pPr marL="238963" indent="-238963">
              <a:buClr>
                <a:schemeClr val="tx1"/>
              </a:buClr>
              <a:buSzPct val="90000"/>
              <a:buFont typeface="Arial" pitchFamily="34" charset="0"/>
              <a:buChar char="•"/>
              <a:defRPr sz="30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470093" indent="-231130">
              <a:buClr>
                <a:schemeClr val="tx1"/>
              </a:buClr>
              <a:buSzPct val="90000"/>
              <a:buFont typeface="Arial" pitchFamily="34" charset="0"/>
              <a:buChar char="•"/>
              <a:defRPr sz="26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709059" indent="-238963">
              <a:buClr>
                <a:schemeClr val="tx1"/>
              </a:buClr>
              <a:buSzPct val="90000"/>
              <a:buFont typeface="Arial" pitchFamily="34" charset="0"/>
              <a:buChar char="•"/>
              <a:defRPr sz="23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897091" indent="-18803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085129" indent="-188037">
              <a:buClr>
                <a:schemeClr val="tx1"/>
              </a:buClr>
              <a:buSzPct val="90000"/>
              <a:buFont typeface="Arial" pitchFamily="34" charset="0"/>
              <a:buChar char="•"/>
              <a:defRPr sz="16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5" y="6238884"/>
            <a:ext cx="9144001" cy="619125"/>
          </a:xfrm>
          <a:prstGeom prst="rect">
            <a:avLst/>
          </a:prstGeom>
          <a:solidFill>
            <a:srgbClr val="FFFF99"/>
          </a:solidFill>
        </p:spPr>
        <p:txBody>
          <a:bodyPr wrap="square" lIns="127871" tIns="63934" rIns="127871" bIns="63934" anchor="b" anchorCtr="0">
            <a:noAutofit/>
          </a:bodyPr>
          <a:lstStyle>
            <a:lvl1pPr algn="r">
              <a:buFont typeface="Arial" pitchFamily="34" charset="0"/>
              <a:buNone/>
              <a:defRPr sz="3000" spc="-42"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38774054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11.xml><?xml version="1.0" encoding="utf-8"?>
<p:sldLayout xmlns:a="http://schemas.openxmlformats.org/drawingml/2006/main" xmlns:r="http://schemas.openxmlformats.org/officeDocument/2006/relationships" xmlns:p="http://schemas.openxmlformats.org/presentationml/2006/main" userDrawn="1">
  <p:cSld name="8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descr="demo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37518" cy="6858000"/>
          </a:xfrm>
          <a:prstGeom prst="rect">
            <a:avLst/>
          </a:prstGeom>
        </p:spPr>
      </p:pic>
      <p:sp>
        <p:nvSpPr>
          <p:cNvPr id="2" name="Title 1"/>
          <p:cNvSpPr>
            <a:spLocks noGrp="1"/>
          </p:cNvSpPr>
          <p:nvPr>
            <p:ph type="title" hasCustomPrompt="1"/>
          </p:nvPr>
        </p:nvSpPr>
        <p:spPr>
          <a:xfrm>
            <a:off x="201929" y="268966"/>
            <a:ext cx="3489822" cy="1445800"/>
          </a:xfrm>
          <a:noFill/>
        </p:spPr>
        <p:txBody>
          <a:bodyPr tIns="75215" bIns="75215" anchor="t" anchorCtr="0"/>
          <a:lstStyle>
            <a:lvl1pPr>
              <a:defRPr sz="7200" spc="-82" baseline="0">
                <a:gradFill>
                  <a:gsLst>
                    <a:gs pos="100000">
                      <a:schemeClr val="tx1"/>
                    </a:gs>
                    <a:gs pos="0">
                      <a:schemeClr val="tx1"/>
                    </a:gs>
                  </a:gsLst>
                  <a:lin ang="5400000" scaled="0"/>
                </a:gradFill>
              </a:defRPr>
            </a:lvl1pPr>
          </a:lstStyle>
          <a:p>
            <a:r>
              <a:rPr lang="en-US" dirty="0" smtClean="0"/>
              <a:t>Demo</a:t>
            </a:r>
            <a:br>
              <a:rPr lang="en-US" dirty="0" smtClean="0"/>
            </a:br>
            <a:endParaRPr lang="en-US" dirty="0"/>
          </a:p>
        </p:txBody>
      </p:sp>
      <p:sp>
        <p:nvSpPr>
          <p:cNvPr id="8" name="Text Placeholder 8"/>
          <p:cNvSpPr>
            <a:spLocks noGrp="1"/>
          </p:cNvSpPr>
          <p:nvPr>
            <p:ph type="body" sz="quarter" idx="10" hasCustomPrompt="1"/>
          </p:nvPr>
        </p:nvSpPr>
        <p:spPr>
          <a:xfrm>
            <a:off x="201929" y="3182435"/>
            <a:ext cx="4119186" cy="608947"/>
          </a:xfrm>
        </p:spPr>
        <p:txBody>
          <a:bodyPr/>
          <a:lstStyle>
            <a:lvl1pPr marL="0" indent="0">
              <a:buNone/>
              <a:defRPr sz="3300" baseline="0"/>
            </a:lvl1pPr>
          </a:lstStyle>
          <a:p>
            <a:pPr lvl="0"/>
            <a:r>
              <a:rPr lang="es-ES" dirty="0" smtClean="0"/>
              <a:t>Demo </a:t>
            </a:r>
            <a:r>
              <a:rPr lang="es-ES" dirty="0" err="1" smtClean="0"/>
              <a:t>title</a:t>
            </a:r>
            <a:endParaRPr lang="es-ES" dirty="0"/>
          </a:p>
        </p:txBody>
      </p:sp>
    </p:spTree>
    <p:extLst>
      <p:ext uri="{BB962C8B-B14F-4D97-AF65-F5344CB8AC3E}">
        <p14:creationId xmlns:p14="http://schemas.microsoft.com/office/powerpoint/2010/main" val="164594841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12.xml><?xml version="1.0" encoding="utf-8"?>
<p:sldLayout xmlns:a="http://schemas.openxmlformats.org/drawingml/2006/main" xmlns:r="http://schemas.openxmlformats.org/officeDocument/2006/relationships" xmlns:p="http://schemas.openxmlformats.org/presentationml/2006/main" preserve="1" userDrawn="1">
  <p:cSld name="Title Slide 3">
    <p:bg>
      <p:bgPr>
        <a:solidFill>
          <a:schemeClr val="accent2"/>
        </a:solidFill>
        <a:effectLst/>
      </p:bgPr>
    </p:bg>
    <p:spTree>
      <p:nvGrpSpPr>
        <p:cNvPr id="1" name=""/>
        <p:cNvGrpSpPr/>
        <p:nvPr/>
      </p:nvGrpSpPr>
      <p:grpSpPr>
        <a:xfrm>
          <a:off x="0" y="0"/>
          <a:ext cx="0" cy="0"/>
          <a:chOff x="0" y="0"/>
          <a:chExt cx="0" cy="0"/>
        </a:xfrm>
      </p:grpSpPr>
      <p:pic>
        <p:nvPicPr>
          <p:cNvPr id="2" name="Picture 1" descr="VS_PowerPoint_16x9-01.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2704" cy="6858000"/>
          </a:xfrm>
          <a:prstGeom prst="rect">
            <a:avLst/>
          </a:prstGeom>
        </p:spPr>
      </p:pic>
      <p:sp>
        <p:nvSpPr>
          <p:cNvPr id="5" name="Text Placeholder 4"/>
          <p:cNvSpPr>
            <a:spLocks noGrp="1"/>
          </p:cNvSpPr>
          <p:nvPr>
            <p:ph type="body" sz="quarter" idx="12" hasCustomPrompt="1"/>
          </p:nvPr>
        </p:nvSpPr>
        <p:spPr>
          <a:xfrm>
            <a:off x="203333" y="5491387"/>
            <a:ext cx="5378549" cy="1794661"/>
          </a:xfrm>
          <a:noFill/>
        </p:spPr>
        <p:txBody>
          <a:bodyPr lIns="120445" tIns="90335" rIns="120445" bIns="90335">
            <a:noAutofit/>
          </a:bodyPr>
          <a:lstStyle>
            <a:lvl1pPr marL="0" indent="0">
              <a:spcBef>
                <a:spcPts val="0"/>
              </a:spcBef>
              <a:buNone/>
              <a:defRPr sz="25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01981" y="3689946"/>
            <a:ext cx="5378549" cy="1801436"/>
          </a:xfrm>
          <a:noFill/>
        </p:spPr>
        <p:txBody>
          <a:bodyPr lIns="120445" tIns="75279" rIns="120445" bIns="75279" anchor="t" anchorCtr="0"/>
          <a:lstStyle>
            <a:lvl1pPr>
              <a:defRPr sz="4100" spc="-82"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invGray">
          <a:xfrm>
            <a:off x="7472567" y="6380931"/>
            <a:ext cx="739551" cy="191269"/>
          </a:xfrm>
          <a:prstGeom prst="rect">
            <a:avLst/>
          </a:prstGeom>
          <a:noFill/>
        </p:spPr>
      </p:pic>
      <p:pic>
        <p:nvPicPr>
          <p:cNvPr id="8" name="Picture 7" descr="VS_Wht_rgb.wmf"/>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36443" y="2084172"/>
            <a:ext cx="2017213" cy="474706"/>
          </a:xfrm>
          <a:prstGeom prst="rect">
            <a:avLst/>
          </a:prstGeom>
        </p:spPr>
      </p:pic>
    </p:spTree>
    <p:extLst>
      <p:ext uri="{BB962C8B-B14F-4D97-AF65-F5344CB8AC3E}">
        <p14:creationId xmlns:p14="http://schemas.microsoft.com/office/powerpoint/2010/main" val="422013779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13.xml><?xml version="1.0" encoding="utf-8"?>
<p:sldLayout xmlns:a="http://schemas.openxmlformats.org/drawingml/2006/main" xmlns:r="http://schemas.openxmlformats.org/officeDocument/2006/relationships" xmlns:p="http://schemas.openxmlformats.org/presentationml/2006/main" preserve="1" userDrawn="1">
  <p:cSld name="1_Title Slide 3">
    <p:bg>
      <p:bgPr>
        <a:solidFill>
          <a:schemeClr val="accent2"/>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 y="0"/>
            <a:ext cx="9142703" cy="6858000"/>
          </a:xfrm>
          <a:prstGeom prst="rect">
            <a:avLst/>
          </a:prstGeom>
        </p:spPr>
      </p:pic>
      <p:sp>
        <p:nvSpPr>
          <p:cNvPr id="5" name="Text Placeholder 4"/>
          <p:cNvSpPr>
            <a:spLocks noGrp="1"/>
          </p:cNvSpPr>
          <p:nvPr>
            <p:ph type="body" sz="quarter" idx="12" hasCustomPrompt="1"/>
          </p:nvPr>
        </p:nvSpPr>
        <p:spPr>
          <a:xfrm>
            <a:off x="203333" y="5491387"/>
            <a:ext cx="5378549" cy="1794661"/>
          </a:xfrm>
          <a:noFill/>
        </p:spPr>
        <p:txBody>
          <a:bodyPr lIns="120445" tIns="90335" rIns="120445" bIns="90335">
            <a:noAutofit/>
          </a:bodyPr>
          <a:lstStyle>
            <a:lvl1pPr marL="0" indent="0">
              <a:spcBef>
                <a:spcPts val="0"/>
              </a:spcBef>
              <a:buNone/>
              <a:defRPr sz="25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01981" y="3689946"/>
            <a:ext cx="5378549" cy="1801436"/>
          </a:xfrm>
          <a:noFill/>
        </p:spPr>
        <p:txBody>
          <a:bodyPr lIns="120445" tIns="75279" rIns="120445" bIns="75279" anchor="t" anchorCtr="0"/>
          <a:lstStyle>
            <a:lvl1pPr>
              <a:defRPr sz="4100" spc="-82"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Picture 7" descr="VS_Wht_rgb.wmf"/>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6443" y="2084172"/>
            <a:ext cx="2017213" cy="474706"/>
          </a:xfrm>
          <a:prstGeom prst="rect">
            <a:avLst/>
          </a:prstGeom>
        </p:spPr>
      </p:pic>
      <p:pic>
        <p:nvPicPr>
          <p:cNvPr id="7" name="Picture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invGray">
          <a:xfrm>
            <a:off x="7472567" y="6380931"/>
            <a:ext cx="739551" cy="191269"/>
          </a:xfrm>
          <a:prstGeom prst="rect">
            <a:avLst/>
          </a:prstGeom>
          <a:noFill/>
        </p:spPr>
      </p:pic>
    </p:spTree>
    <p:extLst>
      <p:ext uri="{BB962C8B-B14F-4D97-AF65-F5344CB8AC3E}">
        <p14:creationId xmlns:p14="http://schemas.microsoft.com/office/powerpoint/2010/main" val="81096628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14.xml><?xml version="1.0" encoding="utf-8"?>
<p:sldLayout xmlns:a="http://schemas.openxmlformats.org/drawingml/2006/main" xmlns:r="http://schemas.openxmlformats.org/officeDocument/2006/relationships" xmlns:p="http://schemas.openxmlformats.org/presentationml/2006/main" preserve="1" userDrawn="1">
  <p:cSld name="2_Title Slide 3">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 y="4"/>
            <a:ext cx="9142703" cy="6857999"/>
          </a:xfrm>
          <a:prstGeom prst="rect">
            <a:avLst/>
          </a:prstGeom>
        </p:spPr>
      </p:pic>
      <p:pic>
        <p:nvPicPr>
          <p:cNvPr id="7" name="Picture 6" descr="VS_Purp526_rgb.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4481" y="1886811"/>
            <a:ext cx="2365638" cy="883460"/>
          </a:xfrm>
          <a:prstGeom prst="rect">
            <a:avLst/>
          </a:prstGeom>
        </p:spPr>
      </p:pic>
      <p:pic>
        <p:nvPicPr>
          <p:cNvPr id="10" name="Picture 9" descr="MSFT_logo_rgb_C-Gray.png"/>
          <p:cNvPicPr>
            <a:picLocks noChangeAspect="1"/>
          </p:cNvPicPr>
          <p:nvPr userDrawn="1"/>
        </p:nvPicPr>
        <p:blipFill rotWithShape="1">
          <a:blip r:embed="rId4" cstate="print">
            <a:extLst>
              <a:ext uri="{28A0092B-C50C-407E-A947-70E740481C1C}">
                <a14:useLocalDpi xmlns:a14="http://schemas.microsoft.com/office/drawing/2010/main" val="0"/>
              </a:ext>
            </a:extLst>
          </a:blip>
          <a:srcRect l="30316" t="23386" b="23386"/>
          <a:stretch/>
        </p:blipFill>
        <p:spPr>
          <a:xfrm>
            <a:off x="7445771" y="6308981"/>
            <a:ext cx="922389" cy="345606"/>
          </a:xfrm>
          <a:prstGeom prst="rect">
            <a:avLst/>
          </a:prstGeom>
        </p:spPr>
      </p:pic>
      <p:sp>
        <p:nvSpPr>
          <p:cNvPr id="5" name="Text Placeholder 4"/>
          <p:cNvSpPr>
            <a:spLocks noGrp="1"/>
          </p:cNvSpPr>
          <p:nvPr>
            <p:ph type="body" sz="quarter" idx="12" hasCustomPrompt="1"/>
          </p:nvPr>
        </p:nvSpPr>
        <p:spPr>
          <a:xfrm>
            <a:off x="203333" y="5491387"/>
            <a:ext cx="5378549" cy="1366621"/>
          </a:xfrm>
          <a:noFill/>
        </p:spPr>
        <p:txBody>
          <a:bodyPr lIns="120445" tIns="90335" rIns="120445" bIns="90335">
            <a:noAutofit/>
          </a:bodyPr>
          <a:lstStyle>
            <a:lvl1pPr marL="0" indent="0">
              <a:spcBef>
                <a:spcPts val="0"/>
              </a:spcBef>
              <a:buNone/>
              <a:defRPr sz="2500" spc="0" baseline="0">
                <a:solidFill>
                  <a:schemeClr val="tx1">
                    <a:lumMod val="50000"/>
                  </a:schemeClr>
                </a:solidFill>
                <a:latin typeface="+mj-lt"/>
              </a:defRPr>
            </a:lvl1pPr>
          </a:lstStyle>
          <a:p>
            <a:pPr lvl="0"/>
            <a:r>
              <a:rPr lang="en-US" dirty="0" smtClean="0"/>
              <a:t>Speaker Name</a:t>
            </a:r>
          </a:p>
        </p:txBody>
      </p:sp>
      <p:sp>
        <p:nvSpPr>
          <p:cNvPr id="9" name="Title 1"/>
          <p:cNvSpPr>
            <a:spLocks noGrp="1"/>
          </p:cNvSpPr>
          <p:nvPr>
            <p:ph type="title" hasCustomPrompt="1"/>
          </p:nvPr>
        </p:nvSpPr>
        <p:spPr>
          <a:xfrm>
            <a:off x="201981" y="3689946"/>
            <a:ext cx="5378549" cy="1801436"/>
          </a:xfrm>
          <a:noFill/>
        </p:spPr>
        <p:txBody>
          <a:bodyPr lIns="120445" tIns="75279" rIns="120445" bIns="75279" anchor="t" anchorCtr="0"/>
          <a:lstStyle>
            <a:lvl1pPr>
              <a:defRPr sz="4100" spc="-82" baseline="0">
                <a:solidFill>
                  <a:schemeClr val="accent2"/>
                </a:solidFill>
              </a:defRPr>
            </a:lvl1pPr>
          </a:lstStyle>
          <a:p>
            <a:r>
              <a:rPr lang="en-US" dirty="0" smtClean="0"/>
              <a:t>Presentation title</a:t>
            </a:r>
            <a:endParaRPr lang="en-US" dirty="0"/>
          </a:p>
        </p:txBody>
      </p:sp>
    </p:spTree>
    <p:extLst>
      <p:ext uri="{BB962C8B-B14F-4D97-AF65-F5344CB8AC3E}">
        <p14:creationId xmlns:p14="http://schemas.microsoft.com/office/powerpoint/2010/main" val="265973220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15.xml><?xml version="1.0" encoding="utf-8"?>
<p:sldLayout xmlns:a="http://schemas.openxmlformats.org/drawingml/2006/main" xmlns:r="http://schemas.openxmlformats.org/officeDocument/2006/relationships" xmlns:p="http://schemas.openxmlformats.org/presentationml/2006/main" preserve="1" userDrawn="1">
  <p:cSld name="3_Title Slide 3">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4"/>
            <a:ext cx="9142702" cy="6857999"/>
          </a:xfrm>
          <a:prstGeom prst="rect">
            <a:avLst/>
          </a:prstGeom>
        </p:spPr>
      </p:pic>
      <p:pic>
        <p:nvPicPr>
          <p:cNvPr id="7" name="Picture 6" descr="VS_Purp526_rgb.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4481" y="1886811"/>
            <a:ext cx="2365638" cy="883460"/>
          </a:xfrm>
          <a:prstGeom prst="rect">
            <a:avLst/>
          </a:prstGeom>
        </p:spPr>
      </p:pic>
      <p:sp>
        <p:nvSpPr>
          <p:cNvPr id="5" name="Text Placeholder 4"/>
          <p:cNvSpPr>
            <a:spLocks noGrp="1"/>
          </p:cNvSpPr>
          <p:nvPr>
            <p:ph type="body" sz="quarter" idx="12" hasCustomPrompt="1"/>
          </p:nvPr>
        </p:nvSpPr>
        <p:spPr>
          <a:xfrm>
            <a:off x="203333" y="5491387"/>
            <a:ext cx="5378549" cy="1366621"/>
          </a:xfrm>
          <a:noFill/>
        </p:spPr>
        <p:txBody>
          <a:bodyPr lIns="120445" tIns="90335" rIns="120445" bIns="90335">
            <a:noAutofit/>
          </a:bodyPr>
          <a:lstStyle>
            <a:lvl1pPr marL="0" indent="0">
              <a:spcBef>
                <a:spcPts val="0"/>
              </a:spcBef>
              <a:buNone/>
              <a:defRPr sz="2500" spc="0" baseline="0">
                <a:solidFill>
                  <a:schemeClr val="tx1">
                    <a:lumMod val="50000"/>
                  </a:schemeClr>
                </a:solidFill>
                <a:latin typeface="+mj-lt"/>
              </a:defRPr>
            </a:lvl1pPr>
          </a:lstStyle>
          <a:p>
            <a:pPr lvl="0"/>
            <a:r>
              <a:rPr lang="en-US" dirty="0" smtClean="0"/>
              <a:t>Speaker Name</a:t>
            </a:r>
          </a:p>
        </p:txBody>
      </p:sp>
      <p:sp>
        <p:nvSpPr>
          <p:cNvPr id="9" name="Title 1"/>
          <p:cNvSpPr>
            <a:spLocks noGrp="1"/>
          </p:cNvSpPr>
          <p:nvPr>
            <p:ph type="title" hasCustomPrompt="1"/>
          </p:nvPr>
        </p:nvSpPr>
        <p:spPr>
          <a:xfrm>
            <a:off x="201981" y="3689946"/>
            <a:ext cx="5378549" cy="1801436"/>
          </a:xfrm>
          <a:noFill/>
        </p:spPr>
        <p:txBody>
          <a:bodyPr lIns="120445" tIns="75279" rIns="120445" bIns="75279" anchor="t" anchorCtr="0"/>
          <a:lstStyle>
            <a:lvl1pPr>
              <a:defRPr sz="4100" spc="-82" baseline="0">
                <a:solidFill>
                  <a:schemeClr val="accent2"/>
                </a:solidFill>
              </a:defRPr>
            </a:lvl1pPr>
          </a:lstStyle>
          <a:p>
            <a:r>
              <a:rPr lang="en-US" dirty="0" smtClean="0"/>
              <a:t>Presentation title</a:t>
            </a:r>
            <a:endParaRPr lang="en-US" dirty="0"/>
          </a:p>
        </p:txBody>
      </p:sp>
      <p:pic>
        <p:nvPicPr>
          <p:cNvPr id="8" name="Picture 7" descr="MSFT_logo_rgb_C-Gray.png"/>
          <p:cNvPicPr>
            <a:picLocks noChangeAspect="1"/>
          </p:cNvPicPr>
          <p:nvPr userDrawn="1"/>
        </p:nvPicPr>
        <p:blipFill rotWithShape="1">
          <a:blip r:embed="rId4" cstate="print">
            <a:extLst>
              <a:ext uri="{28A0092B-C50C-407E-A947-70E740481C1C}">
                <a14:useLocalDpi xmlns:a14="http://schemas.microsoft.com/office/drawing/2010/main" val="0"/>
              </a:ext>
            </a:extLst>
          </a:blip>
          <a:srcRect l="30316" t="23386" b="23386"/>
          <a:stretch/>
        </p:blipFill>
        <p:spPr>
          <a:xfrm>
            <a:off x="7445771" y="6308981"/>
            <a:ext cx="922389" cy="345606"/>
          </a:xfrm>
          <a:prstGeom prst="rect">
            <a:avLst/>
          </a:prstGeom>
        </p:spPr>
      </p:pic>
    </p:spTree>
    <p:extLst>
      <p:ext uri="{BB962C8B-B14F-4D97-AF65-F5344CB8AC3E}">
        <p14:creationId xmlns:p14="http://schemas.microsoft.com/office/powerpoint/2010/main" val="96512410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16.xml><?xml version="1.0" encoding="utf-8"?>
<p:sldLayout xmlns:a="http://schemas.openxmlformats.org/drawingml/2006/main" xmlns:r="http://schemas.openxmlformats.org/officeDocument/2006/relationships" xmlns:p="http://schemas.openxmlformats.org/presentationml/2006/main" preserve="1" userDrawn="1">
  <p:cSld name="1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 y="0"/>
            <a:ext cx="9142703" cy="6858000"/>
          </a:xfrm>
          <a:prstGeom prst="rect">
            <a:avLst/>
          </a:prstGeom>
        </p:spPr>
      </p:pic>
      <p:sp>
        <p:nvSpPr>
          <p:cNvPr id="2" name="Title 1"/>
          <p:cNvSpPr>
            <a:spLocks noGrp="1"/>
          </p:cNvSpPr>
          <p:nvPr>
            <p:ph type="title" hasCustomPrompt="1"/>
          </p:nvPr>
        </p:nvSpPr>
        <p:spPr>
          <a:xfrm>
            <a:off x="201933" y="268974"/>
            <a:ext cx="5378549" cy="1796217"/>
          </a:xfrm>
          <a:noFill/>
        </p:spPr>
        <p:txBody>
          <a:bodyPr tIns="75279" bIns="75279"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67335148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17.xml><?xml version="1.0" encoding="utf-8"?>
<p:sldLayout xmlns:a="http://schemas.openxmlformats.org/drawingml/2006/main" xmlns:r="http://schemas.openxmlformats.org/officeDocument/2006/relationships" xmlns:p="http://schemas.openxmlformats.org/presentationml/2006/main" preserve="1" userDrawn="1">
  <p:cSld name="2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 y="4"/>
            <a:ext cx="9142703" cy="6857999"/>
          </a:xfrm>
          <a:prstGeom prst="rect">
            <a:avLst/>
          </a:prstGeom>
        </p:spPr>
      </p:pic>
      <p:sp>
        <p:nvSpPr>
          <p:cNvPr id="2" name="Title 1"/>
          <p:cNvSpPr>
            <a:spLocks noGrp="1"/>
          </p:cNvSpPr>
          <p:nvPr>
            <p:ph type="title" hasCustomPrompt="1"/>
          </p:nvPr>
        </p:nvSpPr>
        <p:spPr>
          <a:xfrm>
            <a:off x="201933" y="268974"/>
            <a:ext cx="5378549" cy="1796217"/>
          </a:xfrm>
          <a:noFill/>
        </p:spPr>
        <p:txBody>
          <a:bodyPr tIns="75279" bIns="75279"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91970082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18.xml><?xml version="1.0" encoding="utf-8"?>
<p:sldLayout xmlns:a="http://schemas.openxmlformats.org/drawingml/2006/main" xmlns:r="http://schemas.openxmlformats.org/officeDocument/2006/relationships" xmlns:p="http://schemas.openxmlformats.org/presentationml/2006/main" preserve="1" userDrawn="1">
  <p:cSld name="3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 y="4"/>
            <a:ext cx="9142703" cy="6857999"/>
          </a:xfrm>
          <a:prstGeom prst="rect">
            <a:avLst/>
          </a:prstGeom>
        </p:spPr>
      </p:pic>
      <p:sp>
        <p:nvSpPr>
          <p:cNvPr id="2" name="Title 1"/>
          <p:cNvSpPr>
            <a:spLocks noGrp="1"/>
          </p:cNvSpPr>
          <p:nvPr>
            <p:ph type="title" hasCustomPrompt="1"/>
          </p:nvPr>
        </p:nvSpPr>
        <p:spPr>
          <a:xfrm>
            <a:off x="201933" y="268974"/>
            <a:ext cx="5378549" cy="1796217"/>
          </a:xfrm>
          <a:noFill/>
        </p:spPr>
        <p:txBody>
          <a:bodyPr tIns="75279" bIns="75279"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99050529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1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01931" y="1189178"/>
            <a:ext cx="8740142" cy="1658595"/>
          </a:xfrm>
        </p:spPr>
        <p:txBody>
          <a:bodyPr/>
          <a:lstStyle>
            <a:lvl1pPr marL="0" indent="0">
              <a:buNone/>
              <a:defRPr>
                <a:solidFill>
                  <a:schemeClr val="accent2"/>
                </a:solidFill>
              </a:defRPr>
            </a:lvl1pPr>
            <a:lvl2pPr marL="0" indent="0">
              <a:buFontTx/>
              <a:buNone/>
              <a:defRPr sz="1600">
                <a:latin typeface="+mj-lt"/>
              </a:defRPr>
            </a:lvl2pPr>
            <a:lvl3pPr marL="188197" indent="0">
              <a:buNone/>
              <a:defRPr>
                <a:latin typeface="+mj-lt"/>
              </a:defRPr>
            </a:lvl3pPr>
            <a:lvl4pPr marL="376393" indent="0">
              <a:buNone/>
              <a:defRPr>
                <a:latin typeface="+mj-lt"/>
              </a:defRPr>
            </a:lvl4pPr>
            <a:lvl5pPr marL="564590" indent="0">
              <a:buNone/>
              <a:defRPr>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52402747"/>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35" y="273054"/>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9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35" y="1435123"/>
            <a:ext cx="3008313" cy="4691063"/>
          </a:xfrm>
        </p:spPr>
        <p:txBody>
          <a:bodyPr/>
          <a:lstStyle>
            <a:lvl1pPr marL="0" indent="0">
              <a:buNone/>
              <a:defRPr sz="1400"/>
            </a:lvl1pPr>
            <a:lvl2pPr marL="455646" indent="0">
              <a:buNone/>
              <a:defRPr sz="1200"/>
            </a:lvl2pPr>
            <a:lvl3pPr marL="911294" indent="0">
              <a:buNone/>
              <a:defRPr sz="1000"/>
            </a:lvl3pPr>
            <a:lvl4pPr marL="1366949" indent="0">
              <a:buNone/>
              <a:defRPr sz="900"/>
            </a:lvl4pPr>
            <a:lvl5pPr marL="1822589" indent="0">
              <a:buNone/>
              <a:defRPr sz="900"/>
            </a:lvl5pPr>
            <a:lvl6pPr marL="2278233" indent="0">
              <a:buNone/>
              <a:defRPr sz="900"/>
            </a:lvl6pPr>
            <a:lvl7pPr marL="2733885" indent="0">
              <a:buNone/>
              <a:defRPr sz="900"/>
            </a:lvl7pPr>
            <a:lvl8pPr marL="3189531" indent="0">
              <a:buNone/>
              <a:defRPr sz="900"/>
            </a:lvl8pPr>
            <a:lvl9pPr marL="3645182"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a:solidFill>
                  <a:srgbClr val="000000"/>
                </a:solidFill>
              </a:rPr>
              <a:t>2/24/2009</a:t>
            </a: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DA3C23B8-353F-4E5D-BF1D-8E4D3AE5621A}"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642635222"/>
      </p:ext>
    </p:extLst>
  </p:cSld>
  <p:clrMapOvr>
    <a:masterClrMapping/>
  </p:clrMapOvr>
</p:sldLayout>
</file>

<file path=ppt/slideLayouts/slideLayout42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01931" y="1189178"/>
            <a:ext cx="8740142" cy="1658595"/>
          </a:xfrm>
        </p:spPr>
        <p:txBody>
          <a:bodyPr/>
          <a:lstStyle>
            <a:lvl1pPr marL="0" indent="0">
              <a:buNone/>
              <a:defRPr>
                <a:solidFill>
                  <a:schemeClr val="tx2"/>
                </a:solidFill>
              </a:defRPr>
            </a:lvl1pPr>
            <a:lvl2pPr marL="0" indent="0">
              <a:buFontTx/>
              <a:buNone/>
              <a:defRPr sz="1600"/>
            </a:lvl2pPr>
            <a:lvl3pPr marL="188197" indent="0">
              <a:buNone/>
              <a:defRPr/>
            </a:lvl3pPr>
            <a:lvl4pPr marL="376393" indent="0">
              <a:buNone/>
              <a:defRPr/>
            </a:lvl4pPr>
            <a:lvl5pPr marL="56459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87392388"/>
      </p:ext>
    </p:extLst>
  </p:cSld>
  <p:clrMapOvr>
    <a:masterClrMapping/>
  </p:clrMapOvr>
  <p:transition>
    <p:fade/>
  </p:transition>
  <p:timing>
    <p:tnLst>
      <p:par>
        <p:cTn id="1" dur="indefinite" restart="never" nodeType="tmRoot"/>
      </p:par>
    </p:tnLst>
  </p:timing>
</p:sldLayout>
</file>

<file path=ppt/slideLayouts/slideLayout4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01931" y="1189181"/>
            <a:ext cx="8740142" cy="1726305"/>
          </a:xfrm>
        </p:spPr>
        <p:txBody>
          <a:bodyPr>
            <a:spAutoFit/>
          </a:bodyPr>
          <a:lstStyle>
            <a:lvl1pPr>
              <a:defRPr>
                <a:solidFill>
                  <a:schemeClr val="accent2"/>
                </a:soli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93095835"/>
      </p:ext>
    </p:extLst>
  </p:cSld>
  <p:clrMapOvr>
    <a:masterClrMapping/>
  </p:clrMapOvr>
  <p:transition>
    <p:fade/>
  </p:transition>
  <p:timing>
    <p:tnLst>
      <p:par>
        <p:cTn id="1" dur="indefinite" restart="never" nodeType="tmRoot"/>
      </p:par>
    </p:tnLst>
  </p:timing>
</p:sldLayout>
</file>

<file path=ppt/slideLayouts/slideLayout422.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01931" y="1189181"/>
            <a:ext cx="8740142" cy="1726305"/>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598228"/>
      </p:ext>
    </p:extLst>
  </p:cSld>
  <p:clrMapOvr>
    <a:masterClrMapping/>
  </p:clrMapOvr>
  <p:transition>
    <p:fade/>
  </p:transition>
  <p:timing>
    <p:tnLst>
      <p:par>
        <p:cTn id="1" dur="indefinite" restart="never" nodeType="tmRoot"/>
      </p:par>
    </p:tnLst>
  </p:timing>
</p:sldLayout>
</file>

<file path=ppt/slideLayouts/slideLayout423.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35" y="1189182"/>
            <a:ext cx="4033911" cy="2032543"/>
          </a:xfrm>
        </p:spPr>
        <p:txBody>
          <a:bodyPr wrap="square">
            <a:spAutoFit/>
          </a:bodyPr>
          <a:lstStyle>
            <a:lvl1pPr marL="0" indent="0">
              <a:spcBef>
                <a:spcPts val="1008"/>
              </a:spcBef>
              <a:buClr>
                <a:schemeClr val="tx1"/>
              </a:buClr>
              <a:buFont typeface="Wingdings" pitchFamily="2" charset="2"/>
              <a:buNone/>
              <a:defRPr sz="3000">
                <a:solidFill>
                  <a:schemeClr val="accent2"/>
                </a:solidFill>
              </a:defRPr>
            </a:lvl1pPr>
            <a:lvl2pPr marL="0" indent="0">
              <a:buNone/>
              <a:defRPr sz="1600"/>
            </a:lvl2pPr>
            <a:lvl3pPr marL="190811" indent="0">
              <a:buNone/>
              <a:tabLst/>
              <a:defRPr sz="1600"/>
            </a:lvl3pPr>
            <a:lvl4pPr marL="379007" indent="0">
              <a:buNone/>
              <a:defRPr/>
            </a:lvl4pPr>
            <a:lvl5pPr marL="56459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908164" y="1189182"/>
            <a:ext cx="4033911" cy="2032543"/>
          </a:xfrm>
        </p:spPr>
        <p:txBody>
          <a:bodyPr wrap="square">
            <a:spAutoFit/>
          </a:bodyPr>
          <a:lstStyle>
            <a:lvl1pPr marL="0" indent="0">
              <a:spcBef>
                <a:spcPts val="1008"/>
              </a:spcBef>
              <a:buClr>
                <a:schemeClr val="tx1"/>
              </a:buClr>
              <a:buFont typeface="Wingdings" pitchFamily="2" charset="2"/>
              <a:buNone/>
              <a:defRPr sz="3000">
                <a:solidFill>
                  <a:srgbClr val="68217A"/>
                </a:solidFill>
              </a:defRPr>
            </a:lvl1pPr>
            <a:lvl2pPr marL="0" indent="0">
              <a:buNone/>
              <a:defRPr sz="1600"/>
            </a:lvl2pPr>
            <a:lvl3pPr marL="190811" indent="0">
              <a:buNone/>
              <a:tabLst/>
              <a:defRPr sz="1600"/>
            </a:lvl3pPr>
            <a:lvl4pPr marL="379007" indent="0">
              <a:buNone/>
              <a:defRPr/>
            </a:lvl4pPr>
            <a:lvl5pPr marL="56459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72418026"/>
      </p:ext>
    </p:extLst>
  </p:cSld>
  <p:clrMapOvr>
    <a:masterClrMapping/>
  </p:clrMapOvr>
  <p:transition>
    <p:fade/>
  </p:transition>
  <p:timing>
    <p:tnLst>
      <p:par>
        <p:cTn id="1" dur="indefinite" restart="never" nodeType="tmRoot"/>
      </p:par>
    </p:tnLst>
  </p:timing>
</p:sldLayout>
</file>

<file path=ppt/slideLayouts/slideLayout42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35" y="1189182"/>
            <a:ext cx="4033911" cy="2032543"/>
          </a:xfrm>
        </p:spPr>
        <p:txBody>
          <a:bodyPr wrap="square">
            <a:spAutoFit/>
          </a:bodyPr>
          <a:lstStyle>
            <a:lvl1pPr marL="0" indent="0">
              <a:spcBef>
                <a:spcPts val="1008"/>
              </a:spcBef>
              <a:buClr>
                <a:schemeClr val="tx1"/>
              </a:buClr>
              <a:buFont typeface="Wingdings" pitchFamily="2" charset="2"/>
              <a:buNone/>
              <a:defRPr sz="3000">
                <a:solidFill>
                  <a:schemeClr val="tx2"/>
                </a:solidFill>
              </a:defRPr>
            </a:lvl1pPr>
            <a:lvl2pPr marL="0" indent="0">
              <a:buNone/>
              <a:defRPr sz="1600"/>
            </a:lvl2pPr>
            <a:lvl3pPr marL="190811" indent="0">
              <a:buNone/>
              <a:tabLst/>
              <a:defRPr sz="1600"/>
            </a:lvl3pPr>
            <a:lvl4pPr marL="379007" indent="0">
              <a:buNone/>
              <a:defRPr/>
            </a:lvl4pPr>
            <a:lvl5pPr marL="56459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908164" y="1189182"/>
            <a:ext cx="4033911" cy="2032543"/>
          </a:xfrm>
        </p:spPr>
        <p:txBody>
          <a:bodyPr wrap="square">
            <a:spAutoFit/>
          </a:bodyPr>
          <a:lstStyle>
            <a:lvl1pPr marL="0" indent="0">
              <a:spcBef>
                <a:spcPts val="1008"/>
              </a:spcBef>
              <a:buClr>
                <a:schemeClr val="tx1"/>
              </a:buClr>
              <a:buFont typeface="Wingdings" pitchFamily="2" charset="2"/>
              <a:buNone/>
              <a:defRPr sz="3000">
                <a:solidFill>
                  <a:schemeClr val="tx2"/>
                </a:solidFill>
              </a:defRPr>
            </a:lvl1pPr>
            <a:lvl2pPr marL="0" indent="0">
              <a:buNone/>
              <a:defRPr sz="1600"/>
            </a:lvl2pPr>
            <a:lvl3pPr marL="190811" indent="0">
              <a:buNone/>
              <a:tabLst/>
              <a:defRPr sz="1600"/>
            </a:lvl3pPr>
            <a:lvl4pPr marL="379007" indent="0">
              <a:buNone/>
              <a:defRPr/>
            </a:lvl4pPr>
            <a:lvl5pPr marL="56459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14551449"/>
      </p:ext>
    </p:extLst>
  </p:cSld>
  <p:clrMapOvr>
    <a:masterClrMapping/>
  </p:clrMapOvr>
  <p:transition>
    <p:fade/>
  </p:transition>
  <p:timing>
    <p:tnLst>
      <p:par>
        <p:cTn id="1" dur="indefinite" restart="never" nodeType="tmRoot"/>
      </p:par>
    </p:tnLst>
  </p:timing>
</p:sldLayout>
</file>

<file path=ppt/slideLayouts/slideLayout42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35" y="1189179"/>
            <a:ext cx="4033911" cy="2100254"/>
          </a:xfrm>
        </p:spPr>
        <p:txBody>
          <a:bodyPr wrap="square">
            <a:spAutoFit/>
          </a:bodyPr>
          <a:lstStyle>
            <a:lvl1pPr marL="236554" indent="-236554">
              <a:spcBef>
                <a:spcPts val="1008"/>
              </a:spcBef>
              <a:buClr>
                <a:schemeClr val="tx1"/>
              </a:buClr>
              <a:buFont typeface="Arial" pitchFamily="34" charset="0"/>
              <a:buChar char="•"/>
              <a:defRPr sz="3000">
                <a:solidFill>
                  <a:srgbClr val="68217A"/>
                </a:solidFill>
              </a:defRPr>
            </a:lvl1pPr>
            <a:lvl2pPr marL="437287" indent="-191980">
              <a:defRPr sz="2000"/>
            </a:lvl2pPr>
            <a:lvl3pPr marL="575939" indent="-138653">
              <a:tabLst/>
              <a:defRPr sz="1600"/>
            </a:lvl3pPr>
            <a:lvl4pPr marL="725256" indent="-149318">
              <a:defRPr/>
            </a:lvl4pPr>
            <a:lvl5pPr marL="863907" indent="-13865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908164" y="1189179"/>
            <a:ext cx="4033911" cy="2100254"/>
          </a:xfrm>
        </p:spPr>
        <p:txBody>
          <a:bodyPr wrap="square">
            <a:spAutoFit/>
          </a:bodyPr>
          <a:lstStyle>
            <a:lvl1pPr marL="236554" indent="-236554">
              <a:spcBef>
                <a:spcPts val="1008"/>
              </a:spcBef>
              <a:buClr>
                <a:schemeClr val="tx1"/>
              </a:buClr>
              <a:buFont typeface="Arial" pitchFamily="34" charset="0"/>
              <a:buChar char="•"/>
              <a:defRPr sz="3000">
                <a:solidFill>
                  <a:srgbClr val="68217A"/>
                </a:solidFill>
              </a:defRPr>
            </a:lvl1pPr>
            <a:lvl2pPr marL="437287" indent="-191980">
              <a:defRPr sz="2000"/>
            </a:lvl2pPr>
            <a:lvl3pPr marL="575939" indent="-138653">
              <a:tabLst/>
              <a:defRPr sz="1600"/>
            </a:lvl3pPr>
            <a:lvl4pPr marL="725256" indent="-149318">
              <a:defRPr/>
            </a:lvl4pPr>
            <a:lvl5pPr marL="863907" indent="-13865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85866369"/>
      </p:ext>
    </p:extLst>
  </p:cSld>
  <p:clrMapOvr>
    <a:masterClrMapping/>
  </p:clrMapOvr>
  <p:transition>
    <p:fade/>
  </p:transition>
  <p:timing>
    <p:tnLst>
      <p:par>
        <p:cTn id="1" dur="indefinite" restart="never" nodeType="tmRoot"/>
      </p:par>
    </p:tnLst>
  </p:timing>
</p:sldLayout>
</file>

<file path=ppt/slideLayouts/slideLayout426.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35" y="1189179"/>
            <a:ext cx="4033911" cy="2100254"/>
          </a:xfrm>
        </p:spPr>
        <p:txBody>
          <a:bodyPr wrap="square">
            <a:spAutoFit/>
          </a:bodyPr>
          <a:lstStyle>
            <a:lvl1pPr marL="236554" indent="-236554">
              <a:spcBef>
                <a:spcPts val="1008"/>
              </a:spcBef>
              <a:buClr>
                <a:schemeClr val="tx2"/>
              </a:buClr>
              <a:buFont typeface="Arial" pitchFamily="34" charset="0"/>
              <a:buChar char="•"/>
              <a:defRPr sz="3000">
                <a:gradFill>
                  <a:gsLst>
                    <a:gs pos="1250">
                      <a:schemeClr val="tx2"/>
                    </a:gs>
                    <a:gs pos="99000">
                      <a:schemeClr val="tx2"/>
                    </a:gs>
                  </a:gsLst>
                  <a:lin ang="5400000" scaled="0"/>
                </a:gradFill>
              </a:defRPr>
            </a:lvl1pPr>
            <a:lvl2pPr marL="437287" indent="-191980">
              <a:defRPr sz="2000"/>
            </a:lvl2pPr>
            <a:lvl3pPr marL="575939" indent="-138653">
              <a:tabLst/>
              <a:defRPr sz="1600"/>
            </a:lvl3pPr>
            <a:lvl4pPr marL="725256" indent="-149318">
              <a:defRPr/>
            </a:lvl4pPr>
            <a:lvl5pPr marL="863907" indent="-13865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908164" y="1189179"/>
            <a:ext cx="4033911" cy="2100254"/>
          </a:xfrm>
        </p:spPr>
        <p:txBody>
          <a:bodyPr wrap="square">
            <a:spAutoFit/>
          </a:bodyPr>
          <a:lstStyle>
            <a:lvl1pPr marL="236554" indent="-236554">
              <a:spcBef>
                <a:spcPts val="1008"/>
              </a:spcBef>
              <a:buClr>
                <a:schemeClr val="tx2"/>
              </a:buClr>
              <a:buFont typeface="Arial" pitchFamily="34" charset="0"/>
              <a:buChar char="•"/>
              <a:defRPr sz="3000">
                <a:gradFill>
                  <a:gsLst>
                    <a:gs pos="1250">
                      <a:schemeClr val="tx2"/>
                    </a:gs>
                    <a:gs pos="99000">
                      <a:schemeClr val="tx2"/>
                    </a:gs>
                  </a:gsLst>
                  <a:lin ang="5400000" scaled="0"/>
                </a:gradFill>
              </a:defRPr>
            </a:lvl1pPr>
            <a:lvl2pPr marL="437287" indent="-191980">
              <a:defRPr sz="2000"/>
            </a:lvl2pPr>
            <a:lvl3pPr marL="575939" indent="-138653">
              <a:tabLst/>
              <a:defRPr sz="1600"/>
            </a:lvl3pPr>
            <a:lvl4pPr marL="725256" indent="-149318">
              <a:defRPr/>
            </a:lvl4pPr>
            <a:lvl5pPr marL="863907" indent="-13865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86610361"/>
      </p:ext>
    </p:extLst>
  </p:cSld>
  <p:clrMapOvr>
    <a:masterClrMapping/>
  </p:clrMapOvr>
  <p:transition>
    <p:fade/>
  </p:transition>
  <p:timing>
    <p:tnLst>
      <p:par>
        <p:cTn id="1" dur="indefinite" restart="never" nodeType="tmRoot"/>
      </p:par>
    </p:tnLst>
  </p:timing>
</p:sldLayout>
</file>

<file path=ppt/slideLayouts/slideLayout427.xml><?xml version="1.0" encoding="utf-8"?>
<p:sldLayout xmlns:a="http://schemas.openxmlformats.org/drawingml/2006/main" xmlns:r="http://schemas.openxmlformats.org/officeDocument/2006/relationships" xmlns:p="http://schemas.openxmlformats.org/presentationml/2006/main" preserve="1" userDrawn="1">
  <p:cSld name="Two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01936" y="2082615"/>
            <a:ext cx="4370071" cy="3586208"/>
          </a:xfrm>
          <a:solidFill>
            <a:schemeClr val="accent1"/>
          </a:solidFill>
        </p:spPr>
        <p:txBody>
          <a:bodyPr wrap="square" tIns="120481" bIns="120481">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latin typeface="+mj-lt"/>
              </a:defRPr>
            </a:lvl2pPr>
            <a:lvl3pPr marL="190811" indent="0">
              <a:buNone/>
              <a:tabLst/>
              <a:defRPr sz="1600">
                <a:solidFill>
                  <a:schemeClr val="bg1"/>
                </a:solidFill>
                <a:latin typeface="+mj-lt"/>
              </a:defRPr>
            </a:lvl3pPr>
            <a:lvl4pPr marL="379007" indent="0">
              <a:buNone/>
              <a:defRPr>
                <a:solidFill>
                  <a:schemeClr val="bg1"/>
                </a:solidFill>
                <a:latin typeface="+mj-lt"/>
              </a:defRPr>
            </a:lvl4pPr>
            <a:lvl5pPr marL="564590" indent="0">
              <a:buNone/>
              <a:tabLst/>
              <a:defRPr>
                <a:solidFill>
                  <a:schemeClr val="bg1"/>
                </a:solidFill>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3"/>
          <p:cNvSpPr>
            <a:spLocks noGrp="1"/>
          </p:cNvSpPr>
          <p:nvPr>
            <p:ph type="body" sz="quarter" idx="11"/>
          </p:nvPr>
        </p:nvSpPr>
        <p:spPr>
          <a:xfrm>
            <a:off x="4570940" y="2082615"/>
            <a:ext cx="4370071" cy="3586208"/>
          </a:xfrm>
          <a:solidFill>
            <a:schemeClr val="accent4"/>
          </a:solidFill>
        </p:spPr>
        <p:txBody>
          <a:bodyPr wrap="square" tIns="120481" bIns="120481">
            <a:noAutofit/>
          </a:bodyPr>
          <a:lstStyle>
            <a:lvl1pPr marL="0" indent="0">
              <a:spcBef>
                <a:spcPts val="1008"/>
              </a:spcBef>
              <a:buClr>
                <a:schemeClr val="tx1"/>
              </a:buClr>
              <a:buFont typeface="Wingdings" pitchFamily="2" charset="2"/>
              <a:buNone/>
              <a:defRPr sz="3300">
                <a:solidFill>
                  <a:srgbClr val="FFFFFF"/>
                </a:solidFill>
              </a:defRPr>
            </a:lvl1pPr>
            <a:lvl2pPr marL="0" indent="0">
              <a:spcBef>
                <a:spcPts val="889"/>
              </a:spcBef>
              <a:buNone/>
              <a:defRPr sz="1600">
                <a:solidFill>
                  <a:srgbClr val="FFFFFF"/>
                </a:solidFill>
                <a:latin typeface="+mj-lt"/>
              </a:defRPr>
            </a:lvl2pPr>
            <a:lvl3pPr marL="190811" indent="0">
              <a:buNone/>
              <a:tabLst/>
              <a:defRPr sz="1600">
                <a:solidFill>
                  <a:srgbClr val="FFFFFF"/>
                </a:solidFill>
                <a:latin typeface="+mj-lt"/>
              </a:defRPr>
            </a:lvl3pPr>
            <a:lvl4pPr marL="379007" indent="0">
              <a:buNone/>
              <a:defRPr>
                <a:solidFill>
                  <a:srgbClr val="FFFFFF"/>
                </a:solidFill>
                <a:latin typeface="+mj-lt"/>
              </a:defRPr>
            </a:lvl4pPr>
            <a:lvl5pPr marL="564590" indent="0">
              <a:buNone/>
              <a:tabLst/>
              <a:defRPr>
                <a:solidFill>
                  <a:srgbClr val="FFFFFF"/>
                </a:solidFill>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75077532"/>
      </p:ext>
    </p:extLst>
  </p:cSld>
  <p:clrMapOvr>
    <a:masterClrMapping/>
  </p:clrMapOvr>
  <p:transition>
    <p:fade/>
  </p:transition>
  <p:timing>
    <p:tnLst>
      <p:par>
        <p:cTn id="1" dur="indefinite" restart="never" nodeType="tmRoot"/>
      </p:par>
    </p:tnLst>
  </p:timing>
</p:sldLayout>
</file>

<file path=ppt/slideLayouts/slideLayout428.xml><?xml version="1.0" encoding="utf-8"?>
<p:sldLayout xmlns:a="http://schemas.openxmlformats.org/drawingml/2006/main" xmlns:r="http://schemas.openxmlformats.org/officeDocument/2006/relationships" xmlns:p="http://schemas.openxmlformats.org/presentationml/2006/main" preserve="1" userDrawn="1">
  <p:cSld name="Three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01931" y="2082615"/>
            <a:ext cx="2877524" cy="3586208"/>
          </a:xfrm>
          <a:solidFill>
            <a:schemeClr val="accent2"/>
          </a:solidFill>
        </p:spPr>
        <p:txBody>
          <a:bodyPr wrap="square" tIns="120481" bIns="120481">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latin typeface="+mj-lt"/>
              </a:defRPr>
            </a:lvl2pPr>
            <a:lvl3pPr marL="190811" indent="0">
              <a:buNone/>
              <a:tabLst/>
              <a:defRPr sz="1600">
                <a:solidFill>
                  <a:schemeClr val="bg1"/>
                </a:solidFill>
                <a:latin typeface="+mj-lt"/>
              </a:defRPr>
            </a:lvl3pPr>
            <a:lvl4pPr marL="379007" indent="0">
              <a:buNone/>
              <a:defRPr>
                <a:solidFill>
                  <a:schemeClr val="bg1"/>
                </a:solidFill>
                <a:latin typeface="+mj-lt"/>
              </a:defRPr>
            </a:lvl4pPr>
            <a:lvl5pPr marL="564590" indent="0">
              <a:buNone/>
              <a:tabLst/>
              <a:defRPr>
                <a:solidFill>
                  <a:schemeClr val="bg1"/>
                </a:solidFill>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3118696" y="2082615"/>
            <a:ext cx="2877524" cy="3586208"/>
          </a:xfrm>
          <a:solidFill>
            <a:schemeClr val="accent3"/>
          </a:solidFill>
          <a:ln>
            <a:noFill/>
          </a:ln>
        </p:spPr>
        <p:txBody>
          <a:bodyPr wrap="square" tIns="120481" bIns="120481">
            <a:noAutofit/>
          </a:bodyPr>
          <a:lstStyle>
            <a:lvl1pPr marL="0" indent="0">
              <a:spcBef>
                <a:spcPts val="1008"/>
              </a:spcBef>
              <a:buClr>
                <a:schemeClr val="tx1"/>
              </a:buClr>
              <a:buFont typeface="Wingdings" pitchFamily="2" charset="2"/>
              <a:buNone/>
              <a:defRPr sz="3300">
                <a:solidFill>
                  <a:schemeClr val="tx1"/>
                </a:solidFill>
              </a:defRPr>
            </a:lvl1pPr>
            <a:lvl2pPr marL="0" indent="0">
              <a:spcBef>
                <a:spcPts val="889"/>
              </a:spcBef>
              <a:buNone/>
              <a:defRPr sz="1600">
                <a:solidFill>
                  <a:schemeClr val="tx1"/>
                </a:solidFill>
                <a:latin typeface="+mj-lt"/>
              </a:defRPr>
            </a:lvl2pPr>
            <a:lvl3pPr marL="190811" indent="0">
              <a:buNone/>
              <a:tabLst/>
              <a:defRPr sz="1600">
                <a:solidFill>
                  <a:schemeClr val="tx1"/>
                </a:solidFill>
                <a:latin typeface="+mj-lt"/>
              </a:defRPr>
            </a:lvl3pPr>
            <a:lvl4pPr marL="379007" indent="0">
              <a:buNone/>
              <a:defRPr>
                <a:solidFill>
                  <a:schemeClr val="tx1"/>
                </a:solidFill>
                <a:latin typeface="+mj-lt"/>
              </a:defRPr>
            </a:lvl4pPr>
            <a:lvl5pPr marL="564590" indent="0">
              <a:buNone/>
              <a:tabLst/>
              <a:defRPr>
                <a:solidFill>
                  <a:schemeClr val="tx1"/>
                </a:solidFill>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2"/>
          </p:nvPr>
        </p:nvSpPr>
        <p:spPr>
          <a:xfrm>
            <a:off x="6033266" y="2082615"/>
            <a:ext cx="2911140" cy="3586208"/>
          </a:xfrm>
          <a:solidFill>
            <a:schemeClr val="accent1"/>
          </a:solidFill>
        </p:spPr>
        <p:txBody>
          <a:bodyPr wrap="square" tIns="120481" bIns="120481">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latin typeface="+mj-lt"/>
              </a:defRPr>
            </a:lvl2pPr>
            <a:lvl3pPr marL="190811" indent="0">
              <a:buNone/>
              <a:tabLst/>
              <a:defRPr sz="1600">
                <a:solidFill>
                  <a:schemeClr val="bg1"/>
                </a:solidFill>
                <a:latin typeface="+mj-lt"/>
              </a:defRPr>
            </a:lvl3pPr>
            <a:lvl4pPr marL="379007" indent="0">
              <a:buNone/>
              <a:defRPr>
                <a:solidFill>
                  <a:schemeClr val="bg1"/>
                </a:solidFill>
                <a:latin typeface="+mj-lt"/>
              </a:defRPr>
            </a:lvl4pPr>
            <a:lvl5pPr marL="564590" indent="0">
              <a:buNone/>
              <a:tabLst/>
              <a:defRPr>
                <a:solidFill>
                  <a:schemeClr val="bg1"/>
                </a:solidFill>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84701283"/>
      </p:ext>
    </p:extLst>
  </p:cSld>
  <p:clrMapOvr>
    <a:masterClrMapping/>
  </p:clrMapOvr>
  <p:transition>
    <p:fade/>
  </p:transition>
  <p:timing>
    <p:tnLst>
      <p:par>
        <p:cTn id="1" dur="indefinite" restart="never" nodeType="tmRoot"/>
      </p:par>
    </p:tnLst>
  </p:timing>
</p:sldLayout>
</file>

<file path=ppt/slideLayouts/slideLayout429.xml><?xml version="1.0" encoding="utf-8"?>
<p:sldLayout xmlns:a="http://schemas.openxmlformats.org/drawingml/2006/main" xmlns:r="http://schemas.openxmlformats.org/officeDocument/2006/relationships" xmlns:p="http://schemas.openxmlformats.org/presentationml/2006/main" preserve="1" userDrawn="1">
  <p:cSld name="Content Tile + Image">
    <p:spTree>
      <p:nvGrpSpPr>
        <p:cNvPr id="1" name=""/>
        <p:cNvGrpSpPr/>
        <p:nvPr/>
      </p:nvGrpSpPr>
      <p:grpSpPr>
        <a:xfrm>
          <a:off x="0" y="0"/>
          <a:ext cx="0" cy="0"/>
          <a:chOff x="0" y="0"/>
          <a:chExt cx="0" cy="0"/>
        </a:xfrm>
      </p:grpSpPr>
      <p:sp>
        <p:nvSpPr>
          <p:cNvPr id="7" name="Picture Placeholder 3"/>
          <p:cNvSpPr>
            <a:spLocks noGrp="1"/>
          </p:cNvSpPr>
          <p:nvPr>
            <p:ph type="pic" sz="quarter" idx="14"/>
          </p:nvPr>
        </p:nvSpPr>
        <p:spPr>
          <a:xfrm>
            <a:off x="3065944" y="2080711"/>
            <a:ext cx="5878465" cy="609076"/>
          </a:xfrm>
        </p:spPr>
        <p:txBody>
          <a:bodyPr/>
          <a:lstStyle/>
          <a:p>
            <a:endParaRPr lang="en-US" dirty="0"/>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01931" y="2082615"/>
            <a:ext cx="2877524" cy="3586208"/>
          </a:xfrm>
          <a:solidFill>
            <a:schemeClr val="accent2"/>
          </a:solidFill>
        </p:spPr>
        <p:txBody>
          <a:bodyPr wrap="square" tIns="120481" bIns="120481">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latin typeface="+mj-lt"/>
              </a:defRPr>
            </a:lvl2pPr>
            <a:lvl3pPr marL="190811" indent="0">
              <a:buNone/>
              <a:tabLst/>
              <a:defRPr sz="1600">
                <a:solidFill>
                  <a:schemeClr val="bg1"/>
                </a:solidFill>
                <a:latin typeface="+mj-lt"/>
              </a:defRPr>
            </a:lvl3pPr>
            <a:lvl4pPr marL="379007" indent="0">
              <a:buNone/>
              <a:defRPr>
                <a:solidFill>
                  <a:schemeClr val="bg1"/>
                </a:solidFill>
                <a:latin typeface="+mj-lt"/>
              </a:defRPr>
            </a:lvl4pPr>
            <a:lvl5pPr marL="564590" indent="0">
              <a:buNone/>
              <a:tabLst/>
              <a:defRPr>
                <a:solidFill>
                  <a:schemeClr val="bg1"/>
                </a:solidFill>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70724907"/>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87"/>
            <a:ext cx="5486400" cy="4114800"/>
          </a:xfrm>
        </p:spPr>
        <p:txBody>
          <a:bodyPr/>
          <a:lstStyle>
            <a:lvl1pPr marL="0" indent="0">
              <a:buNone/>
              <a:defRPr sz="3200"/>
            </a:lvl1pPr>
            <a:lvl2pPr marL="455646" indent="0">
              <a:buNone/>
              <a:defRPr sz="2800"/>
            </a:lvl2pPr>
            <a:lvl3pPr marL="911294" indent="0">
              <a:buNone/>
              <a:defRPr sz="2400"/>
            </a:lvl3pPr>
            <a:lvl4pPr marL="1366949" indent="0">
              <a:buNone/>
              <a:defRPr sz="2000"/>
            </a:lvl4pPr>
            <a:lvl5pPr marL="1822589" indent="0">
              <a:buNone/>
              <a:defRPr sz="2000"/>
            </a:lvl5pPr>
            <a:lvl6pPr marL="2278233" indent="0">
              <a:buNone/>
              <a:defRPr sz="2000"/>
            </a:lvl6pPr>
            <a:lvl7pPr marL="2733885" indent="0">
              <a:buNone/>
              <a:defRPr sz="2000"/>
            </a:lvl7pPr>
            <a:lvl8pPr marL="3189531" indent="0">
              <a:buNone/>
              <a:defRPr sz="2000"/>
            </a:lvl8pPr>
            <a:lvl9pPr marL="3645182" indent="0">
              <a:buNone/>
              <a:defRPr sz="2000"/>
            </a:lvl9pPr>
          </a:lstStyle>
          <a:p>
            <a:pPr lvl="0"/>
            <a:endParaRPr lang="en-US" noProof="0" dirty="0"/>
          </a:p>
        </p:txBody>
      </p:sp>
      <p:sp>
        <p:nvSpPr>
          <p:cNvPr id="4" name="Text Placeholder 3"/>
          <p:cNvSpPr>
            <a:spLocks noGrp="1"/>
          </p:cNvSpPr>
          <p:nvPr>
            <p:ph type="body" sz="half" idx="2"/>
          </p:nvPr>
        </p:nvSpPr>
        <p:spPr>
          <a:xfrm>
            <a:off x="1792288" y="5367356"/>
            <a:ext cx="5486400" cy="804862"/>
          </a:xfrm>
        </p:spPr>
        <p:txBody>
          <a:bodyPr/>
          <a:lstStyle>
            <a:lvl1pPr marL="0" indent="0">
              <a:buNone/>
              <a:defRPr sz="1400"/>
            </a:lvl1pPr>
            <a:lvl2pPr marL="455646" indent="0">
              <a:buNone/>
              <a:defRPr sz="1200"/>
            </a:lvl2pPr>
            <a:lvl3pPr marL="911294" indent="0">
              <a:buNone/>
              <a:defRPr sz="1000"/>
            </a:lvl3pPr>
            <a:lvl4pPr marL="1366949" indent="0">
              <a:buNone/>
              <a:defRPr sz="900"/>
            </a:lvl4pPr>
            <a:lvl5pPr marL="1822589" indent="0">
              <a:buNone/>
              <a:defRPr sz="900"/>
            </a:lvl5pPr>
            <a:lvl6pPr marL="2278233" indent="0">
              <a:buNone/>
              <a:defRPr sz="900"/>
            </a:lvl6pPr>
            <a:lvl7pPr marL="2733885" indent="0">
              <a:buNone/>
              <a:defRPr sz="900"/>
            </a:lvl7pPr>
            <a:lvl8pPr marL="3189531" indent="0">
              <a:buNone/>
              <a:defRPr sz="900"/>
            </a:lvl8pPr>
            <a:lvl9pPr marL="3645182"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a:solidFill>
                  <a:srgbClr val="000000"/>
                </a:solidFill>
              </a:rPr>
              <a:t>2/24/2009</a:t>
            </a: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75C3D082-DE0B-4B2E-9170-9FF0EF6D44F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138822165"/>
      </p:ext>
    </p:extLst>
  </p:cSld>
  <p:clrMapOvr>
    <a:masterClrMapping/>
  </p:clrMapOvr>
</p:sldLayout>
</file>

<file path=ppt/slideLayouts/slideLayout43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54940697"/>
      </p:ext>
    </p:extLst>
  </p:cSld>
  <p:clrMapOvr>
    <a:masterClrMapping/>
  </p:clrMapOvr>
  <p:transition>
    <p:fade/>
  </p:transition>
  <p:timing>
    <p:tnLst>
      <p:par>
        <p:cTn id="1" dur="indefinite" restart="never" nodeType="tmRoot"/>
      </p:par>
    </p:tnLst>
  </p:timing>
</p:sldLayout>
</file>

<file path=ppt/slideLayouts/slideLayout431.xml><?xml version="1.0" encoding="utf-8"?>
<p:sldLayout xmlns:a="http://schemas.openxmlformats.org/drawingml/2006/main" xmlns:r="http://schemas.openxmlformats.org/officeDocument/2006/relationships" xmlns:p="http://schemas.openxmlformats.org/presentationml/2006/main" preserve="1" userDrawn="1">
  <p:cSld name="Emphasis Content">
    <p:bg>
      <p:bgPr>
        <a:solidFill>
          <a:schemeClr val="accent2"/>
        </a:solidFill>
        <a:effectLst/>
      </p:bgPr>
    </p:bg>
    <p:spTree>
      <p:nvGrpSpPr>
        <p:cNvPr id="1" name=""/>
        <p:cNvGrpSpPr/>
        <p:nvPr/>
      </p:nvGrpSpPr>
      <p:grpSpPr>
        <a:xfrm>
          <a:off x="0" y="0"/>
          <a:ext cx="0" cy="0"/>
          <a:chOff x="0" y="0"/>
          <a:chExt cx="0" cy="0"/>
        </a:xfrm>
      </p:grpSpPr>
      <p:sp>
        <p:nvSpPr>
          <p:cNvPr id="5" name="Text Placeholder 3"/>
          <p:cNvSpPr>
            <a:spLocks noGrp="1"/>
          </p:cNvSpPr>
          <p:nvPr>
            <p:ph type="body" sz="quarter" idx="10"/>
          </p:nvPr>
        </p:nvSpPr>
        <p:spPr>
          <a:xfrm>
            <a:off x="201934" y="2082624"/>
            <a:ext cx="8740142" cy="1098441"/>
          </a:xfrm>
        </p:spPr>
        <p:txBody>
          <a:bodyPr wrap="square">
            <a:spAutoFit/>
          </a:bodyPr>
          <a:lstStyle>
            <a:lvl1pPr marL="0" indent="0">
              <a:spcBef>
                <a:spcPts val="1008"/>
              </a:spcBef>
              <a:buClr>
                <a:schemeClr val="tx1"/>
              </a:buClr>
              <a:buFont typeface="Wingdings" pitchFamily="2" charset="2"/>
              <a:buNone/>
              <a:defRPr sz="4400">
                <a:solidFill>
                  <a:schemeClr val="tx1"/>
                </a:solidFill>
              </a:defRPr>
            </a:lvl1pPr>
            <a:lvl2pPr marL="0" indent="0">
              <a:spcBef>
                <a:spcPts val="889"/>
              </a:spcBef>
              <a:buNone/>
              <a:defRPr sz="1600">
                <a:solidFill>
                  <a:schemeClr val="tx1"/>
                </a:solidFill>
              </a:defRPr>
            </a:lvl2pPr>
            <a:lvl3pPr marL="190811" indent="0">
              <a:buNone/>
              <a:tabLst/>
              <a:defRPr sz="1600">
                <a:solidFill>
                  <a:schemeClr val="tx1"/>
                </a:solidFill>
              </a:defRPr>
            </a:lvl3pPr>
            <a:lvl4pPr marL="379007" indent="0">
              <a:buNone/>
              <a:defRPr>
                <a:solidFill>
                  <a:schemeClr val="tx1"/>
                </a:solidFill>
              </a:defRPr>
            </a:lvl4pPr>
            <a:lvl5pPr marL="564590" indent="0">
              <a:buNone/>
              <a:tabLst/>
              <a:defRPr>
                <a:solidFill>
                  <a:schemeClr val="tx1"/>
                </a:solidFill>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27366160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32.xml><?xml version="1.0" encoding="utf-8"?>
<p:sldLayout xmlns:a="http://schemas.openxmlformats.org/drawingml/2006/main" xmlns:r="http://schemas.openxmlformats.org/officeDocument/2006/relationships" xmlns:p="http://schemas.openxmlformats.org/presentationml/2006/main" preserve="1" userDrawn="1">
  <p:cSld name="Emphasis Content One Tile">
    <p:bg>
      <p:bgPr>
        <a:solidFill>
          <a:schemeClr val="accent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a:xfrm>
            <a:off x="6033266" y="2082615"/>
            <a:ext cx="2911140" cy="3586208"/>
          </a:xfrm>
          <a:solidFill>
            <a:schemeClr val="accent3"/>
          </a:solidFill>
        </p:spPr>
        <p:txBody>
          <a:bodyPr wrap="square" tIns="120481" bIns="120481">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811" indent="0">
              <a:buNone/>
              <a:tabLst/>
              <a:defRPr sz="1600">
                <a:solidFill>
                  <a:schemeClr val="bg1"/>
                </a:solidFill>
              </a:defRPr>
            </a:lvl3pPr>
            <a:lvl4pPr marL="379007" indent="0">
              <a:buNone/>
              <a:defRPr>
                <a:solidFill>
                  <a:schemeClr val="bg1"/>
                </a:solidFill>
              </a:defRPr>
            </a:lvl4pPr>
            <a:lvl5pPr marL="564590"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0"/>
          </p:nvPr>
        </p:nvSpPr>
        <p:spPr>
          <a:xfrm>
            <a:off x="201936" y="2082616"/>
            <a:ext cx="5378549" cy="2486514"/>
          </a:xfrm>
        </p:spPr>
        <p:txBody>
          <a:bodyPr wrap="square">
            <a:spAutoFit/>
          </a:bodyPr>
          <a:lstStyle>
            <a:lvl1pPr marL="0" indent="0">
              <a:spcBef>
                <a:spcPts val="1008"/>
              </a:spcBef>
              <a:buClr>
                <a:schemeClr val="tx1"/>
              </a:buClr>
              <a:buFont typeface="Wingdings" pitchFamily="2" charset="2"/>
              <a:buNone/>
              <a:defRPr sz="4400">
                <a:solidFill>
                  <a:schemeClr val="tx1"/>
                </a:solidFill>
              </a:defRPr>
            </a:lvl1pPr>
            <a:lvl2pPr marL="0" indent="0">
              <a:spcBef>
                <a:spcPts val="889"/>
              </a:spcBef>
              <a:buNone/>
              <a:defRPr sz="1600">
                <a:solidFill>
                  <a:schemeClr val="tx1"/>
                </a:solidFill>
              </a:defRPr>
            </a:lvl2pPr>
            <a:lvl3pPr marL="190811" indent="0">
              <a:buNone/>
              <a:tabLst/>
              <a:defRPr sz="1600">
                <a:solidFill>
                  <a:schemeClr val="tx1"/>
                </a:solidFill>
              </a:defRPr>
            </a:lvl3pPr>
            <a:lvl4pPr marL="379007" indent="0">
              <a:buNone/>
              <a:defRPr>
                <a:solidFill>
                  <a:schemeClr val="tx1"/>
                </a:solidFill>
              </a:defRPr>
            </a:lvl4pPr>
            <a:lvl5pPr marL="564590" indent="0">
              <a:buNone/>
              <a:tabLst/>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431430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33.xml><?xml version="1.0" encoding="utf-8"?>
<p:sldLayout xmlns:a="http://schemas.openxmlformats.org/drawingml/2006/main" xmlns:r="http://schemas.openxmlformats.org/officeDocument/2006/relationships" xmlns:p="http://schemas.openxmlformats.org/presentationml/2006/main" preserve="1" userDrawn="1">
  <p:cSld name="Four Content Tile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01935" y="1189180"/>
            <a:ext cx="4033911" cy="3095911"/>
          </a:xfrm>
        </p:spPr>
        <p:txBody>
          <a:bodyPr wrap="square">
            <a:spAutoFit/>
          </a:bodyPr>
          <a:lstStyle>
            <a:lvl1pPr marL="0" indent="0">
              <a:spcBef>
                <a:spcPts val="1008"/>
              </a:spcBef>
              <a:buClr>
                <a:schemeClr val="tx1"/>
              </a:buClr>
              <a:buFont typeface="Wingdings" pitchFamily="2" charset="2"/>
              <a:buNone/>
              <a:defRPr sz="4400">
                <a:solidFill>
                  <a:schemeClr val="accent2"/>
                </a:solidFill>
              </a:defRPr>
            </a:lvl1pPr>
            <a:lvl2pPr marL="0" indent="0">
              <a:spcBef>
                <a:spcPts val="889"/>
              </a:spcBef>
              <a:buNone/>
              <a:defRPr sz="1600"/>
            </a:lvl2pPr>
            <a:lvl3pPr marL="190811" indent="0">
              <a:buNone/>
              <a:tabLst/>
              <a:defRPr sz="1600"/>
            </a:lvl3pPr>
            <a:lvl4pPr marL="379007" indent="0">
              <a:buNone/>
              <a:defRPr/>
            </a:lvl4pPr>
            <a:lvl5pPr marL="56459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1"/>
          </p:nvPr>
        </p:nvSpPr>
        <p:spPr>
          <a:xfrm>
            <a:off x="4905825" y="1176725"/>
            <a:ext cx="1983340" cy="2644828"/>
          </a:xfrm>
          <a:solidFill>
            <a:srgbClr val="55C5E9"/>
          </a:solidFill>
        </p:spPr>
        <p:txBody>
          <a:bodyPr wrap="square" tIns="120481" bIns="120481">
            <a:noAutofit/>
          </a:bodyPr>
          <a:lstStyle>
            <a:lvl1pPr marL="0" indent="0">
              <a:spcBef>
                <a:spcPts val="1008"/>
              </a:spcBef>
              <a:buClr>
                <a:schemeClr val="tx1"/>
              </a:buClr>
              <a:buFont typeface="Wingdings" pitchFamily="2" charset="2"/>
              <a:buNone/>
              <a:defRPr sz="3300">
                <a:solidFill>
                  <a:schemeClr val="tx1"/>
                </a:solidFill>
              </a:defRPr>
            </a:lvl1pPr>
            <a:lvl2pPr marL="0" indent="0">
              <a:spcBef>
                <a:spcPts val="889"/>
              </a:spcBef>
              <a:buNone/>
              <a:defRPr sz="1600">
                <a:solidFill>
                  <a:schemeClr val="tx1"/>
                </a:solidFill>
              </a:defRPr>
            </a:lvl2pPr>
            <a:lvl3pPr marL="190811" indent="0">
              <a:buNone/>
              <a:tabLst/>
              <a:defRPr sz="1600">
                <a:solidFill>
                  <a:schemeClr val="bg1"/>
                </a:solidFill>
              </a:defRPr>
            </a:lvl3pPr>
            <a:lvl4pPr marL="379007" indent="0">
              <a:buNone/>
              <a:defRPr>
                <a:solidFill>
                  <a:schemeClr val="bg1"/>
                </a:solidFill>
              </a:defRPr>
            </a:lvl4pPr>
            <a:lvl5pPr marL="564590"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7" name="Text Placeholder 3"/>
          <p:cNvSpPr>
            <a:spLocks noGrp="1"/>
          </p:cNvSpPr>
          <p:nvPr>
            <p:ph type="body" sz="quarter" idx="12"/>
          </p:nvPr>
        </p:nvSpPr>
        <p:spPr>
          <a:xfrm>
            <a:off x="6928618" y="1176725"/>
            <a:ext cx="2016956" cy="2644828"/>
          </a:xfrm>
          <a:solidFill>
            <a:schemeClr val="accent2"/>
          </a:solidFill>
        </p:spPr>
        <p:txBody>
          <a:bodyPr wrap="square" tIns="120481" bIns="120481">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811" indent="0">
              <a:buNone/>
              <a:tabLst/>
              <a:defRPr sz="1600">
                <a:solidFill>
                  <a:schemeClr val="bg1"/>
                </a:solidFill>
              </a:defRPr>
            </a:lvl3pPr>
            <a:lvl4pPr marL="379007" indent="0">
              <a:buNone/>
              <a:defRPr>
                <a:solidFill>
                  <a:schemeClr val="bg1"/>
                </a:solidFill>
              </a:defRPr>
            </a:lvl4pPr>
            <a:lvl5pPr marL="564590"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8" name="Text Placeholder 3"/>
          <p:cNvSpPr>
            <a:spLocks noGrp="1"/>
          </p:cNvSpPr>
          <p:nvPr>
            <p:ph type="body" sz="quarter" idx="13"/>
          </p:nvPr>
        </p:nvSpPr>
        <p:spPr>
          <a:xfrm>
            <a:off x="4905825" y="3867937"/>
            <a:ext cx="1983340" cy="2689656"/>
          </a:xfrm>
          <a:solidFill>
            <a:schemeClr val="accent1"/>
          </a:solidFill>
        </p:spPr>
        <p:txBody>
          <a:bodyPr wrap="square" tIns="120481" bIns="120481">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811" indent="0">
              <a:buNone/>
              <a:tabLst/>
              <a:defRPr sz="1600">
                <a:solidFill>
                  <a:schemeClr val="bg1"/>
                </a:solidFill>
              </a:defRPr>
            </a:lvl3pPr>
            <a:lvl4pPr marL="379007" indent="0">
              <a:buNone/>
              <a:defRPr>
                <a:solidFill>
                  <a:schemeClr val="bg1"/>
                </a:solidFill>
              </a:defRPr>
            </a:lvl4pPr>
            <a:lvl5pPr marL="564590"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9" name="Text Placeholder 3"/>
          <p:cNvSpPr>
            <a:spLocks noGrp="1"/>
          </p:cNvSpPr>
          <p:nvPr>
            <p:ph type="body" sz="quarter" idx="14"/>
          </p:nvPr>
        </p:nvSpPr>
        <p:spPr>
          <a:xfrm>
            <a:off x="6928618" y="3867937"/>
            <a:ext cx="2016956" cy="2689656"/>
          </a:xfrm>
          <a:solidFill>
            <a:schemeClr val="accent5"/>
          </a:solidFill>
        </p:spPr>
        <p:txBody>
          <a:bodyPr wrap="square" tIns="120481" bIns="120481">
            <a:noAutofit/>
          </a:bodyPr>
          <a:lstStyle>
            <a:lvl1pPr marL="0" indent="0">
              <a:spcBef>
                <a:spcPts val="1008"/>
              </a:spcBef>
              <a:buClr>
                <a:schemeClr val="tx1"/>
              </a:buClr>
              <a:buFont typeface="Wingdings" pitchFamily="2" charset="2"/>
              <a:buNone/>
              <a:defRPr sz="3300">
                <a:solidFill>
                  <a:schemeClr val="bg1"/>
                </a:solidFill>
              </a:defRPr>
            </a:lvl1pPr>
            <a:lvl2pPr marL="0" indent="0">
              <a:spcBef>
                <a:spcPts val="889"/>
              </a:spcBef>
              <a:buNone/>
              <a:defRPr sz="1600">
                <a:solidFill>
                  <a:schemeClr val="bg1"/>
                </a:solidFill>
              </a:defRPr>
            </a:lvl2pPr>
            <a:lvl3pPr marL="190811" indent="0">
              <a:buNone/>
              <a:tabLst/>
              <a:defRPr sz="1600">
                <a:solidFill>
                  <a:schemeClr val="bg1"/>
                </a:solidFill>
              </a:defRPr>
            </a:lvl3pPr>
            <a:lvl4pPr marL="379007" indent="0">
              <a:buNone/>
              <a:defRPr>
                <a:solidFill>
                  <a:schemeClr val="bg1"/>
                </a:solidFill>
              </a:defRPr>
            </a:lvl4pPr>
            <a:lvl5pPr marL="564590" indent="0">
              <a:buNone/>
              <a:tabLst/>
              <a:defRPr>
                <a:solidFill>
                  <a:schemeClr val="bg1"/>
                </a:solidFill>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1626688448"/>
      </p:ext>
    </p:extLst>
  </p:cSld>
  <p:clrMapOvr>
    <a:masterClrMapping/>
  </p:clrMapOvr>
  <p:transition>
    <p:fade/>
  </p:transition>
  <p:timing>
    <p:tnLst>
      <p:par>
        <p:cTn id="1" dur="indefinite" restart="never" nodeType="tmRoot"/>
      </p:par>
    </p:tnLst>
  </p:timing>
</p:sldLayout>
</file>

<file path=ppt/slideLayouts/slideLayout434.xml><?xml version="1.0" encoding="utf-8"?>
<p:sldLayout xmlns:a="http://schemas.openxmlformats.org/drawingml/2006/main" xmlns:r="http://schemas.openxmlformats.org/officeDocument/2006/relationships" xmlns:p="http://schemas.openxmlformats.org/presentationml/2006/main" preserve="1" userDrawn="1">
  <p:cSld name="4_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1931" y="2084183"/>
            <a:ext cx="8740142" cy="1796217"/>
          </a:xfrm>
          <a:noFill/>
        </p:spPr>
        <p:txBody>
          <a:bodyPr tIns="75279" bIns="75279"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39990489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35.xml><?xml version="1.0" encoding="utf-8"?>
<p:sldLayout xmlns:a="http://schemas.openxmlformats.org/drawingml/2006/main" xmlns:r="http://schemas.openxmlformats.org/officeDocument/2006/relationships" xmlns:p="http://schemas.openxmlformats.org/presentationml/2006/main" preserve="1" userDrawn="1">
  <p:cSld name="5_Demo">
    <p:bg>
      <p:bgPr>
        <a:solidFill>
          <a:schemeClr val="accent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0" hasCustomPrompt="1"/>
          </p:nvPr>
        </p:nvSpPr>
        <p:spPr>
          <a:xfrm>
            <a:off x="201931" y="4105092"/>
            <a:ext cx="8740142" cy="761426"/>
          </a:xfrm>
        </p:spPr>
        <p:txBody>
          <a:bodyPr/>
          <a:lstStyle>
            <a:lvl1pPr marL="0" indent="0">
              <a:buNone/>
              <a:defRPr sz="4400" baseline="0"/>
            </a:lvl1pPr>
          </a:lstStyle>
          <a:p>
            <a:pPr lvl="0"/>
            <a:r>
              <a:rPr lang="es-ES" dirty="0" smtClean="0"/>
              <a:t>Demo </a:t>
            </a:r>
            <a:r>
              <a:rPr lang="es-ES" dirty="0" err="1" smtClean="0"/>
              <a:t>title</a:t>
            </a:r>
            <a:endParaRPr lang="es-ES" dirty="0"/>
          </a:p>
        </p:txBody>
      </p:sp>
      <p:sp>
        <p:nvSpPr>
          <p:cNvPr id="11" name="TextBox 10"/>
          <p:cNvSpPr txBox="1"/>
          <p:nvPr userDrawn="1"/>
        </p:nvSpPr>
        <p:spPr>
          <a:xfrm>
            <a:off x="201931" y="2037618"/>
            <a:ext cx="8740142" cy="1060462"/>
          </a:xfrm>
          <a:prstGeom prst="rect">
            <a:avLst/>
          </a:prstGeom>
          <a:noFill/>
        </p:spPr>
        <p:txBody>
          <a:bodyPr wrap="square" lIns="150602" tIns="120481" rIns="150602" bIns="120481" rtlCol="0">
            <a:spAutoFit/>
          </a:bodyPr>
          <a:lstStyle/>
          <a:p>
            <a:pPr defTabSz="767887" fontAlgn="auto">
              <a:lnSpc>
                <a:spcPct val="90000"/>
              </a:lnSpc>
              <a:spcBef>
                <a:spcPts val="0"/>
              </a:spcBef>
              <a:spcAft>
                <a:spcPts val="0"/>
              </a:spcAft>
            </a:pPr>
            <a:r>
              <a:rPr lang="es-ES" sz="5900" dirty="0" smtClean="0">
                <a:gradFill>
                  <a:gsLst>
                    <a:gs pos="2917">
                      <a:srgbClr val="FFFFFF"/>
                    </a:gs>
                    <a:gs pos="30000">
                      <a:srgbClr val="FFFFFF"/>
                    </a:gs>
                  </a:gsLst>
                  <a:lin ang="5400000" scaled="0"/>
                </a:gradFill>
                <a:latin typeface="Segoe UI Light"/>
              </a:rPr>
              <a:t>Demo</a:t>
            </a:r>
          </a:p>
        </p:txBody>
      </p:sp>
    </p:spTree>
    <p:extLst>
      <p:ext uri="{BB962C8B-B14F-4D97-AF65-F5344CB8AC3E}">
        <p14:creationId xmlns:p14="http://schemas.microsoft.com/office/powerpoint/2010/main" val="414282032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36.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1931" y="2084183"/>
            <a:ext cx="8740142" cy="1796217"/>
          </a:xfrm>
          <a:noFill/>
        </p:spPr>
        <p:txBody>
          <a:bodyPr tIns="75279" bIns="75279" anchor="t" anchorCtr="0"/>
          <a:lstStyle>
            <a:lvl1pPr>
              <a:defRPr sz="7200" spc="-8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14622061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37.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1931" y="2084183"/>
            <a:ext cx="8740142" cy="1796217"/>
          </a:xfrm>
          <a:noFill/>
        </p:spPr>
        <p:txBody>
          <a:bodyPr tIns="75279" bIns="75279" anchor="t" anchorCtr="0"/>
          <a:lstStyle>
            <a:lvl1pPr>
              <a:defRPr sz="7200" spc="-82" baseline="0">
                <a:solidFill>
                  <a:schemeClr val="bg1"/>
                </a:solidFill>
              </a:defRPr>
            </a:lvl1pPr>
          </a:lstStyle>
          <a:p>
            <a:r>
              <a:rPr lang="en-US" dirty="0" smtClean="0"/>
              <a:t>Section title</a:t>
            </a:r>
            <a:endParaRPr lang="en-US" dirty="0"/>
          </a:p>
        </p:txBody>
      </p:sp>
    </p:spTree>
    <p:extLst>
      <p:ext uri="{BB962C8B-B14F-4D97-AF65-F5344CB8AC3E}">
        <p14:creationId xmlns:p14="http://schemas.microsoft.com/office/powerpoint/2010/main" val="116981866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3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592596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3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504884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solidFill>
                  <a:srgbClr val="000000"/>
                </a:solidFill>
              </a:rPr>
              <a:t>2/24/2009</a:t>
            </a: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091AEBB-7DB6-4D8B-988E-663D7C877984}"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302188873"/>
      </p:ext>
    </p:extLst>
  </p:cSld>
  <p:clrMapOvr>
    <a:masterClrMapping/>
  </p:clrMapOvr>
</p:sldLayout>
</file>

<file path=ppt/slideLayouts/slideLayout44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222851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4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53397951"/>
      </p:ext>
    </p:extLst>
  </p:cSld>
  <p:clrMapOvr>
    <a:masterClrMapping/>
  </p:clrMapOvr>
  <p:transition>
    <p:fade/>
  </p:transition>
  <p:timing>
    <p:tnLst>
      <p:par>
        <p:cTn id="1" dur="indefinite" restart="never" nodeType="tmRoot"/>
      </p:par>
    </p:tnLst>
  </p:timing>
</p:sldLayout>
</file>

<file path=ppt/slideLayouts/slideLayout44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189176"/>
            <a:ext cx="9144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8397" tIns="38397" rIns="38397" bIns="38397" numCol="1" spcCol="0" rtlCol="0" fromWordArt="0" anchor="ctr" anchorCtr="0" forceAA="0" compatLnSpc="1">
            <a:prstTxWarp prst="textNoShape">
              <a:avLst/>
            </a:prstTxWarp>
            <a:noAutofit/>
          </a:bodyPr>
          <a:lstStyle/>
          <a:p>
            <a:pPr algn="ctr" defTabSz="767666"/>
            <a:endParaRPr lang="en-US" sz="15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01936" y="1197325"/>
            <a:ext cx="8740141" cy="1643206"/>
          </a:xfrm>
        </p:spPr>
        <p:txBody>
          <a:bodyPr/>
          <a:lstStyle>
            <a:lvl1pPr marL="0" indent="0">
              <a:buNone/>
              <a:defRPr sz="2700">
                <a:gradFill>
                  <a:gsLst>
                    <a:gs pos="1250">
                      <a:srgbClr val="000000"/>
                    </a:gs>
                    <a:gs pos="100000">
                      <a:srgbClr val="000000"/>
                    </a:gs>
                  </a:gsLst>
                  <a:lin ang="5400000" scaled="0"/>
                </a:gradFill>
                <a:latin typeface="Segoe UI" pitchFamily="34" charset="0"/>
                <a:cs typeface="Segoe UI" pitchFamily="34" charset="0"/>
              </a:defRPr>
            </a:lvl1pPr>
            <a:lvl2pPr marL="285302" indent="0">
              <a:buNone/>
              <a:defRPr>
                <a:gradFill>
                  <a:gsLst>
                    <a:gs pos="1250">
                      <a:srgbClr val="000000"/>
                    </a:gs>
                    <a:gs pos="100000">
                      <a:srgbClr val="000000"/>
                    </a:gs>
                  </a:gsLst>
                  <a:lin ang="5400000" scaled="0"/>
                </a:gradFill>
                <a:latin typeface="Segoe UI" pitchFamily="34" charset="0"/>
                <a:cs typeface="Segoe UI" pitchFamily="34" charset="0"/>
              </a:defRPr>
            </a:lvl2pPr>
            <a:lvl3pPr marL="481283" indent="0">
              <a:buNone/>
              <a:defRPr>
                <a:gradFill>
                  <a:gsLst>
                    <a:gs pos="1250">
                      <a:srgbClr val="000000"/>
                    </a:gs>
                    <a:gs pos="100000">
                      <a:srgbClr val="000000"/>
                    </a:gs>
                  </a:gsLst>
                  <a:lin ang="5400000" scaled="0"/>
                </a:gradFill>
                <a:latin typeface="Segoe UI" pitchFamily="34" charset="0"/>
                <a:cs typeface="Segoe UI" pitchFamily="34" charset="0"/>
              </a:defRPr>
            </a:lvl3pPr>
            <a:lvl4pPr marL="670596" indent="0">
              <a:buNone/>
              <a:defRPr>
                <a:gradFill>
                  <a:gsLst>
                    <a:gs pos="1250">
                      <a:srgbClr val="000000"/>
                    </a:gs>
                    <a:gs pos="100000">
                      <a:srgbClr val="000000"/>
                    </a:gs>
                  </a:gsLst>
                  <a:lin ang="5400000" scaled="0"/>
                </a:gradFill>
                <a:latin typeface="Segoe UI" pitchFamily="34" charset="0"/>
                <a:cs typeface="Segoe UI" pitchFamily="34" charset="0"/>
              </a:defRPr>
            </a:lvl4pPr>
            <a:lvl5pPr marL="865242"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55432336"/>
      </p:ext>
    </p:extLst>
  </p:cSld>
  <p:clrMapOvr>
    <a:masterClrMapping/>
  </p:clrMapOvr>
  <p:transition>
    <p:fade/>
  </p:transition>
  <p:timing>
    <p:tnLst>
      <p:par>
        <p:cTn id="1" dur="indefinite" restart="never" nodeType="tmRoot"/>
      </p:par>
    </p:tnLst>
  </p:timing>
</p:sldLayout>
</file>

<file path=ppt/slideLayouts/slideLayout44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01931" y="1189178"/>
            <a:ext cx="8740142" cy="2006382"/>
          </a:xfrm>
          <a:prstGeom prst="rect">
            <a:avLst/>
          </a:prstGeom>
        </p:spPr>
        <p:txBody>
          <a:bodyPr/>
          <a:lstStyle>
            <a:lvl1pPr marL="239167" indent="-239167">
              <a:buClr>
                <a:schemeClr val="tx1"/>
              </a:buClr>
              <a:buSzPct val="90000"/>
              <a:buFont typeface="Arial" pitchFamily="34" charset="0"/>
              <a:buChar char="•"/>
              <a:defRPr sz="30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470493" indent="-231325">
              <a:buClr>
                <a:schemeClr val="tx1"/>
              </a:buClr>
              <a:buSzPct val="90000"/>
              <a:buFont typeface="Arial" pitchFamily="34" charset="0"/>
              <a:buChar char="•"/>
              <a:defRPr sz="26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709659" indent="-239167">
              <a:buClr>
                <a:schemeClr val="tx1"/>
              </a:buClr>
              <a:buSzPct val="90000"/>
              <a:buFont typeface="Arial" pitchFamily="34" charset="0"/>
              <a:buChar char="•"/>
              <a:defRPr sz="23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897855" indent="-18819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086053" indent="-188197">
              <a:buClr>
                <a:schemeClr val="tx1"/>
              </a:buClr>
              <a:buSzPct val="90000"/>
              <a:buFont typeface="Arial" pitchFamily="34" charset="0"/>
              <a:buChar char="•"/>
              <a:defRPr sz="16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5" y="6238884"/>
            <a:ext cx="9144001" cy="619125"/>
          </a:xfrm>
          <a:prstGeom prst="rect">
            <a:avLst/>
          </a:prstGeom>
          <a:solidFill>
            <a:srgbClr val="FFFF99"/>
          </a:solidFill>
        </p:spPr>
        <p:txBody>
          <a:bodyPr wrap="square" lIns="127982" tIns="63990" rIns="127982" bIns="63990" anchor="b" anchorCtr="0">
            <a:noAutofit/>
          </a:bodyPr>
          <a:lstStyle>
            <a:lvl1pPr algn="r">
              <a:buFont typeface="Arial" pitchFamily="34" charset="0"/>
              <a:buNone/>
              <a:defRPr sz="3000" spc="-42"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75511762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44.xml><?xml version="1.0" encoding="utf-8"?>
<p:sldLayout xmlns:a="http://schemas.openxmlformats.org/drawingml/2006/main" xmlns:r="http://schemas.openxmlformats.org/officeDocument/2006/relationships" xmlns:p="http://schemas.openxmlformats.org/presentationml/2006/main" userDrawn="1">
  <p:cSld name="8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descr="demo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37518" cy="6858000"/>
          </a:xfrm>
          <a:prstGeom prst="rect">
            <a:avLst/>
          </a:prstGeom>
        </p:spPr>
      </p:pic>
      <p:sp>
        <p:nvSpPr>
          <p:cNvPr id="2" name="Title 1"/>
          <p:cNvSpPr>
            <a:spLocks noGrp="1"/>
          </p:cNvSpPr>
          <p:nvPr>
            <p:ph type="title" hasCustomPrompt="1"/>
          </p:nvPr>
        </p:nvSpPr>
        <p:spPr>
          <a:xfrm>
            <a:off x="201929" y="268966"/>
            <a:ext cx="3489822" cy="1445800"/>
          </a:xfrm>
          <a:noFill/>
        </p:spPr>
        <p:txBody>
          <a:bodyPr tIns="75279" bIns="75279" anchor="t" anchorCtr="0"/>
          <a:lstStyle>
            <a:lvl1pPr>
              <a:defRPr sz="7200" spc="-82" baseline="0">
                <a:gradFill>
                  <a:gsLst>
                    <a:gs pos="100000">
                      <a:schemeClr val="tx1"/>
                    </a:gs>
                    <a:gs pos="0">
                      <a:schemeClr val="tx1"/>
                    </a:gs>
                  </a:gsLst>
                  <a:lin ang="5400000" scaled="0"/>
                </a:gradFill>
              </a:defRPr>
            </a:lvl1pPr>
          </a:lstStyle>
          <a:p>
            <a:r>
              <a:rPr lang="en-US" dirty="0" smtClean="0"/>
              <a:t>Demo</a:t>
            </a:r>
            <a:br>
              <a:rPr lang="en-US" dirty="0" smtClean="0"/>
            </a:br>
            <a:endParaRPr lang="en-US" dirty="0"/>
          </a:p>
        </p:txBody>
      </p:sp>
      <p:sp>
        <p:nvSpPr>
          <p:cNvPr id="8" name="Text Placeholder 8"/>
          <p:cNvSpPr>
            <a:spLocks noGrp="1"/>
          </p:cNvSpPr>
          <p:nvPr>
            <p:ph type="body" sz="quarter" idx="10" hasCustomPrompt="1"/>
          </p:nvPr>
        </p:nvSpPr>
        <p:spPr>
          <a:xfrm>
            <a:off x="201929" y="3182426"/>
            <a:ext cx="4119186" cy="609076"/>
          </a:xfrm>
        </p:spPr>
        <p:txBody>
          <a:bodyPr/>
          <a:lstStyle>
            <a:lvl1pPr marL="0" indent="0">
              <a:buNone/>
              <a:defRPr sz="3300" baseline="0"/>
            </a:lvl1pPr>
          </a:lstStyle>
          <a:p>
            <a:pPr lvl="0"/>
            <a:r>
              <a:rPr lang="es-ES" dirty="0" smtClean="0"/>
              <a:t>Demo </a:t>
            </a:r>
            <a:r>
              <a:rPr lang="es-ES" dirty="0" err="1" smtClean="0"/>
              <a:t>title</a:t>
            </a:r>
            <a:endParaRPr lang="es-ES" dirty="0"/>
          </a:p>
        </p:txBody>
      </p:sp>
    </p:spTree>
    <p:extLst>
      <p:ext uri="{BB962C8B-B14F-4D97-AF65-F5344CB8AC3E}">
        <p14:creationId xmlns:p14="http://schemas.microsoft.com/office/powerpoint/2010/main" val="299717127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4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444506" y="319930"/>
            <a:ext cx="7494743" cy="345180"/>
          </a:xfrm>
        </p:spPr>
        <p:txBody>
          <a:bodyPr/>
          <a:lstStyle>
            <a:lvl1pPr>
              <a:defRPr sz="2500">
                <a:latin typeface="Century Gothic"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797876310"/>
      </p:ext>
    </p:extLst>
  </p:cSld>
  <p:clrMapOvr>
    <a:masterClrMapping/>
  </p:clrMapOvr>
  <p:timing>
    <p:tnLst>
      <p:par>
        <p:cTn id="1" dur="indefinite" restart="never" nodeType="tmRoot"/>
      </p:par>
    </p:tnLst>
  </p:timing>
</p:sldLayout>
</file>

<file path=ppt/slideLayouts/slideLayout4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68AAC6B-FB95-4959-A02C-899B9D85659D}" type="datetimeFigureOut">
              <a:rPr lang="en-US" smtClean="0">
                <a:solidFill>
                  <a:prstClr val="black">
                    <a:tint val="75000"/>
                  </a:prstClr>
                </a:solidFill>
              </a:rPr>
              <a:pPr/>
              <a:t>1/28/2015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721A563-60CF-4E26-8360-8B8F322B0A9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76202354"/>
      </p:ext>
    </p:extLst>
  </p:cSld>
  <p:clrMapOvr>
    <a:masterClrMapping/>
  </p:clrMapOvr>
</p:sldLayout>
</file>

<file path=ppt/slideLayouts/slideLayout4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68AAC6B-FB95-4959-A02C-899B9D85659D}" type="datetimeFigureOut">
              <a:rPr lang="en-US" smtClean="0">
                <a:solidFill>
                  <a:prstClr val="black">
                    <a:tint val="75000"/>
                  </a:prstClr>
                </a:solidFill>
              </a:rPr>
              <a:pPr/>
              <a:t>1/28/2015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721A563-60CF-4E26-8360-8B8F322B0A9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77805226"/>
      </p:ext>
    </p:extLst>
  </p:cSld>
  <p:clrMapOvr>
    <a:masterClrMapping/>
  </p:clrMapOvr>
</p:sldLayout>
</file>

<file path=ppt/slideLayouts/slideLayout4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68AAC6B-FB95-4959-A02C-899B9D85659D}" type="datetimeFigureOut">
              <a:rPr lang="en-US" smtClean="0">
                <a:solidFill>
                  <a:prstClr val="black">
                    <a:tint val="75000"/>
                  </a:prstClr>
                </a:solidFill>
              </a:rPr>
              <a:pPr/>
              <a:t>1/28/2015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721A563-60CF-4E26-8360-8B8F322B0A9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15697412"/>
      </p:ext>
    </p:extLst>
  </p:cSld>
  <p:clrMapOvr>
    <a:masterClrMapping/>
  </p:clrMapOvr>
</p:sldLayout>
</file>

<file path=ppt/slideLayouts/slideLayout4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68AAC6B-FB95-4959-A02C-899B9D85659D}" type="datetimeFigureOut">
              <a:rPr lang="en-US" smtClean="0">
                <a:solidFill>
                  <a:prstClr val="black">
                    <a:tint val="75000"/>
                  </a:prstClr>
                </a:solidFill>
              </a:rPr>
              <a:pPr/>
              <a:t>1/28/2015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721A563-60CF-4E26-8360-8B8F322B0A9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6353588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62"/>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62"/>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solidFill>
                  <a:srgbClr val="000000"/>
                </a:solidFill>
              </a:rPr>
              <a:t>2/24/2009</a:t>
            </a: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9E4BBDF-137C-4F18-A804-F41F4B8D1C08}"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992944617"/>
      </p:ext>
    </p:extLst>
  </p:cSld>
  <p:clrMapOvr>
    <a:masterClrMapping/>
  </p:clrMapOvr>
</p:sldLayout>
</file>

<file path=ppt/slideLayouts/slideLayout4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68AAC6B-FB95-4959-A02C-899B9D85659D}" type="datetimeFigureOut">
              <a:rPr lang="en-US" smtClean="0">
                <a:solidFill>
                  <a:prstClr val="black">
                    <a:tint val="75000"/>
                  </a:prstClr>
                </a:solidFill>
              </a:rPr>
              <a:pPr/>
              <a:t>1/28/2015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D721A563-60CF-4E26-8360-8B8F322B0A9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37989071"/>
      </p:ext>
    </p:extLst>
  </p:cSld>
  <p:clrMapOvr>
    <a:masterClrMapping/>
  </p:clrMapOvr>
</p:sldLayout>
</file>

<file path=ppt/slideLayouts/slideLayout4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68AAC6B-FB95-4959-A02C-899B9D85659D}" type="datetimeFigureOut">
              <a:rPr lang="en-US" smtClean="0">
                <a:solidFill>
                  <a:prstClr val="black">
                    <a:tint val="75000"/>
                  </a:prstClr>
                </a:solidFill>
              </a:rPr>
              <a:pPr/>
              <a:t>1/28/2015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D721A563-60CF-4E26-8360-8B8F322B0A9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04834900"/>
      </p:ext>
    </p:extLst>
  </p:cSld>
  <p:clrMapOvr>
    <a:masterClrMapping/>
  </p:clrMapOvr>
</p:sldLayout>
</file>

<file path=ppt/slideLayouts/slideLayout4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8AAC6B-FB95-4959-A02C-899B9D85659D}" type="datetimeFigureOut">
              <a:rPr lang="en-US" smtClean="0">
                <a:solidFill>
                  <a:prstClr val="black">
                    <a:tint val="75000"/>
                  </a:prstClr>
                </a:solidFill>
              </a:rPr>
              <a:pPr/>
              <a:t>1/28/2015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D721A563-60CF-4E26-8360-8B8F322B0A9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78953930"/>
      </p:ext>
    </p:extLst>
  </p:cSld>
  <p:clrMapOvr>
    <a:masterClrMapping/>
  </p:clrMapOvr>
</p:sldLayout>
</file>

<file path=ppt/slideLayouts/slideLayout4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68AAC6B-FB95-4959-A02C-899B9D85659D}" type="datetimeFigureOut">
              <a:rPr lang="en-US" smtClean="0">
                <a:solidFill>
                  <a:prstClr val="black">
                    <a:tint val="75000"/>
                  </a:prstClr>
                </a:solidFill>
              </a:rPr>
              <a:pPr/>
              <a:t>1/28/2015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721A563-60CF-4E26-8360-8B8F322B0A9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38023055"/>
      </p:ext>
    </p:extLst>
  </p:cSld>
  <p:clrMapOvr>
    <a:masterClrMapping/>
  </p:clrMapOvr>
</p:sldLayout>
</file>

<file path=ppt/slideLayouts/slideLayout4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68AAC6B-FB95-4959-A02C-899B9D85659D}" type="datetimeFigureOut">
              <a:rPr lang="en-US" smtClean="0">
                <a:solidFill>
                  <a:prstClr val="black">
                    <a:tint val="75000"/>
                  </a:prstClr>
                </a:solidFill>
              </a:rPr>
              <a:pPr/>
              <a:t>1/28/2015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721A563-60CF-4E26-8360-8B8F322B0A9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56102871"/>
      </p:ext>
    </p:extLst>
  </p:cSld>
  <p:clrMapOvr>
    <a:masterClrMapping/>
  </p:clrMapOvr>
</p:sldLayout>
</file>

<file path=ppt/slideLayouts/slideLayout4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68AAC6B-FB95-4959-A02C-899B9D85659D}" type="datetimeFigureOut">
              <a:rPr lang="en-US" smtClean="0">
                <a:solidFill>
                  <a:prstClr val="black">
                    <a:tint val="75000"/>
                  </a:prstClr>
                </a:solidFill>
              </a:rPr>
              <a:pPr/>
              <a:t>1/28/2015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721A563-60CF-4E26-8360-8B8F322B0A9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27182790"/>
      </p:ext>
    </p:extLst>
  </p:cSld>
  <p:clrMapOvr>
    <a:masterClrMapping/>
  </p:clrMapOvr>
</p:sldLayout>
</file>

<file path=ppt/slideLayouts/slideLayout4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68AAC6B-FB95-4959-A02C-899B9D85659D}" type="datetimeFigureOut">
              <a:rPr lang="en-US" smtClean="0">
                <a:solidFill>
                  <a:prstClr val="black">
                    <a:tint val="75000"/>
                  </a:prstClr>
                </a:solidFill>
              </a:rPr>
              <a:pPr/>
              <a:t>1/28/2015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721A563-60CF-4E26-8360-8B8F322B0A9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0675159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89473" y="2234114"/>
            <a:ext cx="6281777" cy="1359196"/>
          </a:xfrm>
        </p:spPr>
        <p:txBody>
          <a:bodyPr anchor="ctr" anchorCtr="0">
            <a:noAutofit/>
          </a:bodyPr>
          <a:lstStyle>
            <a:lvl1pPr>
              <a:lnSpc>
                <a:spcPct val="90000"/>
              </a:lnSpc>
              <a:defRPr sz="66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389474" y="4612352"/>
            <a:ext cx="4091815" cy="1144929"/>
          </a:xfrm>
        </p:spPr>
        <p:txBody>
          <a:bodyPr/>
          <a:lstStyle>
            <a:lvl1pPr marL="0" indent="0">
              <a:buFont typeface="Arial" pitchFamily="34" charset="0"/>
              <a:buNone/>
              <a:defRPr sz="2400">
                <a:solidFill>
                  <a:schemeClr val="bg1">
                    <a:alpha val="98000"/>
                  </a:schemeClr>
                </a:solidFill>
                <a:latin typeface="+mj-lt"/>
              </a:defRPr>
            </a:lvl1pPr>
            <a:lvl2pPr marL="458807" indent="0">
              <a:buFont typeface="Arial" pitchFamily="34" charset="0"/>
              <a:buNone/>
              <a:defRPr/>
            </a:lvl2pPr>
            <a:lvl3pPr marL="852752" indent="0">
              <a:buFont typeface="Arial" pitchFamily="34" charset="0"/>
              <a:buNone/>
              <a:defRPr/>
            </a:lvl3pPr>
            <a:lvl4pPr marL="1254613" indent="0">
              <a:buFont typeface="Arial" pitchFamily="34" charset="0"/>
              <a:buNone/>
              <a:defRPr/>
            </a:lvl4pPr>
            <a:lvl5pPr marL="1599512"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pic>
        <p:nvPicPr>
          <p:cNvPr id="13" name="Picture 12"/>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89439" y="228600"/>
            <a:ext cx="1873858" cy="290338"/>
          </a:xfrm>
          <a:prstGeom prst="rect">
            <a:avLst/>
          </a:prstGeom>
        </p:spPr>
      </p:pic>
    </p:spTree>
    <p:extLst>
      <p:ext uri="{BB962C8B-B14F-4D97-AF65-F5344CB8AC3E}">
        <p14:creationId xmlns:p14="http://schemas.microsoft.com/office/powerpoint/2010/main" val="1826814460"/>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9" y="228611"/>
            <a:ext cx="8363938" cy="747897"/>
          </a:xfrm>
        </p:spPr>
        <p:txBody>
          <a:bodyPr/>
          <a:lstStyle>
            <a:lvl1pPr>
              <a:defRPr sz="54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9" y="1447800"/>
            <a:ext cx="8363938"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0" baseline="0">
                <a:gradFill>
                  <a:gsLst>
                    <a:gs pos="0">
                      <a:srgbClr val="595959"/>
                    </a:gs>
                    <a:gs pos="86000">
                      <a:srgbClr val="595959"/>
                    </a:gs>
                  </a:gsLst>
                  <a:lin ang="5400000" scaled="0"/>
                </a:gradFill>
              </a:defRPr>
            </a:lvl2pPr>
            <a:lvl3pPr marL="1254613" indent="-4018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599512" indent="-344894">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34924" indent="-335407">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4" name="Picture 3"/>
          <p:cNvPicPr>
            <a:picLocks noChangeAspect="1"/>
          </p:cNvPicPr>
          <p:nvPr userDrawn="1"/>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89140" y="6372589"/>
            <a:ext cx="1261769" cy="195501"/>
          </a:xfrm>
          <a:prstGeom prst="rect">
            <a:avLst/>
          </a:prstGeom>
        </p:spPr>
      </p:pic>
    </p:spTree>
    <p:extLst>
      <p:ext uri="{BB962C8B-B14F-4D97-AF65-F5344CB8AC3E}">
        <p14:creationId xmlns:p14="http://schemas.microsoft.com/office/powerpoint/2010/main" val="3616413329"/>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9" y="228611"/>
            <a:ext cx="8363938" cy="747897"/>
          </a:xfrm>
        </p:spPr>
        <p:txBody>
          <a:bodyPr/>
          <a:lstStyle>
            <a:lvl1pPr algn="l" defTabSz="91125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9" y="1447846"/>
            <a:ext cx="8363938" cy="2035429"/>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6636" indent="-341730">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1730" indent="-341730">
              <a:spcBef>
                <a:spcPts val="0"/>
              </a:spcBef>
              <a:spcAft>
                <a:spcPts val="400"/>
              </a:spcAft>
              <a:buFont typeface="Arial" pitchFamily="34" charset="0"/>
              <a:buChar char="•"/>
              <a:defRPr/>
            </a:lvl5pPr>
            <a:lvl6pPr marL="1029955" indent="-341730">
              <a:buFont typeface="Arial" pitchFamily="34" charset="0"/>
              <a:buChar char="•"/>
              <a:defRPr sz="2400">
                <a:gradFill>
                  <a:gsLst>
                    <a:gs pos="0">
                      <a:srgbClr val="595959"/>
                    </a:gs>
                    <a:gs pos="86000">
                      <a:srgbClr val="595959"/>
                    </a:gs>
                  </a:gsLst>
                  <a:lin ang="5400000" scaled="0"/>
                </a:gradFill>
              </a:defRPr>
            </a:lvl6pPr>
            <a:lvl7pPr marL="1251456" indent="-224658">
              <a:defRPr>
                <a:gradFill>
                  <a:gsLst>
                    <a:gs pos="0">
                      <a:srgbClr val="595959"/>
                    </a:gs>
                    <a:gs pos="86000">
                      <a:srgbClr val="595959"/>
                    </a:gs>
                  </a:gsLst>
                  <a:lin ang="5400000" scaled="0"/>
                </a:gradFill>
              </a:defRPr>
            </a:lvl7pPr>
            <a:lvl8pPr marL="1482435" indent="-230990">
              <a:defRPr>
                <a:gradFill>
                  <a:gsLst>
                    <a:gs pos="0">
                      <a:srgbClr val="595959"/>
                    </a:gs>
                    <a:gs pos="86000">
                      <a:srgbClr val="595959"/>
                    </a:gs>
                  </a:gsLst>
                  <a:lin ang="5400000" scaled="0"/>
                </a:gradFill>
              </a:defRPr>
            </a:lvl8pPr>
          </a:lstStyle>
          <a:p>
            <a:pPr marL="344894" lvl="0" indent="-344894" algn="l" defTabSz="911253" rtl="0" eaLnBrk="1" latinLnBrk="0" hangingPunct="1">
              <a:lnSpc>
                <a:spcPct val="90000"/>
              </a:lnSpc>
              <a:spcBef>
                <a:spcPct val="20000"/>
              </a:spcBef>
              <a:buSzPct val="90000"/>
              <a:buFont typeface="Arial" pitchFamily="34" charset="0"/>
              <a:buChar char="•"/>
            </a:pPr>
            <a:r>
              <a:rPr lang="en-US" smtClean="0"/>
              <a:t>Click to edit Master text styles</a:t>
            </a:r>
          </a:p>
          <a:p>
            <a:pPr marL="344894" lvl="1" indent="-344894" algn="l" defTabSz="911253" rtl="0" eaLnBrk="1" latinLnBrk="0" hangingPunct="1">
              <a:lnSpc>
                <a:spcPct val="90000"/>
              </a:lnSpc>
              <a:spcBef>
                <a:spcPct val="20000"/>
              </a:spcBef>
              <a:buSzPct val="90000"/>
              <a:buFont typeface="Arial" pitchFamily="34" charset="0"/>
              <a:buChar char="•"/>
            </a:pPr>
            <a:r>
              <a:rPr lang="en-US" smtClean="0"/>
              <a:t>Second level</a:t>
            </a:r>
          </a:p>
          <a:p>
            <a:pPr marL="344894" lvl="2" indent="-344894" algn="l" defTabSz="911253" rtl="0" eaLnBrk="1" latinLnBrk="0" hangingPunct="1">
              <a:lnSpc>
                <a:spcPct val="90000"/>
              </a:lnSpc>
              <a:spcBef>
                <a:spcPct val="20000"/>
              </a:spcBef>
              <a:buSzPct val="90000"/>
              <a:buFont typeface="Arial" pitchFamily="34" charset="0"/>
              <a:buChar char="•"/>
            </a:pPr>
            <a:r>
              <a:rPr lang="en-US" smtClean="0"/>
              <a:t>Third level</a:t>
            </a:r>
          </a:p>
          <a:p>
            <a:pPr marL="344894" lvl="3" indent="-344894" algn="l" defTabSz="911253" rtl="0" eaLnBrk="1" latinLnBrk="0" hangingPunct="1">
              <a:lnSpc>
                <a:spcPct val="90000"/>
              </a:lnSpc>
              <a:spcBef>
                <a:spcPct val="20000"/>
              </a:spcBef>
              <a:buSzPct val="90000"/>
              <a:buFont typeface="Arial" pitchFamily="34" charset="0"/>
              <a:buChar char="•"/>
            </a:pPr>
            <a:r>
              <a:rPr lang="en-US" smtClean="0"/>
              <a:t>Fourth level</a:t>
            </a:r>
          </a:p>
          <a:p>
            <a:pPr marL="344894" lvl="4" indent="-344894" algn="l" defTabSz="911253"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pic>
        <p:nvPicPr>
          <p:cNvPr id="4" name="Picture 3"/>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89140" y="6372589"/>
            <a:ext cx="1261769" cy="195501"/>
          </a:xfrm>
          <a:prstGeom prst="rect">
            <a:avLst/>
          </a:prstGeom>
        </p:spPr>
      </p:pic>
    </p:spTree>
    <p:extLst>
      <p:ext uri="{BB962C8B-B14F-4D97-AF65-F5344CB8AC3E}">
        <p14:creationId xmlns:p14="http://schemas.microsoft.com/office/powerpoint/2010/main" val="4080148851"/>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9" y="228611"/>
            <a:ext cx="8363938" cy="747897"/>
          </a:xfrm>
        </p:spPr>
        <p:txBody>
          <a:bodyPr/>
          <a:lstStyle>
            <a:lvl1pPr>
              <a:defRPr sz="5400"/>
            </a:lvl1pPr>
          </a:lstStyle>
          <a:p>
            <a:r>
              <a:rPr lang="en-US" smtClean="0"/>
              <a:t>Click to edit Master title style</a:t>
            </a:r>
            <a:endParaRPr lang="en-US" dirty="0"/>
          </a:p>
        </p:txBody>
      </p:sp>
      <p:sp>
        <p:nvSpPr>
          <p:cNvPr id="3" name="Content Placeholder 2"/>
          <p:cNvSpPr>
            <a:spLocks noGrp="1"/>
          </p:cNvSpPr>
          <p:nvPr>
            <p:ph sz="half" idx="1"/>
          </p:nvPr>
        </p:nvSpPr>
        <p:spPr>
          <a:xfrm>
            <a:off x="389436" y="1447800"/>
            <a:ext cx="4115872" cy="2443746"/>
          </a:xfrm>
        </p:spPr>
        <p:txBody>
          <a:bodyPr/>
          <a:lstStyle>
            <a:lvl1pPr marL="340150" indent="-340150">
              <a:lnSpc>
                <a:spcPct val="90000"/>
              </a:lnSpc>
              <a:buSzPct val="80000"/>
              <a:buFont typeface="Arial" pitchFamily="34" charset="0"/>
              <a:buChar char="•"/>
              <a:defRPr sz="3200"/>
            </a:lvl1pPr>
            <a:lvl2pPr marL="624935" indent="-284779">
              <a:lnSpc>
                <a:spcPct val="90000"/>
              </a:lnSpc>
              <a:buSzPct val="80000"/>
              <a:buFont typeface="Arial" pitchFamily="34" charset="0"/>
              <a:buChar char="•"/>
              <a:defRPr sz="2800"/>
            </a:lvl2pPr>
            <a:lvl3pPr marL="911294" indent="-286361">
              <a:lnSpc>
                <a:spcPct val="90000"/>
              </a:lnSpc>
              <a:buSzPct val="80000"/>
              <a:buFont typeface="Arial" pitchFamily="34" charset="0"/>
              <a:buChar char="•"/>
              <a:defRPr sz="2400"/>
            </a:lvl3pPr>
            <a:lvl4pPr marL="1707089" indent="-224658">
              <a:lnSpc>
                <a:spcPct val="90000"/>
              </a:lnSpc>
              <a:buSzPct val="80000"/>
              <a:buFont typeface="Arial" pitchFamily="34" charset="0"/>
              <a:buChar char="•"/>
              <a:defRPr sz="2000"/>
            </a:lvl4pPr>
            <a:lvl5pPr marL="1938087" indent="-230990">
              <a:lnSpc>
                <a:spcPct val="90000"/>
              </a:lnSpc>
              <a:buSzPct val="80000"/>
              <a:buFont typeface="Arial" pitchFamily="34" charset="0"/>
              <a:buChar cha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37502" y="1447800"/>
            <a:ext cx="4115872" cy="2443746"/>
          </a:xfrm>
        </p:spPr>
        <p:txBody>
          <a:bodyPr/>
          <a:lstStyle>
            <a:lvl1pPr marL="455646" indent="-455646">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5816" indent="-455646">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6666" indent="-341730">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24171" indent="-341730">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48830" indent="-341730">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00"/>
            </a:lvl6pPr>
            <a:lvl7pPr>
              <a:defRPr sz="1800"/>
            </a:lvl7pPr>
            <a:lvl8pPr>
              <a:defRPr sz="1800"/>
            </a:lvl8pPr>
            <a:lvl9pPr>
              <a:defRPr sz="1800"/>
            </a:lvl9pPr>
          </a:lstStyle>
          <a:p>
            <a:pPr marL="340150" lvl="0" indent="-340150" algn="l" defTabSz="911253" rtl="0" eaLnBrk="1" latinLnBrk="0" hangingPunct="1">
              <a:lnSpc>
                <a:spcPct val="90000"/>
              </a:lnSpc>
              <a:spcBef>
                <a:spcPct val="20000"/>
              </a:spcBef>
              <a:buSzPct val="80000"/>
              <a:buFont typeface="Arial" pitchFamily="34" charset="0"/>
              <a:buChar char="•"/>
            </a:pPr>
            <a:r>
              <a:rPr lang="en-US" smtClean="0"/>
              <a:t>Click to edit Master text styles</a:t>
            </a:r>
          </a:p>
          <a:p>
            <a:pPr marL="340150" lvl="1" indent="-340150" algn="l" defTabSz="911253" rtl="0" eaLnBrk="1" latinLnBrk="0" hangingPunct="1">
              <a:lnSpc>
                <a:spcPct val="90000"/>
              </a:lnSpc>
              <a:spcBef>
                <a:spcPct val="20000"/>
              </a:spcBef>
              <a:buSzPct val="80000"/>
              <a:buFont typeface="Arial" pitchFamily="34" charset="0"/>
              <a:buChar char="•"/>
            </a:pPr>
            <a:r>
              <a:rPr lang="en-US" smtClean="0"/>
              <a:t>Second level</a:t>
            </a:r>
          </a:p>
          <a:p>
            <a:pPr marL="340150" lvl="2" indent="-340150" algn="l" defTabSz="911253" rtl="0" eaLnBrk="1" latinLnBrk="0" hangingPunct="1">
              <a:lnSpc>
                <a:spcPct val="90000"/>
              </a:lnSpc>
              <a:spcBef>
                <a:spcPct val="20000"/>
              </a:spcBef>
              <a:buSzPct val="80000"/>
              <a:buFont typeface="Arial" pitchFamily="34" charset="0"/>
              <a:buChar char="•"/>
            </a:pPr>
            <a:r>
              <a:rPr lang="en-US" smtClean="0"/>
              <a:t>Third level</a:t>
            </a:r>
          </a:p>
          <a:p>
            <a:pPr marL="340150" lvl="3" indent="-340150" algn="l" defTabSz="911253" rtl="0" eaLnBrk="1" latinLnBrk="0" hangingPunct="1">
              <a:lnSpc>
                <a:spcPct val="90000"/>
              </a:lnSpc>
              <a:spcBef>
                <a:spcPct val="20000"/>
              </a:spcBef>
              <a:buSzPct val="80000"/>
              <a:buFont typeface="Arial" pitchFamily="34" charset="0"/>
              <a:buChar char="•"/>
            </a:pPr>
            <a:r>
              <a:rPr lang="en-US" smtClean="0"/>
              <a:t>Fourth level</a:t>
            </a:r>
          </a:p>
          <a:p>
            <a:pPr marL="340150" lvl="4" indent="-340150" algn="l" defTabSz="911253" rtl="0" eaLnBrk="1" latinLnBrk="0" hangingPunct="1">
              <a:lnSpc>
                <a:spcPct val="90000"/>
              </a:lnSpc>
              <a:spcBef>
                <a:spcPct val="20000"/>
              </a:spcBef>
              <a:buSzPct val="80000"/>
              <a:buFont typeface="Arial" pitchFamily="34" charset="0"/>
              <a:buChar char="•"/>
            </a:pPr>
            <a:r>
              <a:rPr lang="en-US" smtClean="0"/>
              <a:t>Fifth level</a:t>
            </a:r>
            <a:endParaRPr lang="en-US" dirty="0"/>
          </a:p>
        </p:txBody>
      </p:sp>
      <p:pic>
        <p:nvPicPr>
          <p:cNvPr id="5" name="Picture 4"/>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89140" y="6372589"/>
            <a:ext cx="1261769" cy="195501"/>
          </a:xfrm>
          <a:prstGeom prst="rect">
            <a:avLst/>
          </a:prstGeom>
        </p:spPr>
      </p:pic>
    </p:spTree>
    <p:extLst>
      <p:ext uri="{BB962C8B-B14F-4D97-AF65-F5344CB8AC3E}">
        <p14:creationId xmlns:p14="http://schemas.microsoft.com/office/powerpoint/2010/main" val="2966010362"/>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5646" indent="0">
              <a:buNone/>
              <a:defRPr sz="2000" b="1"/>
            </a:lvl2pPr>
            <a:lvl3pPr marL="911294" indent="0">
              <a:buNone/>
              <a:defRPr sz="1800" b="1"/>
            </a:lvl3pPr>
            <a:lvl4pPr marL="1366949" indent="0">
              <a:buNone/>
              <a:defRPr sz="1600" b="1"/>
            </a:lvl4pPr>
            <a:lvl5pPr marL="1822589" indent="0">
              <a:buNone/>
              <a:defRPr sz="1600" b="1"/>
            </a:lvl5pPr>
            <a:lvl6pPr marL="2278233" indent="0">
              <a:buNone/>
              <a:defRPr sz="1600" b="1"/>
            </a:lvl6pPr>
            <a:lvl7pPr marL="2733885" indent="0">
              <a:buNone/>
              <a:defRPr sz="1600" b="1"/>
            </a:lvl7pPr>
            <a:lvl8pPr marL="3189531" indent="0">
              <a:buNone/>
              <a:defRPr sz="1600" b="1"/>
            </a:lvl8pPr>
            <a:lvl9pPr marL="3645182"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61" y="1535113"/>
            <a:ext cx="4041775" cy="639762"/>
          </a:xfrm>
        </p:spPr>
        <p:txBody>
          <a:bodyPr anchor="b"/>
          <a:lstStyle>
            <a:lvl1pPr marL="0" indent="0">
              <a:buNone/>
              <a:defRPr sz="2400" b="1"/>
            </a:lvl1pPr>
            <a:lvl2pPr marL="455646" indent="0">
              <a:buNone/>
              <a:defRPr sz="2000" b="1"/>
            </a:lvl2pPr>
            <a:lvl3pPr marL="911294" indent="0">
              <a:buNone/>
              <a:defRPr sz="1800" b="1"/>
            </a:lvl3pPr>
            <a:lvl4pPr marL="1366949" indent="0">
              <a:buNone/>
              <a:defRPr sz="1600" b="1"/>
            </a:lvl4pPr>
            <a:lvl5pPr marL="1822589" indent="0">
              <a:buNone/>
              <a:defRPr sz="1600" b="1"/>
            </a:lvl5pPr>
            <a:lvl6pPr marL="2278233" indent="0">
              <a:buNone/>
              <a:defRPr sz="1600" b="1"/>
            </a:lvl6pPr>
            <a:lvl7pPr marL="2733885" indent="0">
              <a:buNone/>
              <a:defRPr sz="1600" b="1"/>
            </a:lvl7pPr>
            <a:lvl8pPr marL="3189531" indent="0">
              <a:buNone/>
              <a:defRPr sz="1600" b="1"/>
            </a:lvl8pPr>
            <a:lvl9pPr marL="3645182"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6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r>
              <a:rPr lang="en-US"/>
              <a:t>2/24/2009</a:t>
            </a:r>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51A563E-B1C4-48E7-ACA2-6E94682780EE}" type="slidenum">
              <a:rPr lang="en-US"/>
              <a:pPr>
                <a:defRPr/>
              </a:pPr>
              <a:t>‹#›</a:t>
            </a:fld>
            <a:endParaRPr lang="en-US"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9439" y="228611"/>
            <a:ext cx="8363938" cy="747897"/>
          </a:xfrm>
        </p:spPr>
        <p:txBody>
          <a:bodyPr/>
          <a:lstStyle>
            <a:lvl1pPr>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389436" y="1004654"/>
            <a:ext cx="4115872" cy="886397"/>
          </a:xfrm>
        </p:spPr>
        <p:txBody>
          <a:bodyPr anchor="b"/>
          <a:lstStyle>
            <a:lvl1pPr marL="0" indent="0">
              <a:lnSpc>
                <a:spcPct val="90000"/>
              </a:lnSpc>
              <a:spcBef>
                <a:spcPts val="0"/>
              </a:spcBef>
              <a:buNone/>
              <a:defRPr sz="3200" b="0">
                <a:latin typeface="Segoe UI Light" pitchFamily="34" charset="0"/>
              </a:defRPr>
            </a:lvl1pPr>
            <a:lvl2pPr marL="455632" indent="0">
              <a:buNone/>
              <a:defRPr sz="2000" b="1"/>
            </a:lvl2pPr>
            <a:lvl3pPr marL="911253" indent="0">
              <a:buNone/>
              <a:defRPr sz="1800" b="1"/>
            </a:lvl3pPr>
            <a:lvl4pPr marL="1366893" indent="0">
              <a:buNone/>
              <a:defRPr sz="1600" b="1"/>
            </a:lvl4pPr>
            <a:lvl5pPr marL="1822515" indent="0">
              <a:buNone/>
              <a:defRPr sz="1600" b="1"/>
            </a:lvl5pPr>
            <a:lvl6pPr marL="2278144" indent="0">
              <a:buNone/>
              <a:defRPr sz="1600" b="1"/>
            </a:lvl6pPr>
            <a:lvl7pPr marL="2733775" indent="0">
              <a:buNone/>
              <a:defRPr sz="1600" b="1"/>
            </a:lvl7pPr>
            <a:lvl8pPr marL="3189402" indent="0">
              <a:buNone/>
              <a:defRPr sz="1600" b="1"/>
            </a:lvl8pPr>
            <a:lvl9pPr marL="3645037"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1" y="2266796"/>
            <a:ext cx="4114800" cy="2332946"/>
          </a:xfrm>
        </p:spPr>
        <p:txBody>
          <a:bodyPr/>
          <a:lstStyle>
            <a:lvl1pPr marL="401875" indent="-401875">
              <a:buSzPct val="80000"/>
              <a:buFont typeface="Arial" pitchFamily="34" charset="0"/>
              <a:buChar char="•"/>
              <a:defRPr sz="2800"/>
            </a:lvl1pPr>
            <a:lvl2pPr marL="742010" indent="-321171">
              <a:buSzPct val="80000"/>
              <a:buFont typeface="Arial" pitchFamily="34" charset="0"/>
              <a:buChar char="•"/>
              <a:defRPr sz="2800"/>
            </a:lvl2pPr>
            <a:lvl3pPr marL="1023626" indent="-281615" defTabSz="1026792">
              <a:buSzPct val="80000"/>
              <a:buFont typeface="Arial" pitchFamily="34" charset="0"/>
              <a:buChar char="•"/>
              <a:defRPr sz="2400"/>
            </a:lvl3pPr>
            <a:lvl4pPr marL="1313147" indent="-286361">
              <a:buSzPct val="80000"/>
              <a:buFont typeface="Arial" pitchFamily="34" charset="0"/>
              <a:buChar char="•"/>
              <a:defRPr sz="2000"/>
            </a:lvl4pPr>
            <a:lvl5pPr marL="1536233" indent="-223089">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37502" y="1004654"/>
            <a:ext cx="4115872" cy="886397"/>
          </a:xfrm>
        </p:spPr>
        <p:txBody>
          <a:bodyPr anchor="b"/>
          <a:lstStyle>
            <a:lvl1pPr marL="0" indent="0">
              <a:lnSpc>
                <a:spcPct val="90000"/>
              </a:lnSpc>
              <a:spcBef>
                <a:spcPts val="0"/>
              </a:spcBef>
              <a:buNone/>
              <a:defRPr sz="3200" b="0">
                <a:latin typeface="Segoe UI Light" pitchFamily="34" charset="0"/>
              </a:defRPr>
            </a:lvl1pPr>
            <a:lvl2pPr marL="455632" indent="0">
              <a:buNone/>
              <a:defRPr sz="2000" b="1"/>
            </a:lvl2pPr>
            <a:lvl3pPr marL="911253" indent="0">
              <a:buNone/>
              <a:defRPr sz="1800" b="1"/>
            </a:lvl3pPr>
            <a:lvl4pPr marL="1366893" indent="0">
              <a:buNone/>
              <a:defRPr sz="1600" b="1"/>
            </a:lvl4pPr>
            <a:lvl5pPr marL="1822515" indent="0">
              <a:buNone/>
              <a:defRPr sz="1600" b="1"/>
            </a:lvl5pPr>
            <a:lvl6pPr marL="2278144" indent="0">
              <a:buNone/>
              <a:defRPr sz="1600" b="1"/>
            </a:lvl6pPr>
            <a:lvl7pPr marL="2733775" indent="0">
              <a:buNone/>
              <a:defRPr sz="1600" b="1"/>
            </a:lvl7pPr>
            <a:lvl8pPr marL="3189402" indent="0">
              <a:buNone/>
              <a:defRPr sz="1600" b="1"/>
            </a:lvl8pPr>
            <a:lvl9pPr marL="3645037"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37502" y="2266796"/>
            <a:ext cx="4115872" cy="2332946"/>
          </a:xfrm>
        </p:spPr>
        <p:txBody>
          <a:bodyPr/>
          <a:lstStyle>
            <a:lvl1pPr marL="295314" indent="-295314">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5646" indent="-455646">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2579" indent="-341730">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68527" indent="-341730">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3742" indent="-341730">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68527" indent="-341730">
              <a:defRPr sz="1600"/>
            </a:lvl6pPr>
            <a:lvl7pPr marL="1597930" indent="-284779">
              <a:defRPr sz="1600"/>
            </a:lvl7pPr>
            <a:lvl8pPr>
              <a:defRPr sz="1600"/>
            </a:lvl8pPr>
            <a:lvl9pPr>
              <a:defRPr sz="1600"/>
            </a:lvl9pPr>
          </a:lstStyle>
          <a:p>
            <a:pPr marL="401875" lvl="0" indent="-401875" algn="l" defTabSz="911253" rtl="0" eaLnBrk="1" latinLnBrk="0" hangingPunct="1">
              <a:lnSpc>
                <a:spcPct val="90000"/>
              </a:lnSpc>
              <a:spcBef>
                <a:spcPct val="20000"/>
              </a:spcBef>
              <a:buSzPct val="80000"/>
            </a:pPr>
            <a:r>
              <a:rPr lang="en-US" smtClean="0"/>
              <a:t>Click to edit Master text styles</a:t>
            </a:r>
          </a:p>
          <a:p>
            <a:pPr marL="401875" lvl="1" indent="-401875" algn="l" defTabSz="911253" rtl="0" eaLnBrk="1" latinLnBrk="0" hangingPunct="1">
              <a:lnSpc>
                <a:spcPct val="90000"/>
              </a:lnSpc>
              <a:spcBef>
                <a:spcPct val="20000"/>
              </a:spcBef>
              <a:buSzPct val="80000"/>
            </a:pPr>
            <a:r>
              <a:rPr lang="en-US" smtClean="0"/>
              <a:t>Second level</a:t>
            </a:r>
          </a:p>
          <a:p>
            <a:pPr marL="401875" lvl="2" indent="-401875" algn="l" defTabSz="911253" rtl="0" eaLnBrk="1" latinLnBrk="0" hangingPunct="1">
              <a:lnSpc>
                <a:spcPct val="90000"/>
              </a:lnSpc>
              <a:spcBef>
                <a:spcPct val="20000"/>
              </a:spcBef>
              <a:buSzPct val="80000"/>
            </a:pPr>
            <a:r>
              <a:rPr lang="en-US" smtClean="0"/>
              <a:t>Third level</a:t>
            </a:r>
          </a:p>
          <a:p>
            <a:pPr marL="401875" lvl="3" indent="-401875" algn="l" defTabSz="911253" rtl="0" eaLnBrk="1" latinLnBrk="0" hangingPunct="1">
              <a:lnSpc>
                <a:spcPct val="90000"/>
              </a:lnSpc>
              <a:spcBef>
                <a:spcPct val="20000"/>
              </a:spcBef>
              <a:buSzPct val="80000"/>
            </a:pPr>
            <a:r>
              <a:rPr lang="en-US" smtClean="0"/>
              <a:t>Fourth level</a:t>
            </a:r>
          </a:p>
          <a:p>
            <a:pPr marL="401875" lvl="4" indent="-401875" algn="l" defTabSz="911253" rtl="0" eaLnBrk="1" latinLnBrk="0" hangingPunct="1">
              <a:lnSpc>
                <a:spcPct val="90000"/>
              </a:lnSpc>
              <a:spcBef>
                <a:spcPct val="20000"/>
              </a:spcBef>
              <a:buSzPct val="80000"/>
            </a:pPr>
            <a:r>
              <a:rPr lang="en-US" smtClean="0"/>
              <a:t>Fifth level</a:t>
            </a:r>
            <a:endParaRPr lang="en-US" dirty="0"/>
          </a:p>
        </p:txBody>
      </p:sp>
      <p:pic>
        <p:nvPicPr>
          <p:cNvPr id="7" name="Picture 6"/>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89140" y="6372589"/>
            <a:ext cx="1261769" cy="195501"/>
          </a:xfrm>
          <a:prstGeom prst="rect">
            <a:avLst/>
          </a:prstGeom>
        </p:spPr>
      </p:pic>
    </p:spTree>
    <p:extLst>
      <p:ext uri="{BB962C8B-B14F-4D97-AF65-F5344CB8AC3E}">
        <p14:creationId xmlns:p14="http://schemas.microsoft.com/office/powerpoint/2010/main" val="2927429821"/>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89439" y="228611"/>
            <a:ext cx="8363938" cy="747897"/>
          </a:xfrm>
        </p:spPr>
        <p:txBody>
          <a:bodyPr/>
          <a:lstStyle>
            <a:lvl1pPr>
              <a:defRPr sz="5400"/>
            </a:lvl1pPr>
          </a:lstStyle>
          <a:p>
            <a:r>
              <a:rPr lang="en-US" dirty="0" smtClean="0"/>
              <a:t>Click to edit Master title style</a:t>
            </a:r>
            <a:endParaRPr lang="en-US" dirty="0"/>
          </a:p>
        </p:txBody>
      </p:sp>
      <p:pic>
        <p:nvPicPr>
          <p:cNvPr id="3" name="Picture 2"/>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89140" y="6372589"/>
            <a:ext cx="1261769" cy="195501"/>
          </a:xfrm>
          <a:prstGeom prst="rect">
            <a:avLst/>
          </a:prstGeom>
        </p:spPr>
      </p:pic>
    </p:spTree>
    <p:extLst>
      <p:ext uri="{BB962C8B-B14F-4D97-AF65-F5344CB8AC3E}">
        <p14:creationId xmlns:p14="http://schemas.microsoft.com/office/powerpoint/2010/main" val="2779649440"/>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89140" y="6372589"/>
            <a:ext cx="1261769" cy="195501"/>
          </a:xfrm>
          <a:prstGeom prst="rect">
            <a:avLst/>
          </a:prstGeom>
        </p:spPr>
      </p:pic>
    </p:spTree>
    <p:extLst>
      <p:ext uri="{BB962C8B-B14F-4D97-AF65-F5344CB8AC3E}">
        <p14:creationId xmlns:p14="http://schemas.microsoft.com/office/powerpoint/2010/main" val="1752929429"/>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389468" y="1447800"/>
            <a:ext cx="8363937"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105" tIns="45554" rIns="91105" bIns="45554" numCol="1" spcCol="0" rtlCol="0" anchor="ctr" anchorCtr="0" compatLnSpc="1">
            <a:prstTxWarp prst="textNoShape">
              <a:avLst/>
            </a:prstTxWarp>
          </a:bodyPr>
          <a:lstStyle/>
          <a:p>
            <a:pPr algn="ctr" defTabSz="910686"/>
            <a:endParaRPr lang="en-US" sz="22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125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dirty="0" smtClean="0"/>
              <a:t>Click to edit Master title style</a:t>
            </a:r>
            <a:endParaRPr lang="en-US" dirty="0"/>
          </a:p>
        </p:txBody>
      </p:sp>
      <p:sp>
        <p:nvSpPr>
          <p:cNvPr id="5" name="Text Placeholder 4"/>
          <p:cNvSpPr>
            <a:spLocks noGrp="1"/>
          </p:cNvSpPr>
          <p:nvPr>
            <p:ph type="body" sz="quarter" idx="11"/>
          </p:nvPr>
        </p:nvSpPr>
        <p:spPr>
          <a:xfrm>
            <a:off x="2606037" y="3113297"/>
            <a:ext cx="5210341" cy="1850655"/>
          </a:xfrm>
        </p:spPr>
        <p:txBody>
          <a:bodyPr lIns="182265" tIns="182265" anchor="ctr" anchorCtr="0"/>
          <a:lstStyle>
            <a:lvl1pPr marL="572723" indent="-569556">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a:defRPr lang="en-US" sz="2400" kern="1200" spc="-50" baseline="0" dirty="0">
                <a:gradFill>
                  <a:gsLst>
                    <a:gs pos="0">
                      <a:srgbClr val="595959"/>
                    </a:gs>
                    <a:gs pos="86000">
                      <a:srgbClr val="595959"/>
                    </a:gs>
                  </a:gsLst>
                  <a:lin ang="5400000" scaled="0"/>
                </a:gradFill>
                <a:latin typeface="+mn-lt"/>
                <a:ea typeface="+mn-ea"/>
                <a:cs typeface="+mn-cs"/>
              </a:defRPr>
            </a:lvl2pPr>
          </a:lstStyle>
          <a:p>
            <a:pPr marL="3175" lvl="0" indent="0" algn="l" defTabSz="911253" rtl="0" eaLnBrk="1" latinLnBrk="0" hangingPunct="1">
              <a:lnSpc>
                <a:spcPct val="90000"/>
              </a:lnSpc>
              <a:spcBef>
                <a:spcPts val="0"/>
              </a:spcBef>
              <a:spcAft>
                <a:spcPts val="900"/>
              </a:spcAft>
              <a:buSzPct val="80000"/>
            </a:pPr>
            <a:r>
              <a:rPr lang="en-US" dirty="0" smtClean="0"/>
              <a:t>Click to edit Master text styles</a:t>
            </a:r>
          </a:p>
          <a:p>
            <a:pPr marL="3175" lvl="1" indent="0" algn="l" defTabSz="911253" rtl="0" eaLnBrk="1" latinLnBrk="0" hangingPunct="1">
              <a:lnSpc>
                <a:spcPct val="90000"/>
              </a:lnSpc>
              <a:spcBef>
                <a:spcPts val="0"/>
              </a:spcBef>
              <a:buSzPct val="80000"/>
              <a:buFont typeface="Arial" pitchFamily="34" charset="0"/>
              <a:buNone/>
            </a:pPr>
            <a:r>
              <a:rPr lang="en-US" dirty="0" smtClean="0"/>
              <a:t>Second level</a:t>
            </a:r>
          </a:p>
        </p:txBody>
      </p:sp>
      <p:sp>
        <p:nvSpPr>
          <p:cNvPr id="18" name="Freeform 105"/>
          <p:cNvSpPr>
            <a:spLocks/>
          </p:cNvSpPr>
          <p:nvPr userDrawn="1"/>
        </p:nvSpPr>
        <p:spPr bwMode="black">
          <a:xfrm>
            <a:off x="900400" y="2133622"/>
            <a:ext cx="1399159" cy="3810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chemeClr val="accent2"/>
          </a:solidFill>
          <a:ln>
            <a:noFill/>
          </a:ln>
          <a:extLst/>
        </p:spPr>
        <p:txBody>
          <a:bodyPr vert="horz" wrap="square" lIns="82019" tIns="41005" rIns="82019" bIns="41005" numCol="1" anchor="t" anchorCtr="0" compatLnSpc="1">
            <a:prstTxWarp prst="textNoShape">
              <a:avLst/>
            </a:prstTxWarp>
          </a:bodyPr>
          <a:lstStyle/>
          <a:p>
            <a:pPr defTabSz="1214843" fontAlgn="auto">
              <a:spcBef>
                <a:spcPts val="0"/>
              </a:spcBef>
              <a:spcAft>
                <a:spcPts val="0"/>
              </a:spcAft>
            </a:pPr>
            <a:endParaRPr lang="en-US" sz="1600">
              <a:solidFill>
                <a:srgbClr val="292929"/>
              </a:solidFill>
              <a:latin typeface="Segoe UI"/>
              <a:cs typeface="+mn-cs"/>
            </a:endParaRPr>
          </a:p>
        </p:txBody>
      </p:sp>
    </p:spTree>
    <p:extLst>
      <p:ext uri="{BB962C8B-B14F-4D97-AF65-F5344CB8AC3E}">
        <p14:creationId xmlns:p14="http://schemas.microsoft.com/office/powerpoint/2010/main" val="2748303892"/>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447807"/>
            <a:ext cx="31547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5630483"/>
            <a:ext cx="3154788" cy="461665"/>
          </a:xfrm>
        </p:spPr>
        <p:txBody>
          <a:bodyPr>
            <a:noAutofit/>
          </a:bodyPr>
          <a:lstStyle>
            <a:lvl1pPr marL="0" indent="0" algn="l" defTabSz="91125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5632" indent="0" algn="ctr">
              <a:buNone/>
              <a:defRPr>
                <a:solidFill>
                  <a:schemeClr val="tx1">
                    <a:tint val="75000"/>
                  </a:schemeClr>
                </a:solidFill>
              </a:defRPr>
            </a:lvl2pPr>
            <a:lvl3pPr marL="911253" indent="0" algn="ctr">
              <a:buNone/>
              <a:defRPr>
                <a:solidFill>
                  <a:schemeClr val="tx1">
                    <a:tint val="75000"/>
                  </a:schemeClr>
                </a:solidFill>
              </a:defRPr>
            </a:lvl3pPr>
            <a:lvl4pPr marL="1366893" indent="0" algn="ctr">
              <a:buNone/>
              <a:defRPr>
                <a:solidFill>
                  <a:schemeClr val="tx1">
                    <a:tint val="75000"/>
                  </a:schemeClr>
                </a:solidFill>
              </a:defRPr>
            </a:lvl4pPr>
            <a:lvl5pPr marL="1822515" indent="0" algn="ctr">
              <a:buNone/>
              <a:defRPr>
                <a:solidFill>
                  <a:schemeClr val="tx1">
                    <a:tint val="75000"/>
                  </a:schemeClr>
                </a:solidFill>
              </a:defRPr>
            </a:lvl5pPr>
            <a:lvl6pPr marL="2278144" indent="0" algn="ctr">
              <a:buNone/>
              <a:defRPr>
                <a:solidFill>
                  <a:schemeClr val="tx1">
                    <a:tint val="75000"/>
                  </a:schemeClr>
                </a:solidFill>
              </a:defRPr>
            </a:lvl6pPr>
            <a:lvl7pPr marL="2733775" indent="0" algn="ctr">
              <a:buNone/>
              <a:defRPr>
                <a:solidFill>
                  <a:schemeClr val="tx1">
                    <a:tint val="75000"/>
                  </a:schemeClr>
                </a:solidFill>
              </a:defRPr>
            </a:lvl7pPr>
            <a:lvl8pPr marL="3189402" indent="0" algn="ctr">
              <a:buNone/>
              <a:defRPr>
                <a:solidFill>
                  <a:schemeClr val="tx1">
                    <a:tint val="75000"/>
                  </a:schemeClr>
                </a:solidFill>
              </a:defRPr>
            </a:lvl8pPr>
            <a:lvl9pPr marL="3645037"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50" y="4160520"/>
            <a:ext cx="6656137"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5786545" y="2136047"/>
            <a:ext cx="2625030" cy="2114058"/>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4843" fontAlgn="auto">
                <a:spcBef>
                  <a:spcPts val="0"/>
                </a:spcBef>
                <a:spcAft>
                  <a:spcPts val="0"/>
                </a:spcAft>
              </a:pPr>
              <a:endParaRPr lang="en-US">
                <a:solidFill>
                  <a:srgbClr val="292929"/>
                </a:solidFill>
                <a:latin typeface="Segoe UI"/>
                <a:cs typeface="+mn-cs"/>
              </a:endParaRPr>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4843" fontAlgn="auto">
                <a:spcBef>
                  <a:spcPts val="0"/>
                </a:spcBef>
                <a:spcAft>
                  <a:spcPts val="0"/>
                </a:spcAft>
              </a:pPr>
              <a:endParaRPr lang="en-US">
                <a:solidFill>
                  <a:srgbClr val="292929"/>
                </a:solidFill>
                <a:latin typeface="Segoe UI"/>
                <a:cs typeface="+mn-cs"/>
              </a:endParaRPr>
            </a:p>
          </p:txBody>
        </p:sp>
      </p:grpSp>
    </p:spTree>
    <p:extLst>
      <p:ext uri="{BB962C8B-B14F-4D97-AF65-F5344CB8AC3E}">
        <p14:creationId xmlns:p14="http://schemas.microsoft.com/office/powerpoint/2010/main" val="3499107794"/>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447807"/>
            <a:ext cx="31547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5630483"/>
            <a:ext cx="3154788" cy="461665"/>
          </a:xfrm>
        </p:spPr>
        <p:txBody>
          <a:bodyPr>
            <a:noAutofit/>
          </a:bodyPr>
          <a:lstStyle>
            <a:lvl1pPr marL="0" indent="0" algn="l" defTabSz="91125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5632" indent="0" algn="ctr">
              <a:buNone/>
              <a:defRPr>
                <a:solidFill>
                  <a:schemeClr val="tx1">
                    <a:tint val="75000"/>
                  </a:schemeClr>
                </a:solidFill>
              </a:defRPr>
            </a:lvl2pPr>
            <a:lvl3pPr marL="911253" indent="0" algn="ctr">
              <a:buNone/>
              <a:defRPr>
                <a:solidFill>
                  <a:schemeClr val="tx1">
                    <a:tint val="75000"/>
                  </a:schemeClr>
                </a:solidFill>
              </a:defRPr>
            </a:lvl3pPr>
            <a:lvl4pPr marL="1366893" indent="0" algn="ctr">
              <a:buNone/>
              <a:defRPr>
                <a:solidFill>
                  <a:schemeClr val="tx1">
                    <a:tint val="75000"/>
                  </a:schemeClr>
                </a:solidFill>
              </a:defRPr>
            </a:lvl4pPr>
            <a:lvl5pPr marL="1822515" indent="0" algn="ctr">
              <a:buNone/>
              <a:defRPr>
                <a:solidFill>
                  <a:schemeClr val="tx1">
                    <a:tint val="75000"/>
                  </a:schemeClr>
                </a:solidFill>
              </a:defRPr>
            </a:lvl5pPr>
            <a:lvl6pPr marL="2278144" indent="0" algn="ctr">
              <a:buNone/>
              <a:defRPr>
                <a:solidFill>
                  <a:schemeClr val="tx1">
                    <a:tint val="75000"/>
                  </a:schemeClr>
                </a:solidFill>
              </a:defRPr>
            </a:lvl6pPr>
            <a:lvl7pPr marL="2733775" indent="0" algn="ctr">
              <a:buNone/>
              <a:defRPr>
                <a:solidFill>
                  <a:schemeClr val="tx1">
                    <a:tint val="75000"/>
                  </a:schemeClr>
                </a:solidFill>
              </a:defRPr>
            </a:lvl7pPr>
            <a:lvl8pPr marL="3189402" indent="0" algn="ctr">
              <a:buNone/>
              <a:defRPr>
                <a:solidFill>
                  <a:schemeClr val="tx1">
                    <a:tint val="75000"/>
                  </a:schemeClr>
                </a:solidFill>
              </a:defRPr>
            </a:lvl8pPr>
            <a:lvl9pPr marL="3645037"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50" y="4160520"/>
            <a:ext cx="6656137"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userDrawn="1"/>
        </p:nvSpPr>
        <p:spPr bwMode="auto">
          <a:xfrm>
            <a:off x="6220586" y="2008094"/>
            <a:ext cx="1702251" cy="2169610"/>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138" tIns="45568" rIns="91138" bIns="45568" numCol="1" anchor="t" anchorCtr="0" compatLnSpc="1">
            <a:prstTxWarp prst="textNoShape">
              <a:avLst/>
            </a:prstTxWarp>
          </a:bodyPr>
          <a:lstStyle/>
          <a:p>
            <a:pPr defTabSz="1214843" fontAlgn="auto">
              <a:spcBef>
                <a:spcPts val="0"/>
              </a:spcBef>
              <a:spcAft>
                <a:spcPts val="0"/>
              </a:spcAft>
            </a:pPr>
            <a:endParaRPr lang="en-US">
              <a:solidFill>
                <a:srgbClr val="292929"/>
              </a:solidFill>
              <a:latin typeface="Segoe UI"/>
              <a:cs typeface="+mn-cs"/>
            </a:endParaRPr>
          </a:p>
        </p:txBody>
      </p:sp>
    </p:spTree>
    <p:extLst>
      <p:ext uri="{BB962C8B-B14F-4D97-AF65-F5344CB8AC3E}">
        <p14:creationId xmlns:p14="http://schemas.microsoft.com/office/powerpoint/2010/main" val="923908290"/>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447807"/>
            <a:ext cx="31547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5630483"/>
            <a:ext cx="3154788" cy="461665"/>
          </a:xfrm>
        </p:spPr>
        <p:txBody>
          <a:bodyPr>
            <a:noAutofit/>
          </a:bodyPr>
          <a:lstStyle>
            <a:lvl1pPr marL="0" indent="0" algn="l" defTabSz="91125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5632" indent="0" algn="ctr">
              <a:buNone/>
              <a:defRPr>
                <a:solidFill>
                  <a:schemeClr val="tx1">
                    <a:tint val="75000"/>
                  </a:schemeClr>
                </a:solidFill>
              </a:defRPr>
            </a:lvl2pPr>
            <a:lvl3pPr marL="911253" indent="0" algn="ctr">
              <a:buNone/>
              <a:defRPr>
                <a:solidFill>
                  <a:schemeClr val="tx1">
                    <a:tint val="75000"/>
                  </a:schemeClr>
                </a:solidFill>
              </a:defRPr>
            </a:lvl3pPr>
            <a:lvl4pPr marL="1366893" indent="0" algn="ctr">
              <a:buNone/>
              <a:defRPr>
                <a:solidFill>
                  <a:schemeClr val="tx1">
                    <a:tint val="75000"/>
                  </a:schemeClr>
                </a:solidFill>
              </a:defRPr>
            </a:lvl4pPr>
            <a:lvl5pPr marL="1822515" indent="0" algn="ctr">
              <a:buNone/>
              <a:defRPr>
                <a:solidFill>
                  <a:schemeClr val="tx1">
                    <a:tint val="75000"/>
                  </a:schemeClr>
                </a:solidFill>
              </a:defRPr>
            </a:lvl5pPr>
            <a:lvl6pPr marL="2278144" indent="0" algn="ctr">
              <a:buNone/>
              <a:defRPr>
                <a:solidFill>
                  <a:schemeClr val="tx1">
                    <a:tint val="75000"/>
                  </a:schemeClr>
                </a:solidFill>
              </a:defRPr>
            </a:lvl6pPr>
            <a:lvl7pPr marL="2733775" indent="0" algn="ctr">
              <a:buNone/>
              <a:defRPr>
                <a:solidFill>
                  <a:schemeClr val="tx1">
                    <a:tint val="75000"/>
                  </a:schemeClr>
                </a:solidFill>
              </a:defRPr>
            </a:lvl7pPr>
            <a:lvl8pPr marL="3189402" indent="0" algn="ctr">
              <a:buNone/>
              <a:defRPr>
                <a:solidFill>
                  <a:schemeClr val="tx1">
                    <a:tint val="75000"/>
                  </a:schemeClr>
                </a:solidFill>
              </a:defRPr>
            </a:lvl8pPr>
            <a:lvl9pPr marL="3645037"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50" y="4160520"/>
            <a:ext cx="6656137"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nvGrpSpPr>
        <p:grpSpPr bwMode="black">
          <a:xfrm>
            <a:off x="5929974" y="2242931"/>
            <a:ext cx="2383306" cy="1934622"/>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pPr defTabSz="1214843" fontAlgn="auto">
                <a:spcBef>
                  <a:spcPts val="0"/>
                </a:spcBef>
                <a:spcAft>
                  <a:spcPts val="0"/>
                </a:spcAft>
              </a:pPr>
              <a:endParaRPr lang="en-US" sz="1600">
                <a:solidFill>
                  <a:srgbClr val="292929"/>
                </a:solidFill>
                <a:latin typeface="Segoe UI"/>
                <a:cs typeface="+mn-cs"/>
              </a:endParaRPr>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pPr defTabSz="1214843" fontAlgn="auto">
                <a:spcBef>
                  <a:spcPts val="0"/>
                </a:spcBef>
                <a:spcAft>
                  <a:spcPts val="0"/>
                </a:spcAft>
              </a:pPr>
              <a:endParaRPr lang="en-US" sz="1600">
                <a:solidFill>
                  <a:srgbClr val="292929"/>
                </a:solidFill>
                <a:latin typeface="Segoe UI"/>
                <a:cs typeface="+mn-cs"/>
              </a:endParaRPr>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pPr defTabSz="1214843" fontAlgn="auto">
                <a:spcBef>
                  <a:spcPts val="0"/>
                </a:spcBef>
                <a:spcAft>
                  <a:spcPts val="0"/>
                </a:spcAft>
              </a:pPr>
              <a:endParaRPr lang="en-US" sz="1600">
                <a:solidFill>
                  <a:srgbClr val="292929"/>
                </a:solidFill>
                <a:latin typeface="Segoe UI"/>
                <a:cs typeface="+mn-cs"/>
              </a:endParaRPr>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pPr defTabSz="1214843" fontAlgn="auto">
                <a:spcBef>
                  <a:spcPts val="0"/>
                </a:spcBef>
                <a:spcAft>
                  <a:spcPts val="0"/>
                </a:spcAft>
              </a:pPr>
              <a:endParaRPr lang="en-US" sz="1600">
                <a:solidFill>
                  <a:srgbClr val="292929"/>
                </a:solidFill>
                <a:latin typeface="Segoe UI"/>
                <a:cs typeface="+mn-cs"/>
              </a:endParaRPr>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pPr defTabSz="1214843" fontAlgn="auto">
                <a:spcBef>
                  <a:spcPts val="0"/>
                </a:spcBef>
                <a:spcAft>
                  <a:spcPts val="0"/>
                </a:spcAft>
              </a:pPr>
              <a:endParaRPr lang="en-US" sz="1600">
                <a:solidFill>
                  <a:srgbClr val="292929"/>
                </a:solidFill>
                <a:latin typeface="Segoe UI"/>
                <a:cs typeface="+mn-cs"/>
              </a:endParaRPr>
            </a:p>
          </p:txBody>
        </p:sp>
      </p:grpSp>
    </p:spTree>
    <p:extLst>
      <p:ext uri="{BB962C8B-B14F-4D97-AF65-F5344CB8AC3E}">
        <p14:creationId xmlns:p14="http://schemas.microsoft.com/office/powerpoint/2010/main" val="1764151557"/>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447807"/>
            <a:ext cx="31547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5630483"/>
            <a:ext cx="3154788" cy="461665"/>
          </a:xfrm>
        </p:spPr>
        <p:txBody>
          <a:bodyPr>
            <a:noAutofit/>
          </a:bodyPr>
          <a:lstStyle>
            <a:lvl1pPr marL="0" indent="0" algn="l" defTabSz="91125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5632" indent="0" algn="ctr">
              <a:buNone/>
              <a:defRPr>
                <a:solidFill>
                  <a:schemeClr val="tx1">
                    <a:tint val="75000"/>
                  </a:schemeClr>
                </a:solidFill>
              </a:defRPr>
            </a:lvl2pPr>
            <a:lvl3pPr marL="911253" indent="0" algn="ctr">
              <a:buNone/>
              <a:defRPr>
                <a:solidFill>
                  <a:schemeClr val="tx1">
                    <a:tint val="75000"/>
                  </a:schemeClr>
                </a:solidFill>
              </a:defRPr>
            </a:lvl3pPr>
            <a:lvl4pPr marL="1366893" indent="0" algn="ctr">
              <a:buNone/>
              <a:defRPr>
                <a:solidFill>
                  <a:schemeClr val="tx1">
                    <a:tint val="75000"/>
                  </a:schemeClr>
                </a:solidFill>
              </a:defRPr>
            </a:lvl4pPr>
            <a:lvl5pPr marL="1822515" indent="0" algn="ctr">
              <a:buNone/>
              <a:defRPr>
                <a:solidFill>
                  <a:schemeClr val="tx1">
                    <a:tint val="75000"/>
                  </a:schemeClr>
                </a:solidFill>
              </a:defRPr>
            </a:lvl5pPr>
            <a:lvl6pPr marL="2278144" indent="0" algn="ctr">
              <a:buNone/>
              <a:defRPr>
                <a:solidFill>
                  <a:schemeClr val="tx1">
                    <a:tint val="75000"/>
                  </a:schemeClr>
                </a:solidFill>
              </a:defRPr>
            </a:lvl6pPr>
            <a:lvl7pPr marL="2733775" indent="0" algn="ctr">
              <a:buNone/>
              <a:defRPr>
                <a:solidFill>
                  <a:schemeClr val="tx1">
                    <a:tint val="75000"/>
                  </a:schemeClr>
                </a:solidFill>
              </a:defRPr>
            </a:lvl7pPr>
            <a:lvl8pPr marL="3189402" indent="0" algn="ctr">
              <a:buNone/>
              <a:defRPr>
                <a:solidFill>
                  <a:schemeClr val="tx1">
                    <a:tint val="75000"/>
                  </a:schemeClr>
                </a:solidFill>
              </a:defRPr>
            </a:lvl8pPr>
            <a:lvl9pPr marL="3645037"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50" y="4160520"/>
            <a:ext cx="6656137"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5944257" y="1932608"/>
            <a:ext cx="2260588" cy="2314242"/>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019" tIns="41005" rIns="82019" bIns="41005" numCol="1" anchor="t" anchorCtr="0" compatLnSpc="1">
            <a:prstTxWarp prst="textNoShape">
              <a:avLst/>
            </a:prstTxWarp>
          </a:bodyPr>
          <a:lstStyle/>
          <a:p>
            <a:pPr defTabSz="1214843" fontAlgn="auto">
              <a:spcBef>
                <a:spcPts val="0"/>
              </a:spcBef>
              <a:spcAft>
                <a:spcPts val="0"/>
              </a:spcAft>
            </a:pPr>
            <a:endParaRPr lang="en-US" sz="1600">
              <a:solidFill>
                <a:srgbClr val="292929"/>
              </a:solidFill>
              <a:latin typeface="Segoe UI"/>
              <a:cs typeface="+mn-cs"/>
            </a:endParaRPr>
          </a:p>
        </p:txBody>
      </p:sp>
    </p:spTree>
    <p:extLst>
      <p:ext uri="{BB962C8B-B14F-4D97-AF65-F5344CB8AC3E}">
        <p14:creationId xmlns:p14="http://schemas.microsoft.com/office/powerpoint/2010/main" val="2770389856"/>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7213" y="1447807"/>
            <a:ext cx="31547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17213" y="5630483"/>
            <a:ext cx="3154788" cy="461665"/>
          </a:xfrm>
        </p:spPr>
        <p:txBody>
          <a:bodyPr>
            <a:noAutofit/>
          </a:bodyPr>
          <a:lstStyle>
            <a:lvl1pPr marL="0" indent="0" algn="l" defTabSz="91125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5632" indent="0" algn="ctr">
              <a:buNone/>
              <a:defRPr>
                <a:solidFill>
                  <a:schemeClr val="tx1">
                    <a:tint val="75000"/>
                  </a:schemeClr>
                </a:solidFill>
              </a:defRPr>
            </a:lvl2pPr>
            <a:lvl3pPr marL="911253" indent="0" algn="ctr">
              <a:buNone/>
              <a:defRPr>
                <a:solidFill>
                  <a:schemeClr val="tx1">
                    <a:tint val="75000"/>
                  </a:schemeClr>
                </a:solidFill>
              </a:defRPr>
            </a:lvl3pPr>
            <a:lvl4pPr marL="1366893" indent="0" algn="ctr">
              <a:buNone/>
              <a:defRPr>
                <a:solidFill>
                  <a:schemeClr val="tx1">
                    <a:tint val="75000"/>
                  </a:schemeClr>
                </a:solidFill>
              </a:defRPr>
            </a:lvl4pPr>
            <a:lvl5pPr marL="1822515" indent="0" algn="ctr">
              <a:buNone/>
              <a:defRPr>
                <a:solidFill>
                  <a:schemeClr val="tx1">
                    <a:tint val="75000"/>
                  </a:schemeClr>
                </a:solidFill>
              </a:defRPr>
            </a:lvl5pPr>
            <a:lvl6pPr marL="2278144" indent="0" algn="ctr">
              <a:buNone/>
              <a:defRPr>
                <a:solidFill>
                  <a:schemeClr val="tx1">
                    <a:tint val="75000"/>
                  </a:schemeClr>
                </a:solidFill>
              </a:defRPr>
            </a:lvl6pPr>
            <a:lvl7pPr marL="2733775" indent="0" algn="ctr">
              <a:buNone/>
              <a:defRPr>
                <a:solidFill>
                  <a:schemeClr val="tx1">
                    <a:tint val="75000"/>
                  </a:schemeClr>
                </a:solidFill>
              </a:defRPr>
            </a:lvl7pPr>
            <a:lvl8pPr marL="3189402" indent="0" algn="ctr">
              <a:buNone/>
              <a:defRPr>
                <a:solidFill>
                  <a:schemeClr val="tx1">
                    <a:tint val="75000"/>
                  </a:schemeClr>
                </a:solidFill>
              </a:defRPr>
            </a:lvl8pPr>
            <a:lvl9pPr marL="3645037"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417250" y="4160520"/>
            <a:ext cx="6656137"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6663809" y="1905023"/>
            <a:ext cx="958447"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4843" fontAlgn="auto">
                <a:spcBef>
                  <a:spcPts val="0"/>
                </a:spcBef>
                <a:spcAft>
                  <a:spcPts val="0"/>
                </a:spcAft>
              </a:pPr>
              <a:endParaRPr lang="en-US">
                <a:solidFill>
                  <a:srgbClr val="292929"/>
                </a:solidFill>
                <a:latin typeface="Segoe UI"/>
                <a:cs typeface="+mn-cs"/>
              </a:endParaRPr>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4843" fontAlgn="auto">
                <a:spcBef>
                  <a:spcPts val="0"/>
                </a:spcBef>
                <a:spcAft>
                  <a:spcPts val="0"/>
                </a:spcAft>
              </a:pPr>
              <a:endParaRPr lang="en-US">
                <a:solidFill>
                  <a:srgbClr val="292929"/>
                </a:solidFill>
                <a:latin typeface="Segoe UI"/>
                <a:cs typeface="+mn-cs"/>
              </a:endParaRPr>
            </a:p>
          </p:txBody>
        </p:sp>
      </p:grpSp>
    </p:spTree>
    <p:extLst>
      <p:ext uri="{BB962C8B-B14F-4D97-AF65-F5344CB8AC3E}">
        <p14:creationId xmlns:p14="http://schemas.microsoft.com/office/powerpoint/2010/main" val="3857606603"/>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91009" y="3467698"/>
            <a:ext cx="8022140"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pic>
        <p:nvPicPr>
          <p:cNvPr id="8" name="Picture 7"/>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872964" y="6338090"/>
            <a:ext cx="1880410" cy="291353"/>
          </a:xfrm>
          <a:prstGeom prst="rect">
            <a:avLst/>
          </a:prstGeom>
        </p:spPr>
      </p:pic>
    </p:spTree>
    <p:extLst>
      <p:ext uri="{BB962C8B-B14F-4D97-AF65-F5344CB8AC3E}">
        <p14:creationId xmlns:p14="http://schemas.microsoft.com/office/powerpoint/2010/main" val="893132607"/>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r>
              <a:rPr lang="en-US"/>
              <a:t>2/24/2009</a:t>
            </a:r>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817FACE5-3011-4A50-9C05-2DDE9E5B49C7}" type="slidenum">
              <a:rPr lang="en-US"/>
              <a:pPr>
                <a:defRPr/>
              </a:pPr>
              <a:t>‹#›</a:t>
            </a:fld>
            <a:endParaRPr lang="en-US" dirty="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black">
          <a:xfrm>
            <a:off x="3241725" y="3140274"/>
            <a:ext cx="2660550" cy="577452"/>
          </a:xfrm>
          <a:prstGeom prst="rect">
            <a:avLst/>
          </a:prstGeom>
          <a:noFill/>
          <a:ln>
            <a:noFill/>
          </a:ln>
        </p:spPr>
      </p:pic>
      <p:sp>
        <p:nvSpPr>
          <p:cNvPr id="3" name="Text Box 3"/>
          <p:cNvSpPr txBox="1">
            <a:spLocks noChangeArrowheads="1"/>
          </p:cNvSpPr>
          <p:nvPr userDrawn="1"/>
        </p:nvSpPr>
        <p:spPr bwMode="blackWhite">
          <a:xfrm>
            <a:off x="381000" y="6083595"/>
            <a:ext cx="8382000" cy="522903"/>
          </a:xfrm>
          <a:prstGeom prst="rect">
            <a:avLst/>
          </a:prstGeom>
          <a:noFill/>
          <a:ln w="12700">
            <a:noFill/>
            <a:miter lim="800000"/>
            <a:headEnd type="none" w="sm" len="sm"/>
            <a:tailEnd type="none" w="sm" len="sm"/>
          </a:ln>
          <a:effectLst/>
        </p:spPr>
        <p:txBody>
          <a:bodyPr vert="horz" wrap="square" lIns="91124" tIns="45563" rIns="91124" bIns="45563" numCol="1" anchor="t" anchorCtr="0" compatLnSpc="1">
            <a:prstTxWarp prst="textNoShape">
              <a:avLst/>
            </a:prstTxWarp>
            <a:spAutoFit/>
          </a:bodyPr>
          <a:lstStyle/>
          <a:p>
            <a:pPr algn="ctr" defTabSz="910990" eaLnBrk="0" fontAlgn="auto" hangingPunct="0">
              <a:spcBef>
                <a:spcPts val="0"/>
              </a:spcBef>
              <a:spcAft>
                <a:spcPts val="0"/>
              </a:spcAft>
            </a:pPr>
            <a:r>
              <a:rPr lang="en-US" sz="700" dirty="0">
                <a:solidFill>
                  <a:srgbClr val="FFFFFF">
                    <a:alpha val="99000"/>
                  </a:srgbClr>
                </a:solidFill>
                <a:latin typeface="Segoe UI" pitchFamily="34" charset="0"/>
              </a:rPr>
              <a:t>© </a:t>
            </a:r>
            <a:r>
              <a:rPr lang="en-US" sz="700" dirty="0" smtClean="0">
                <a:solidFill>
                  <a:srgbClr val="FFFFFF">
                    <a:alpha val="99000"/>
                  </a:srgbClr>
                </a:solidFill>
                <a:latin typeface="Segoe UI" pitchFamily="34" charset="0"/>
              </a:rPr>
              <a:t>2011 Microsoft </a:t>
            </a:r>
            <a:r>
              <a:rPr lang="en-US" sz="700" dirty="0">
                <a:solidFill>
                  <a:srgbClr val="FFFFFF">
                    <a:alpha val="99000"/>
                  </a:srgbClr>
                </a:solidFill>
                <a:latin typeface="Segoe UI" pitchFamily="34" charset="0"/>
              </a:rPr>
              <a:t>Corporation. All rights reserved. Microsoft, Windows, Windows Vista and other product names are or may be registered trademarks and/or trademarks in the U.S. and/or other countries.</a:t>
            </a:r>
          </a:p>
          <a:p>
            <a:pPr algn="ctr" defTabSz="910990" eaLnBrk="0" fontAlgn="auto" hangingPunct="0">
              <a:spcBef>
                <a:spcPts val="0"/>
              </a:spcBef>
              <a:spcAft>
                <a:spcPts val="0"/>
              </a:spcAft>
            </a:pPr>
            <a:r>
              <a:rPr lang="en-US" sz="700" dirty="0">
                <a:solidFill>
                  <a:srgbClr val="FFFFFF">
                    <a:alpha val="99000"/>
                  </a:srgbClr>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rgbClr val="FFFFFF">
                    <a:alpha val="99000"/>
                  </a:srgbClr>
                </a:solidFill>
                <a:latin typeface="Segoe UI" pitchFamily="34" charset="0"/>
              </a:rPr>
              <a:t>MICROSOFT </a:t>
            </a:r>
            <a:r>
              <a:rPr lang="en-US" sz="700" dirty="0">
                <a:solidFill>
                  <a:srgbClr val="FFFFFF">
                    <a:alpha val="99000"/>
                  </a:srgbClr>
                </a:solidFill>
                <a:latin typeface="Segoe UI" pitchFamily="34" charset="0"/>
              </a:rPr>
              <a:t>MAKES NO WARRANTIES, EXPRESS, IMPLIED OR STATUTORY, AS TO THE INFORMATION IN THIS PRESENTATION.</a:t>
            </a:r>
          </a:p>
        </p:txBody>
      </p:sp>
    </p:spTree>
    <p:extLst>
      <p:ext uri="{BB962C8B-B14F-4D97-AF65-F5344CB8AC3E}">
        <p14:creationId xmlns:p14="http://schemas.microsoft.com/office/powerpoint/2010/main" val="559733130"/>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384675" y="2892712"/>
            <a:ext cx="8423524" cy="2437590"/>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1253"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384673" y="4343400"/>
            <a:ext cx="5636696" cy="443198"/>
          </a:xfrm>
        </p:spPr>
        <p:txBody>
          <a:bodyPr/>
          <a:lstStyle>
            <a:lvl1pPr marL="0" indent="0">
              <a:buNone/>
              <a:defRPr lang="en-US" sz="3200" kern="1200" spc="-100" baseline="0" dirty="0">
                <a:solidFill>
                  <a:schemeClr val="bg1">
                    <a:alpha val="99000"/>
                  </a:schemeClr>
                </a:solidFill>
                <a:latin typeface="+mj-lt"/>
                <a:ea typeface="+mn-ea"/>
                <a:cs typeface="+mn-cs"/>
              </a:defRPr>
            </a:lvl1pPr>
          </a:lstStyle>
          <a:p>
            <a:pPr marL="0" lvl="0" indent="0" algn="l" defTabSz="911253"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userDrawn="1"/>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401135" y="6364651"/>
            <a:ext cx="1197051" cy="268366"/>
          </a:xfrm>
          <a:prstGeom prst="rect">
            <a:avLst/>
          </a:prstGeom>
          <a:noFill/>
          <a:ln>
            <a:noFill/>
          </a:ln>
        </p:spPr>
      </p:pic>
      <p:pic>
        <p:nvPicPr>
          <p:cNvPr id="7" name="Picture 6"/>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89439" y="228600"/>
            <a:ext cx="1873858" cy="290338"/>
          </a:xfrm>
          <a:prstGeom prst="rect">
            <a:avLst/>
          </a:prstGeom>
        </p:spPr>
      </p:pic>
    </p:spTree>
    <p:extLst>
      <p:ext uri="{BB962C8B-B14F-4D97-AF65-F5344CB8AC3E}">
        <p14:creationId xmlns:p14="http://schemas.microsoft.com/office/powerpoint/2010/main" val="70244469"/>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9" y="1447799"/>
            <a:ext cx="8363938" cy="2000548"/>
          </a:xfrm>
        </p:spPr>
        <p:txBody>
          <a:bodyPr/>
          <a:lstStyle>
            <a:lvl1pPr marL="458807" indent="-458807">
              <a:buClr>
                <a:srgbClr val="FFFFFF"/>
              </a:buClr>
              <a:buSzPct val="70000"/>
              <a:buFontTx/>
              <a:buBlip>
                <a:blip r:embed="rId2"/>
              </a:buBlip>
              <a:defRPr>
                <a:gradFill>
                  <a:gsLst>
                    <a:gs pos="0">
                      <a:srgbClr val="FFFFFF"/>
                    </a:gs>
                    <a:gs pos="86000">
                      <a:srgbClr val="FFFFFF"/>
                    </a:gs>
                  </a:gsLst>
                  <a:lin ang="5400000" scaled="0"/>
                </a:gradFill>
              </a:defRPr>
            </a:lvl1pPr>
            <a:lvl2pPr marL="852752" indent="-393944">
              <a:buClr>
                <a:srgbClr val="FFFFFF"/>
              </a:buClr>
              <a:buSzPct val="70000"/>
              <a:buFontTx/>
              <a:buBlip>
                <a:blip r:embed="rId2"/>
              </a:buBlip>
              <a:defRPr>
                <a:gradFill>
                  <a:gsLst>
                    <a:gs pos="0">
                      <a:srgbClr val="FFFFFF"/>
                    </a:gs>
                    <a:gs pos="86000">
                      <a:srgbClr val="FFFFFF"/>
                    </a:gs>
                  </a:gsLst>
                  <a:lin ang="5400000" scaled="0"/>
                </a:gradFill>
              </a:defRPr>
            </a:lvl2pPr>
            <a:lvl3pPr marL="1254613" indent="-401875">
              <a:buClr>
                <a:srgbClr val="FFFFFF"/>
              </a:buClr>
              <a:buSzPct val="70000"/>
              <a:buFontTx/>
              <a:buBlip>
                <a:blip r:embed="rId2"/>
              </a:buBlip>
              <a:defRPr>
                <a:gradFill>
                  <a:gsLst>
                    <a:gs pos="0">
                      <a:srgbClr val="FFFFFF"/>
                    </a:gs>
                    <a:gs pos="86000">
                      <a:srgbClr val="FFFFFF"/>
                    </a:gs>
                  </a:gsLst>
                  <a:lin ang="5400000" scaled="0"/>
                </a:gradFill>
              </a:defRPr>
            </a:lvl3pPr>
            <a:lvl4pPr marL="1599512" indent="-344894">
              <a:buClr>
                <a:srgbClr val="FFFFFF"/>
              </a:buClr>
              <a:buSzPct val="70000"/>
              <a:buFontTx/>
              <a:buBlip>
                <a:blip r:embed="rId2"/>
              </a:buBlip>
              <a:defRPr>
                <a:gradFill>
                  <a:gsLst>
                    <a:gs pos="0">
                      <a:srgbClr val="FFFFFF"/>
                    </a:gs>
                    <a:gs pos="86000">
                      <a:srgbClr val="FFFFFF"/>
                    </a:gs>
                  </a:gsLst>
                  <a:lin ang="5400000" scaled="0"/>
                </a:gradFill>
              </a:defRPr>
            </a:lvl4pPr>
            <a:lvl5pPr marL="1934924" indent="-335407">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71499010"/>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9" y="1447799"/>
            <a:ext cx="8363938" cy="2000548"/>
          </a:xfrm>
        </p:spPr>
        <p:txBody>
          <a:bodyPr/>
          <a:lstStyle>
            <a:lvl1pPr marL="458807" indent="-458807">
              <a:buClr>
                <a:srgbClr val="FFFFFF"/>
              </a:buClr>
              <a:buSzPct val="70000"/>
              <a:buFontTx/>
              <a:buBlip>
                <a:blip r:embed="rId2"/>
              </a:buBlip>
              <a:defRPr>
                <a:gradFill>
                  <a:gsLst>
                    <a:gs pos="0">
                      <a:srgbClr val="FFFFFF"/>
                    </a:gs>
                    <a:gs pos="86000">
                      <a:srgbClr val="FFFFFF"/>
                    </a:gs>
                  </a:gsLst>
                  <a:lin ang="5400000" scaled="0"/>
                </a:gradFill>
              </a:defRPr>
            </a:lvl1pPr>
            <a:lvl2pPr marL="852752" indent="-393944">
              <a:buClr>
                <a:srgbClr val="FFFFFF"/>
              </a:buClr>
              <a:buSzPct val="70000"/>
              <a:buFontTx/>
              <a:buBlip>
                <a:blip r:embed="rId2"/>
              </a:buBlip>
              <a:defRPr>
                <a:gradFill>
                  <a:gsLst>
                    <a:gs pos="0">
                      <a:srgbClr val="FFFFFF"/>
                    </a:gs>
                    <a:gs pos="86000">
                      <a:srgbClr val="FFFFFF"/>
                    </a:gs>
                  </a:gsLst>
                  <a:lin ang="5400000" scaled="0"/>
                </a:gradFill>
              </a:defRPr>
            </a:lvl2pPr>
            <a:lvl3pPr marL="1254613" indent="-401875">
              <a:buClr>
                <a:srgbClr val="FFFFFF"/>
              </a:buClr>
              <a:buSzPct val="70000"/>
              <a:buFontTx/>
              <a:buBlip>
                <a:blip r:embed="rId2"/>
              </a:buBlip>
              <a:defRPr>
                <a:gradFill>
                  <a:gsLst>
                    <a:gs pos="0">
                      <a:srgbClr val="FFFFFF"/>
                    </a:gs>
                    <a:gs pos="86000">
                      <a:srgbClr val="FFFFFF"/>
                    </a:gs>
                  </a:gsLst>
                  <a:lin ang="5400000" scaled="0"/>
                </a:gradFill>
              </a:defRPr>
            </a:lvl3pPr>
            <a:lvl4pPr marL="1599512" indent="-344894">
              <a:buClr>
                <a:srgbClr val="FFFFFF"/>
              </a:buClr>
              <a:buSzPct val="70000"/>
              <a:buFontTx/>
              <a:buBlip>
                <a:blip r:embed="rId2"/>
              </a:buBlip>
              <a:defRPr>
                <a:gradFill>
                  <a:gsLst>
                    <a:gs pos="0">
                      <a:srgbClr val="FFFFFF"/>
                    </a:gs>
                    <a:gs pos="86000">
                      <a:srgbClr val="FFFFFF"/>
                    </a:gs>
                  </a:gsLst>
                  <a:lin ang="5400000" scaled="0"/>
                </a:gradFill>
              </a:defRPr>
            </a:lvl4pPr>
            <a:lvl5pPr marL="1934924" indent="-335407">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5" y="6238912"/>
            <a:ext cx="9144001" cy="619125"/>
          </a:xfrm>
          <a:solidFill>
            <a:srgbClr val="FFFF99"/>
          </a:solidFill>
        </p:spPr>
        <p:txBody>
          <a:bodyPr wrap="square" lIns="151880" tIns="75941" rIns="151880" bIns="75941"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401902695"/>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title">
  <p:cSld name="1_Title Slide">
    <p:bg>
      <p:bgPr>
        <a:gradFill rotWithShape="0">
          <a:gsLst>
            <a:gs pos="0">
              <a:srgbClr val="DAE4F2"/>
            </a:gs>
            <a:gs pos="50000">
              <a:schemeClr val="bg1"/>
            </a:gs>
            <a:gs pos="100000">
              <a:srgbClr val="DAE4F2"/>
            </a:gs>
          </a:gsLst>
          <a:lin ang="2700000" scaled="1"/>
        </a:gradFill>
        <a:effectLst/>
      </p:bgPr>
    </p:bg>
    <p:spTree>
      <p:nvGrpSpPr>
        <p:cNvPr id="1" name=""/>
        <p:cNvGrpSpPr/>
        <p:nvPr/>
      </p:nvGrpSpPr>
      <p:grpSpPr>
        <a:xfrm>
          <a:off x="0" y="0"/>
          <a:ext cx="0" cy="0"/>
          <a:chOff x="0" y="0"/>
          <a:chExt cx="0" cy="0"/>
        </a:xfrm>
      </p:grpSpPr>
      <p:pic>
        <p:nvPicPr>
          <p:cNvPr id="3" name="Picture 5" descr="dallas_c"/>
          <p:cNvPicPr>
            <a:picLocks noChangeAspect="1" noChangeArrowheads="1"/>
          </p:cNvPicPr>
          <p:nvPr/>
        </p:nvPicPr>
        <p:blipFill>
          <a:blip r:embed="rId2"/>
          <a:srcRect/>
          <a:stretch>
            <a:fillRect/>
          </a:stretch>
        </p:blipFill>
        <p:spPr bwMode="auto">
          <a:xfrm>
            <a:off x="152400" y="863610"/>
            <a:ext cx="8839200" cy="3860800"/>
          </a:xfrm>
          <a:prstGeom prst="rect">
            <a:avLst/>
          </a:prstGeom>
          <a:noFill/>
          <a:ln w="12700">
            <a:noFill/>
            <a:prstDash val="lgDash"/>
            <a:miter lim="800000"/>
            <a:headEnd/>
            <a:tailEnd/>
          </a:ln>
        </p:spPr>
      </p:pic>
      <p:sp>
        <p:nvSpPr>
          <p:cNvPr id="4" name="Rectangle 2"/>
          <p:cNvSpPr>
            <a:spLocks noChangeArrowheads="1"/>
          </p:cNvSpPr>
          <p:nvPr/>
        </p:nvSpPr>
        <p:spPr bwMode="auto">
          <a:xfrm>
            <a:off x="635001" y="4800613"/>
            <a:ext cx="31750" cy="1052513"/>
          </a:xfrm>
          <a:prstGeom prst="rect">
            <a:avLst/>
          </a:prstGeom>
          <a:solidFill>
            <a:schemeClr val="tx2"/>
          </a:solidFill>
          <a:ln w="9525">
            <a:noFill/>
            <a:miter lim="800000"/>
            <a:headEnd/>
            <a:tailEnd/>
          </a:ln>
          <a:effectLst/>
        </p:spPr>
        <p:txBody>
          <a:bodyPr wrap="none" lIns="91138" tIns="45568" rIns="91138" bIns="45568" anchor="ctr"/>
          <a:lstStyle/>
          <a:p>
            <a:pPr defTabSz="1214843" fontAlgn="auto">
              <a:spcBef>
                <a:spcPts val="0"/>
              </a:spcBef>
              <a:spcAft>
                <a:spcPts val="0"/>
              </a:spcAft>
              <a:defRPr/>
            </a:pPr>
            <a:endParaRPr lang="en-US" dirty="0">
              <a:solidFill>
                <a:srgbClr val="292929"/>
              </a:solidFill>
              <a:latin typeface="Segoe UI"/>
              <a:cs typeface="+mn-cs"/>
            </a:endParaRPr>
          </a:p>
        </p:txBody>
      </p:sp>
      <p:sp>
        <p:nvSpPr>
          <p:cNvPr id="5" name="Rectangle 3"/>
          <p:cNvSpPr>
            <a:spLocks noChangeArrowheads="1"/>
          </p:cNvSpPr>
          <p:nvPr/>
        </p:nvSpPr>
        <p:spPr bwMode="auto">
          <a:xfrm flipV="1">
            <a:off x="315913" y="5049838"/>
            <a:ext cx="8693150" cy="55562"/>
          </a:xfrm>
          <a:prstGeom prst="rect">
            <a:avLst/>
          </a:prstGeom>
          <a:gradFill rotWithShape="0">
            <a:gsLst>
              <a:gs pos="0">
                <a:schemeClr val="tx2"/>
              </a:gs>
              <a:gs pos="100000">
                <a:schemeClr val="tx1"/>
              </a:gs>
            </a:gsLst>
            <a:lin ang="0" scaled="1"/>
          </a:gradFill>
          <a:ln w="9525">
            <a:noFill/>
            <a:miter lim="800000"/>
            <a:headEnd/>
            <a:tailEnd/>
          </a:ln>
          <a:effectLst/>
        </p:spPr>
        <p:txBody>
          <a:bodyPr wrap="none" lIns="91138" tIns="45568" rIns="91138" bIns="45568" anchor="ctr"/>
          <a:lstStyle/>
          <a:p>
            <a:pPr defTabSz="1214843" fontAlgn="auto">
              <a:spcBef>
                <a:spcPts val="0"/>
              </a:spcBef>
              <a:spcAft>
                <a:spcPts val="0"/>
              </a:spcAft>
              <a:defRPr/>
            </a:pPr>
            <a:endParaRPr lang="en-US" dirty="0">
              <a:solidFill>
                <a:srgbClr val="292929"/>
              </a:solidFill>
              <a:latin typeface="Segoe UI"/>
              <a:cs typeface="+mn-cs"/>
            </a:endParaRPr>
          </a:p>
        </p:txBody>
      </p:sp>
      <p:sp>
        <p:nvSpPr>
          <p:cNvPr id="86020" name="Rectangle 4"/>
          <p:cNvSpPr>
            <a:spLocks noGrp="1" noChangeArrowheads="1"/>
          </p:cNvSpPr>
          <p:nvPr>
            <p:ph type="ctrTitle"/>
          </p:nvPr>
        </p:nvSpPr>
        <p:spPr>
          <a:xfrm>
            <a:off x="990600" y="5243514"/>
            <a:ext cx="7772400" cy="498598"/>
          </a:xfrm>
        </p:spPr>
        <p:txBody>
          <a:bodyPr/>
          <a:lstStyle>
            <a:lvl1pPr>
              <a:defRPr sz="3600">
                <a:effectLst/>
                <a:latin typeface="Verdana" pitchFamily="34" charset="0"/>
              </a:defRPr>
            </a:lvl1pPr>
          </a:lstStyle>
          <a:p>
            <a:r>
              <a:rPr lang="en-US"/>
              <a:t>Click to edit Master title style</a:t>
            </a:r>
          </a:p>
        </p:txBody>
      </p:sp>
    </p:spTree>
    <p:extLst>
      <p:ext uri="{BB962C8B-B14F-4D97-AF65-F5344CB8AC3E}">
        <p14:creationId xmlns:p14="http://schemas.microsoft.com/office/powerpoint/2010/main" val="420940360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Slide_Accent 1">
    <p:bg bwMode="lt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34214" y="2109542"/>
            <a:ext cx="7680340" cy="997196"/>
          </a:xfrm>
        </p:spPr>
        <p:txBody>
          <a:bodyPr anchor="b" anchorCtr="0"/>
          <a:lstStyle>
            <a:lvl1pPr>
              <a:defRPr sz="7200" spc="-150" baseline="0"/>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734214" y="3425825"/>
            <a:ext cx="7680340" cy="498598"/>
          </a:xfrm>
        </p:spPr>
        <p:txBody>
          <a:bodyPr>
            <a:noAutofit/>
          </a:bodyPr>
          <a:lstStyle>
            <a:lvl1pPr marL="0" indent="0">
              <a:spcBef>
                <a:spcPts val="0"/>
              </a:spcBef>
              <a:buNone/>
              <a:defRPr spc="-70" baseline="0">
                <a:gradFill>
                  <a:gsLst>
                    <a:gs pos="0">
                      <a:schemeClr val="tx1"/>
                    </a:gs>
                    <a:gs pos="100000">
                      <a:schemeClr val="tx1"/>
                    </a:gs>
                  </a:gsLst>
                  <a:lin ang="5400000" scaled="0"/>
                </a:gradFill>
                <a:latin typeface="+mj-lt"/>
              </a:defRPr>
            </a:lvl1pPr>
          </a:lstStyle>
          <a:p>
            <a:pPr lvl="0"/>
            <a:r>
              <a:rPr lang="en-US" dirty="0" smtClean="0"/>
              <a:t>Speaker Title</a:t>
            </a:r>
            <a:endParaRPr lang="en-US" dirty="0"/>
          </a:p>
        </p:txBody>
      </p:sp>
    </p:spTree>
    <p:extLst>
      <p:ext uri="{BB962C8B-B14F-4D97-AF65-F5344CB8AC3E}">
        <p14:creationId xmlns:p14="http://schemas.microsoft.com/office/powerpoint/2010/main" val="271041878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Slide_Accent 2">
    <p:bg bwMode="ltGray">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34214" y="2109542"/>
            <a:ext cx="7680340" cy="997196"/>
          </a:xfrm>
        </p:spPr>
        <p:txBody>
          <a:bodyPr anchor="b" anchorCtr="0"/>
          <a:lstStyle>
            <a:lvl1pPr>
              <a:defRPr sz="7200" spc="-150" baseline="0"/>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734214" y="3425825"/>
            <a:ext cx="7680340" cy="498598"/>
          </a:xfrm>
        </p:spPr>
        <p:txBody>
          <a:bodyPr>
            <a:noAutofit/>
          </a:bodyPr>
          <a:lstStyle>
            <a:lvl1pPr marL="0" indent="0">
              <a:spcBef>
                <a:spcPts val="0"/>
              </a:spcBef>
              <a:buNone/>
              <a:defRPr spc="-70" baseline="0">
                <a:gradFill>
                  <a:gsLst>
                    <a:gs pos="0">
                      <a:schemeClr val="tx1"/>
                    </a:gs>
                    <a:gs pos="100000">
                      <a:schemeClr val="tx1"/>
                    </a:gs>
                  </a:gsLst>
                  <a:lin ang="5400000" scaled="0"/>
                </a:gradFill>
                <a:latin typeface="+mj-lt"/>
              </a:defRPr>
            </a:lvl1pPr>
          </a:lstStyle>
          <a:p>
            <a:pPr lvl="0"/>
            <a:r>
              <a:rPr lang="en-US" dirty="0" smtClean="0"/>
              <a:t>Speaker Title</a:t>
            </a:r>
            <a:endParaRPr lang="en-US" dirty="0"/>
          </a:p>
        </p:txBody>
      </p:sp>
    </p:spTree>
    <p:extLst>
      <p:ext uri="{BB962C8B-B14F-4D97-AF65-F5344CB8AC3E}">
        <p14:creationId xmlns:p14="http://schemas.microsoft.com/office/powerpoint/2010/main" val="361226888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Slide_Accent 3">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34214" y="2109542"/>
            <a:ext cx="7680340" cy="997196"/>
          </a:xfrm>
        </p:spPr>
        <p:txBody>
          <a:bodyPr anchor="b" anchorCtr="0"/>
          <a:lstStyle>
            <a:lvl1pPr>
              <a:defRPr sz="7200" spc="-150" baseline="0"/>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734214" y="3425825"/>
            <a:ext cx="7680340" cy="498598"/>
          </a:xfrm>
        </p:spPr>
        <p:txBody>
          <a:bodyPr>
            <a:noAutofit/>
          </a:bodyPr>
          <a:lstStyle>
            <a:lvl1pPr marL="0" indent="0">
              <a:spcBef>
                <a:spcPts val="0"/>
              </a:spcBef>
              <a:buNone/>
              <a:defRPr spc="-70" baseline="0">
                <a:gradFill>
                  <a:gsLst>
                    <a:gs pos="0">
                      <a:schemeClr val="tx1"/>
                    </a:gs>
                    <a:gs pos="100000">
                      <a:schemeClr val="tx1"/>
                    </a:gs>
                  </a:gsLst>
                  <a:lin ang="5400000" scaled="0"/>
                </a:gradFill>
                <a:latin typeface="+mj-lt"/>
              </a:defRPr>
            </a:lvl1pPr>
          </a:lstStyle>
          <a:p>
            <a:pPr lvl="0"/>
            <a:r>
              <a:rPr lang="en-US" dirty="0" smtClean="0"/>
              <a:t>Speaker Title</a:t>
            </a:r>
            <a:endParaRPr lang="en-US" dirty="0"/>
          </a:p>
        </p:txBody>
      </p:sp>
    </p:spTree>
    <p:extLst>
      <p:ext uri="{BB962C8B-B14F-4D97-AF65-F5344CB8AC3E}">
        <p14:creationId xmlns:p14="http://schemas.microsoft.com/office/powerpoint/2010/main" val="38437932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ction Title Accent 1">
    <p:bg bwMode="lt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9439" y="1600811"/>
            <a:ext cx="8363938" cy="2437590"/>
          </a:xfrm>
        </p:spPr>
        <p:txBody>
          <a:bodyPr anchor="b" anchorCtr="0"/>
          <a:lstStyle>
            <a:lvl1pPr>
              <a:defRPr sz="8800" spc="-300" baseline="0">
                <a:gradFill>
                  <a:gsLst>
                    <a:gs pos="100000">
                      <a:schemeClr val="tx1"/>
                    </a:gs>
                    <a:gs pos="0">
                      <a:schemeClr val="tx1"/>
                    </a:gs>
                  </a:gsLst>
                  <a:lin ang="5400000" scaled="0"/>
                </a:gradFill>
              </a:defRPr>
            </a:lvl1pPr>
          </a:lstStyle>
          <a:p>
            <a:r>
              <a:rPr lang="en-US" dirty="0" smtClean="0"/>
              <a:t>Click to edit title style</a:t>
            </a:r>
            <a:endParaRPr lang="en-US" dirty="0"/>
          </a:p>
        </p:txBody>
      </p:sp>
    </p:spTree>
    <p:extLst>
      <p:ext uri="{BB962C8B-B14F-4D97-AF65-F5344CB8AC3E}">
        <p14:creationId xmlns:p14="http://schemas.microsoft.com/office/powerpoint/2010/main" val="777229313"/>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ction Title Accent 2">
    <p:bg bwMode="ltGray">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9439" y="1600811"/>
            <a:ext cx="8363938" cy="2437590"/>
          </a:xfrm>
        </p:spPr>
        <p:txBody>
          <a:bodyPr anchor="b" anchorCtr="0"/>
          <a:lstStyle>
            <a:lvl1pPr>
              <a:defRPr sz="8800" spc="-300" baseline="0">
                <a:gradFill>
                  <a:gsLst>
                    <a:gs pos="100000">
                      <a:schemeClr val="tx1"/>
                    </a:gs>
                    <a:gs pos="0">
                      <a:schemeClr val="tx1"/>
                    </a:gs>
                  </a:gsLst>
                  <a:lin ang="5400000" scaled="0"/>
                </a:gradFill>
              </a:defRPr>
            </a:lvl1pPr>
          </a:lstStyle>
          <a:p>
            <a:r>
              <a:rPr lang="en-US" dirty="0" smtClean="0"/>
              <a:t>Click to edit title style</a:t>
            </a:r>
            <a:endParaRPr lang="en-US" dirty="0"/>
          </a:p>
        </p:txBody>
      </p:sp>
    </p:spTree>
    <p:extLst>
      <p:ext uri="{BB962C8B-B14F-4D97-AF65-F5344CB8AC3E}">
        <p14:creationId xmlns:p14="http://schemas.microsoft.com/office/powerpoint/2010/main" val="3602451948"/>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r>
              <a:rPr lang="en-US"/>
              <a:t>2/24/2009</a:t>
            </a:r>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B6502F32-1C71-4B1B-A312-7881C84C9B25}" type="slidenum">
              <a:rPr lang="en-US"/>
              <a:pPr>
                <a:defRPr/>
              </a:pPr>
              <a:t>‹#›</a:t>
            </a:fld>
            <a:endParaRPr lang="en-US" dirty="0"/>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ction Title Accent 3">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9439" y="1600811"/>
            <a:ext cx="8363938" cy="2437590"/>
          </a:xfrm>
        </p:spPr>
        <p:txBody>
          <a:bodyPr anchor="b" anchorCtr="0"/>
          <a:lstStyle>
            <a:lvl1pPr>
              <a:defRPr sz="8800" spc="-300" baseline="0">
                <a:gradFill>
                  <a:gsLst>
                    <a:gs pos="100000">
                      <a:schemeClr val="tx1"/>
                    </a:gs>
                    <a:gs pos="0">
                      <a:schemeClr val="tx1"/>
                    </a:gs>
                  </a:gsLst>
                  <a:lin ang="5400000" scaled="0"/>
                </a:gradFill>
              </a:defRPr>
            </a:lvl1pPr>
          </a:lstStyle>
          <a:p>
            <a:r>
              <a:rPr lang="en-US" dirty="0" smtClean="0"/>
              <a:t>Click to edit title style</a:t>
            </a:r>
            <a:endParaRPr lang="en-US" dirty="0"/>
          </a:p>
        </p:txBody>
      </p:sp>
    </p:spTree>
    <p:extLst>
      <p:ext uri="{BB962C8B-B14F-4D97-AF65-F5344CB8AC3E}">
        <p14:creationId xmlns:p14="http://schemas.microsoft.com/office/powerpoint/2010/main" val="389555392"/>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Demo, Video - Accent 1">
    <p:bg bwMode="ltGray">
      <p:bgPr>
        <a:solidFill>
          <a:schemeClr val="accent1"/>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19976" y="5541298"/>
            <a:ext cx="3155502" cy="461665"/>
          </a:xfrm>
        </p:spPr>
        <p:txBody>
          <a:bodyPr>
            <a:noAutofit/>
          </a:bodyPr>
          <a:lstStyle>
            <a:lvl1pPr marL="0" indent="0" algn="l" defTabSz="911253" rtl="0" eaLnBrk="1" latinLnBrk="0" hangingPunct="1">
              <a:lnSpc>
                <a:spcPct val="90000"/>
              </a:lnSpc>
              <a:spcBef>
                <a:spcPts val="0"/>
              </a:spcBef>
              <a:buSzPct val="80000"/>
              <a:buFont typeface="Arial" pitchFamily="34" charset="0"/>
              <a:buNone/>
              <a:defRPr lang="en-US" sz="2400" kern="1200" dirty="0">
                <a:solidFill>
                  <a:schemeClr val="tx1">
                    <a:alpha val="99000"/>
                  </a:schemeClr>
                </a:solidFill>
                <a:latin typeface="+mn-lt"/>
                <a:ea typeface="+mn-ea"/>
                <a:cs typeface="+mn-cs"/>
              </a:defRPr>
            </a:lvl1pPr>
            <a:lvl2pPr marL="455632" indent="0" algn="ctr">
              <a:buNone/>
              <a:defRPr>
                <a:solidFill>
                  <a:schemeClr val="tx1">
                    <a:tint val="75000"/>
                  </a:schemeClr>
                </a:solidFill>
              </a:defRPr>
            </a:lvl2pPr>
            <a:lvl3pPr marL="911253" indent="0" algn="ctr">
              <a:buNone/>
              <a:defRPr>
                <a:solidFill>
                  <a:schemeClr val="tx1">
                    <a:tint val="75000"/>
                  </a:schemeClr>
                </a:solidFill>
              </a:defRPr>
            </a:lvl3pPr>
            <a:lvl4pPr marL="1366893" indent="0" algn="ctr">
              <a:buNone/>
              <a:defRPr>
                <a:solidFill>
                  <a:schemeClr val="tx1">
                    <a:tint val="75000"/>
                  </a:schemeClr>
                </a:solidFill>
              </a:defRPr>
            </a:lvl4pPr>
            <a:lvl5pPr marL="1822515" indent="0" algn="ctr">
              <a:buNone/>
              <a:defRPr>
                <a:solidFill>
                  <a:schemeClr val="tx1">
                    <a:tint val="75000"/>
                  </a:schemeClr>
                </a:solidFill>
              </a:defRPr>
            </a:lvl5pPr>
            <a:lvl6pPr marL="2278144" indent="0" algn="ctr">
              <a:buNone/>
              <a:defRPr>
                <a:solidFill>
                  <a:schemeClr val="tx1">
                    <a:tint val="75000"/>
                  </a:schemeClr>
                </a:solidFill>
              </a:defRPr>
            </a:lvl6pPr>
            <a:lvl7pPr marL="2733775" indent="0" algn="ctr">
              <a:buNone/>
              <a:defRPr>
                <a:solidFill>
                  <a:schemeClr val="tx1">
                    <a:tint val="75000"/>
                  </a:schemeClr>
                </a:solidFill>
              </a:defRPr>
            </a:lvl7pPr>
            <a:lvl8pPr marL="3189402" indent="0" algn="ctr">
              <a:buNone/>
              <a:defRPr>
                <a:solidFill>
                  <a:schemeClr val="tx1">
                    <a:tint val="75000"/>
                  </a:schemeClr>
                </a:solidFill>
              </a:defRPr>
            </a:lvl8pPr>
            <a:lvl9pPr marL="3645037" indent="0" algn="ctr">
              <a:buNone/>
              <a:defRPr>
                <a:solidFill>
                  <a:schemeClr val="tx1">
                    <a:tint val="75000"/>
                  </a:schemeClr>
                </a:solidFill>
              </a:defRPr>
            </a:lvl9pPr>
          </a:lstStyle>
          <a:p>
            <a:pPr marL="0" marR="0" lvl="0" indent="0" algn="l" defTabSz="911253" rtl="0" eaLnBrk="1" fontAlgn="auto" latinLnBrk="0" hangingPunct="1">
              <a:lnSpc>
                <a:spcPct val="90000"/>
              </a:lnSpc>
              <a:spcBef>
                <a:spcPts val="0"/>
              </a:spcBef>
              <a:spcAft>
                <a:spcPts val="0"/>
              </a:spcAft>
              <a:buClrTx/>
              <a:buSzPct val="90000"/>
              <a:buFont typeface="Arial" pitchFamily="34" charset="0"/>
              <a:buNone/>
              <a:tabLst/>
            </a:pPr>
            <a:r>
              <a:rPr lang="en-US" dirty="0" smtClean="0"/>
              <a:t>Click to edit Master subtitle style</a:t>
            </a:r>
            <a:endParaRPr lang="en-US" dirty="0"/>
          </a:p>
        </p:txBody>
      </p:sp>
      <p:sp>
        <p:nvSpPr>
          <p:cNvPr id="7" name="Text Placeholder 6"/>
          <p:cNvSpPr>
            <a:spLocks noGrp="1"/>
          </p:cNvSpPr>
          <p:nvPr>
            <p:ph type="body" sz="quarter" idx="10" hasCustomPrompt="1"/>
          </p:nvPr>
        </p:nvSpPr>
        <p:spPr>
          <a:xfrm>
            <a:off x="1420012" y="4160521"/>
            <a:ext cx="6653993" cy="1271016"/>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kumimoji="0" lang="en-US" sz="6600" b="0" i="0" u="none" strike="noStrike" kern="1200" cap="none" spc="-300"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marL="0" lvl="0" indent="0" algn="l" defTabSz="911253" rtl="0" eaLnBrk="1" latinLnBrk="0" hangingPunct="1">
              <a:lnSpc>
                <a:spcPct val="90000"/>
              </a:lnSpc>
              <a:spcBef>
                <a:spcPct val="20000"/>
              </a:spcBef>
              <a:buSzPct val="80000"/>
              <a:buFont typeface="Arial" pitchFamily="34" charset="0"/>
              <a:buNone/>
            </a:pPr>
            <a:r>
              <a:rPr lang="en-US" dirty="0" smtClean="0"/>
              <a:t>click to…</a:t>
            </a:r>
          </a:p>
        </p:txBody>
      </p:sp>
      <p:sp>
        <p:nvSpPr>
          <p:cNvPr id="5" name="Text Placeholder 4"/>
          <p:cNvSpPr>
            <a:spLocks noGrp="1"/>
          </p:cNvSpPr>
          <p:nvPr>
            <p:ph type="body" sz="quarter" idx="11"/>
          </p:nvPr>
        </p:nvSpPr>
        <p:spPr>
          <a:xfrm>
            <a:off x="1420012" y="1444752"/>
            <a:ext cx="6653993" cy="1527048"/>
          </a:xfrm>
        </p:spPr>
        <p:txBody>
          <a:bodyPr wrap="square" anchor="ctr">
            <a:noAutofit/>
          </a:bodyPr>
          <a:lstStyle>
            <a:lvl1pPr marL="0" indent="0" algn="l" defTabSz="911253" rtl="0" eaLnBrk="1" latinLnBrk="0" hangingPunct="1">
              <a:lnSpc>
                <a:spcPct val="90000"/>
              </a:lnSpc>
              <a:spcBef>
                <a:spcPct val="0"/>
              </a:spcBef>
              <a:buNone/>
              <a:defRPr lang="en-US" sz="5400" b="0" kern="1200" cap="none" spc="-100" baseline="0" dirty="0" smtClean="0">
                <a:ln w="3175">
                  <a:noFill/>
                </a:ln>
                <a:solidFill>
                  <a:schemeClr val="tx1">
                    <a:alpha val="99000"/>
                  </a:schemeClr>
                </a:solidFill>
                <a:effectLst/>
                <a:latin typeface="Segoe UI Light" pitchFamily="34" charset="0"/>
                <a:ea typeface="+mn-ea"/>
                <a:cs typeface="Arial" charset="0"/>
              </a:defRPr>
            </a:lvl1pPr>
          </a:lstStyle>
          <a:p>
            <a:pPr lvl="0"/>
            <a:r>
              <a:rPr lang="en-US" dirty="0" smtClean="0"/>
              <a:t>Click to edit Master text styles</a:t>
            </a:r>
          </a:p>
        </p:txBody>
      </p:sp>
    </p:spTree>
    <p:extLst>
      <p:ext uri="{BB962C8B-B14F-4D97-AF65-F5344CB8AC3E}">
        <p14:creationId xmlns:p14="http://schemas.microsoft.com/office/powerpoint/2010/main" val="302633425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Demo, Video - Accent 2">
    <p:bg bwMode="ltGray">
      <p:bgPr>
        <a:solidFill>
          <a:schemeClr val="accent4"/>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19976" y="5541298"/>
            <a:ext cx="3155502" cy="461665"/>
          </a:xfrm>
        </p:spPr>
        <p:txBody>
          <a:bodyPr>
            <a:noAutofit/>
          </a:bodyPr>
          <a:lstStyle>
            <a:lvl1pPr marL="0" indent="0" algn="l" defTabSz="911253" rtl="0" eaLnBrk="1" latinLnBrk="0" hangingPunct="1">
              <a:lnSpc>
                <a:spcPct val="90000"/>
              </a:lnSpc>
              <a:spcBef>
                <a:spcPts val="0"/>
              </a:spcBef>
              <a:buSzPct val="80000"/>
              <a:buFont typeface="Arial" pitchFamily="34" charset="0"/>
              <a:buNone/>
              <a:defRPr lang="en-US" sz="2400" kern="1200" dirty="0">
                <a:solidFill>
                  <a:schemeClr val="tx1">
                    <a:alpha val="99000"/>
                  </a:schemeClr>
                </a:solidFill>
                <a:latin typeface="+mn-lt"/>
                <a:ea typeface="+mn-ea"/>
                <a:cs typeface="+mn-cs"/>
              </a:defRPr>
            </a:lvl1pPr>
            <a:lvl2pPr marL="455632" indent="0" algn="ctr">
              <a:buNone/>
              <a:defRPr>
                <a:solidFill>
                  <a:schemeClr val="tx1">
                    <a:tint val="75000"/>
                  </a:schemeClr>
                </a:solidFill>
              </a:defRPr>
            </a:lvl2pPr>
            <a:lvl3pPr marL="911253" indent="0" algn="ctr">
              <a:buNone/>
              <a:defRPr>
                <a:solidFill>
                  <a:schemeClr val="tx1">
                    <a:tint val="75000"/>
                  </a:schemeClr>
                </a:solidFill>
              </a:defRPr>
            </a:lvl3pPr>
            <a:lvl4pPr marL="1366893" indent="0" algn="ctr">
              <a:buNone/>
              <a:defRPr>
                <a:solidFill>
                  <a:schemeClr val="tx1">
                    <a:tint val="75000"/>
                  </a:schemeClr>
                </a:solidFill>
              </a:defRPr>
            </a:lvl4pPr>
            <a:lvl5pPr marL="1822515" indent="0" algn="ctr">
              <a:buNone/>
              <a:defRPr>
                <a:solidFill>
                  <a:schemeClr val="tx1">
                    <a:tint val="75000"/>
                  </a:schemeClr>
                </a:solidFill>
              </a:defRPr>
            </a:lvl5pPr>
            <a:lvl6pPr marL="2278144" indent="0" algn="ctr">
              <a:buNone/>
              <a:defRPr>
                <a:solidFill>
                  <a:schemeClr val="tx1">
                    <a:tint val="75000"/>
                  </a:schemeClr>
                </a:solidFill>
              </a:defRPr>
            </a:lvl6pPr>
            <a:lvl7pPr marL="2733775" indent="0" algn="ctr">
              <a:buNone/>
              <a:defRPr>
                <a:solidFill>
                  <a:schemeClr val="tx1">
                    <a:tint val="75000"/>
                  </a:schemeClr>
                </a:solidFill>
              </a:defRPr>
            </a:lvl7pPr>
            <a:lvl8pPr marL="3189402" indent="0" algn="ctr">
              <a:buNone/>
              <a:defRPr>
                <a:solidFill>
                  <a:schemeClr val="tx1">
                    <a:tint val="75000"/>
                  </a:schemeClr>
                </a:solidFill>
              </a:defRPr>
            </a:lvl8pPr>
            <a:lvl9pPr marL="3645037" indent="0" algn="ctr">
              <a:buNone/>
              <a:defRPr>
                <a:solidFill>
                  <a:schemeClr val="tx1">
                    <a:tint val="75000"/>
                  </a:schemeClr>
                </a:solidFill>
              </a:defRPr>
            </a:lvl9pPr>
          </a:lstStyle>
          <a:p>
            <a:pPr marL="0" marR="0" lvl="0" indent="0" algn="l" defTabSz="911253" rtl="0" eaLnBrk="1" fontAlgn="auto" latinLnBrk="0" hangingPunct="1">
              <a:lnSpc>
                <a:spcPct val="90000"/>
              </a:lnSpc>
              <a:spcBef>
                <a:spcPts val="0"/>
              </a:spcBef>
              <a:spcAft>
                <a:spcPts val="0"/>
              </a:spcAft>
              <a:buClrTx/>
              <a:buSzPct val="90000"/>
              <a:buFont typeface="Arial" pitchFamily="34" charset="0"/>
              <a:buNone/>
              <a:tabLst/>
            </a:pPr>
            <a:r>
              <a:rPr lang="en-US" dirty="0" smtClean="0"/>
              <a:t>Click to edit Master subtitle style</a:t>
            </a:r>
            <a:endParaRPr lang="en-US" dirty="0"/>
          </a:p>
        </p:txBody>
      </p:sp>
      <p:sp>
        <p:nvSpPr>
          <p:cNvPr id="7" name="Text Placeholder 6"/>
          <p:cNvSpPr>
            <a:spLocks noGrp="1"/>
          </p:cNvSpPr>
          <p:nvPr>
            <p:ph type="body" sz="quarter" idx="10" hasCustomPrompt="1"/>
          </p:nvPr>
        </p:nvSpPr>
        <p:spPr>
          <a:xfrm>
            <a:off x="1420012" y="4160521"/>
            <a:ext cx="6653993" cy="1271016"/>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kumimoji="0" lang="en-US" sz="6600" b="0" i="0" u="none" strike="noStrike" kern="1200" cap="none" spc="-300"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marL="0" lvl="0" indent="0" algn="l" defTabSz="911253" rtl="0" eaLnBrk="1" latinLnBrk="0" hangingPunct="1">
              <a:lnSpc>
                <a:spcPct val="90000"/>
              </a:lnSpc>
              <a:spcBef>
                <a:spcPct val="20000"/>
              </a:spcBef>
              <a:buSzPct val="80000"/>
              <a:buFont typeface="Arial" pitchFamily="34" charset="0"/>
              <a:buNone/>
            </a:pPr>
            <a:r>
              <a:rPr lang="en-US" dirty="0" smtClean="0"/>
              <a:t>click to…</a:t>
            </a:r>
          </a:p>
        </p:txBody>
      </p:sp>
      <p:sp>
        <p:nvSpPr>
          <p:cNvPr id="5" name="Text Placeholder 4"/>
          <p:cNvSpPr>
            <a:spLocks noGrp="1"/>
          </p:cNvSpPr>
          <p:nvPr>
            <p:ph type="body" sz="quarter" idx="11"/>
          </p:nvPr>
        </p:nvSpPr>
        <p:spPr>
          <a:xfrm>
            <a:off x="1420012" y="1444752"/>
            <a:ext cx="6653993" cy="1527048"/>
          </a:xfrm>
        </p:spPr>
        <p:txBody>
          <a:bodyPr wrap="square" anchor="ctr">
            <a:noAutofit/>
          </a:bodyPr>
          <a:lstStyle>
            <a:lvl1pPr marL="0" indent="0" algn="l" defTabSz="911253" rtl="0" eaLnBrk="1" latinLnBrk="0" hangingPunct="1">
              <a:lnSpc>
                <a:spcPct val="90000"/>
              </a:lnSpc>
              <a:spcBef>
                <a:spcPct val="0"/>
              </a:spcBef>
              <a:buNone/>
              <a:defRPr lang="en-US" sz="5400" b="0" kern="1200" cap="none" spc="-100" baseline="0" dirty="0" smtClean="0">
                <a:ln w="3175">
                  <a:noFill/>
                </a:ln>
                <a:solidFill>
                  <a:schemeClr val="tx1">
                    <a:alpha val="99000"/>
                  </a:schemeClr>
                </a:solidFill>
                <a:effectLst/>
                <a:latin typeface="Segoe UI Light" pitchFamily="34" charset="0"/>
                <a:ea typeface="+mn-ea"/>
                <a:cs typeface="Arial" charset="0"/>
              </a:defRPr>
            </a:lvl1pPr>
          </a:lstStyle>
          <a:p>
            <a:pPr lvl="0"/>
            <a:r>
              <a:rPr lang="en-US" dirty="0" smtClean="0"/>
              <a:t>Click to edit Master text styles</a:t>
            </a:r>
          </a:p>
        </p:txBody>
      </p:sp>
    </p:spTree>
    <p:extLst>
      <p:ext uri="{BB962C8B-B14F-4D97-AF65-F5344CB8AC3E}">
        <p14:creationId xmlns:p14="http://schemas.microsoft.com/office/powerpoint/2010/main" val="15672774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Demo, Video - Accent 3">
    <p:bg bwMode="ltGray">
      <p:bgPr>
        <a:solidFill>
          <a:schemeClr val="accent2"/>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19976" y="5541298"/>
            <a:ext cx="3155502" cy="461665"/>
          </a:xfrm>
        </p:spPr>
        <p:txBody>
          <a:bodyPr>
            <a:noAutofit/>
          </a:bodyPr>
          <a:lstStyle>
            <a:lvl1pPr marL="0" indent="0" algn="l" defTabSz="911253" rtl="0" eaLnBrk="1" latinLnBrk="0" hangingPunct="1">
              <a:lnSpc>
                <a:spcPct val="90000"/>
              </a:lnSpc>
              <a:spcBef>
                <a:spcPts val="0"/>
              </a:spcBef>
              <a:buSzPct val="80000"/>
              <a:buFont typeface="Arial" pitchFamily="34" charset="0"/>
              <a:buNone/>
              <a:defRPr lang="en-US" sz="2400" kern="1200" dirty="0">
                <a:solidFill>
                  <a:schemeClr val="tx1">
                    <a:alpha val="99000"/>
                  </a:schemeClr>
                </a:solidFill>
                <a:latin typeface="+mn-lt"/>
                <a:ea typeface="+mn-ea"/>
                <a:cs typeface="+mn-cs"/>
              </a:defRPr>
            </a:lvl1pPr>
            <a:lvl2pPr marL="455632" indent="0" algn="ctr">
              <a:buNone/>
              <a:defRPr>
                <a:solidFill>
                  <a:schemeClr val="tx1">
                    <a:tint val="75000"/>
                  </a:schemeClr>
                </a:solidFill>
              </a:defRPr>
            </a:lvl2pPr>
            <a:lvl3pPr marL="911253" indent="0" algn="ctr">
              <a:buNone/>
              <a:defRPr>
                <a:solidFill>
                  <a:schemeClr val="tx1">
                    <a:tint val="75000"/>
                  </a:schemeClr>
                </a:solidFill>
              </a:defRPr>
            </a:lvl3pPr>
            <a:lvl4pPr marL="1366893" indent="0" algn="ctr">
              <a:buNone/>
              <a:defRPr>
                <a:solidFill>
                  <a:schemeClr val="tx1">
                    <a:tint val="75000"/>
                  </a:schemeClr>
                </a:solidFill>
              </a:defRPr>
            </a:lvl4pPr>
            <a:lvl5pPr marL="1822515" indent="0" algn="ctr">
              <a:buNone/>
              <a:defRPr>
                <a:solidFill>
                  <a:schemeClr val="tx1">
                    <a:tint val="75000"/>
                  </a:schemeClr>
                </a:solidFill>
              </a:defRPr>
            </a:lvl5pPr>
            <a:lvl6pPr marL="2278144" indent="0" algn="ctr">
              <a:buNone/>
              <a:defRPr>
                <a:solidFill>
                  <a:schemeClr val="tx1">
                    <a:tint val="75000"/>
                  </a:schemeClr>
                </a:solidFill>
              </a:defRPr>
            </a:lvl6pPr>
            <a:lvl7pPr marL="2733775" indent="0" algn="ctr">
              <a:buNone/>
              <a:defRPr>
                <a:solidFill>
                  <a:schemeClr val="tx1">
                    <a:tint val="75000"/>
                  </a:schemeClr>
                </a:solidFill>
              </a:defRPr>
            </a:lvl7pPr>
            <a:lvl8pPr marL="3189402" indent="0" algn="ctr">
              <a:buNone/>
              <a:defRPr>
                <a:solidFill>
                  <a:schemeClr val="tx1">
                    <a:tint val="75000"/>
                  </a:schemeClr>
                </a:solidFill>
              </a:defRPr>
            </a:lvl8pPr>
            <a:lvl9pPr marL="3645037" indent="0" algn="ctr">
              <a:buNone/>
              <a:defRPr>
                <a:solidFill>
                  <a:schemeClr val="tx1">
                    <a:tint val="75000"/>
                  </a:schemeClr>
                </a:solidFill>
              </a:defRPr>
            </a:lvl9pPr>
          </a:lstStyle>
          <a:p>
            <a:pPr marL="0" marR="0" lvl="0" indent="0" algn="l" defTabSz="911253" rtl="0" eaLnBrk="1" fontAlgn="auto" latinLnBrk="0" hangingPunct="1">
              <a:lnSpc>
                <a:spcPct val="90000"/>
              </a:lnSpc>
              <a:spcBef>
                <a:spcPts val="0"/>
              </a:spcBef>
              <a:spcAft>
                <a:spcPts val="0"/>
              </a:spcAft>
              <a:buClrTx/>
              <a:buSzPct val="90000"/>
              <a:buFont typeface="Arial" pitchFamily="34" charset="0"/>
              <a:buNone/>
              <a:tabLst/>
            </a:pPr>
            <a:r>
              <a:rPr lang="en-US" dirty="0" smtClean="0"/>
              <a:t>Click to edit Master subtitle style</a:t>
            </a:r>
            <a:endParaRPr lang="en-US" dirty="0"/>
          </a:p>
        </p:txBody>
      </p:sp>
      <p:sp>
        <p:nvSpPr>
          <p:cNvPr id="7" name="Text Placeholder 6"/>
          <p:cNvSpPr>
            <a:spLocks noGrp="1"/>
          </p:cNvSpPr>
          <p:nvPr>
            <p:ph type="body" sz="quarter" idx="10" hasCustomPrompt="1"/>
          </p:nvPr>
        </p:nvSpPr>
        <p:spPr>
          <a:xfrm>
            <a:off x="1420012" y="4160521"/>
            <a:ext cx="6653993" cy="1271016"/>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kumimoji="0" lang="en-US" sz="6600" b="0" i="0" u="none" strike="noStrike" kern="1200" cap="none" spc="-300"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marL="0" lvl="0" indent="0" algn="l" defTabSz="911253" rtl="0" eaLnBrk="1" latinLnBrk="0" hangingPunct="1">
              <a:lnSpc>
                <a:spcPct val="90000"/>
              </a:lnSpc>
              <a:spcBef>
                <a:spcPct val="20000"/>
              </a:spcBef>
              <a:buSzPct val="80000"/>
              <a:buFont typeface="Arial" pitchFamily="34" charset="0"/>
              <a:buNone/>
            </a:pPr>
            <a:r>
              <a:rPr lang="en-US" dirty="0" smtClean="0"/>
              <a:t>click to…</a:t>
            </a:r>
          </a:p>
        </p:txBody>
      </p:sp>
      <p:sp>
        <p:nvSpPr>
          <p:cNvPr id="5" name="Text Placeholder 4"/>
          <p:cNvSpPr>
            <a:spLocks noGrp="1"/>
          </p:cNvSpPr>
          <p:nvPr>
            <p:ph type="body" sz="quarter" idx="11"/>
          </p:nvPr>
        </p:nvSpPr>
        <p:spPr>
          <a:xfrm>
            <a:off x="1420012" y="1444752"/>
            <a:ext cx="6653993" cy="1527048"/>
          </a:xfrm>
        </p:spPr>
        <p:txBody>
          <a:bodyPr wrap="square" anchor="ctr">
            <a:noAutofit/>
          </a:bodyPr>
          <a:lstStyle>
            <a:lvl1pPr marL="0" indent="0" algn="l" defTabSz="911253" rtl="0" eaLnBrk="1" latinLnBrk="0" hangingPunct="1">
              <a:lnSpc>
                <a:spcPct val="90000"/>
              </a:lnSpc>
              <a:spcBef>
                <a:spcPct val="0"/>
              </a:spcBef>
              <a:buNone/>
              <a:defRPr lang="en-US" sz="5400" b="0" kern="1200" cap="none" spc="-100" baseline="0" dirty="0" smtClean="0">
                <a:ln w="3175">
                  <a:noFill/>
                </a:ln>
                <a:solidFill>
                  <a:schemeClr val="tx1">
                    <a:alpha val="99000"/>
                  </a:schemeClr>
                </a:solidFill>
                <a:effectLst/>
                <a:latin typeface="Segoe UI Light" pitchFamily="34" charset="0"/>
                <a:ea typeface="+mn-ea"/>
                <a:cs typeface="Arial" charset="0"/>
              </a:defRPr>
            </a:lvl1pPr>
          </a:lstStyle>
          <a:p>
            <a:pPr lvl="0"/>
            <a:r>
              <a:rPr lang="en-US" dirty="0" smtClean="0"/>
              <a:t>Click to edit Master text styles</a:t>
            </a:r>
          </a:p>
        </p:txBody>
      </p:sp>
    </p:spTree>
    <p:extLst>
      <p:ext uri="{BB962C8B-B14F-4D97-AF65-F5344CB8AC3E}">
        <p14:creationId xmlns:p14="http://schemas.microsoft.com/office/powerpoint/2010/main" val="36087807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lank - Accent 1">
    <p:bg bwMode="ltGray">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6904993"/>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Blank - Accent 2">
    <p:bg bwMode="ltGray">
      <p:bgPr>
        <a:solidFill>
          <a:schemeClr val="accent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1620996"/>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lank - Accent 3">
    <p:bg bwMode="ltGray">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3798410"/>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Title Slide Option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5" name="Title Tile"/>
          <p:cNvSpPr/>
          <p:nvPr/>
        </p:nvSpPr>
        <p:spPr bwMode="auto">
          <a:xfrm>
            <a:off x="3008309" y="3183228"/>
            <a:ext cx="5373499"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26" name="Arrow Bar"/>
          <p:cNvSpPr/>
          <p:nvPr/>
        </p:nvSpPr>
        <p:spPr bwMode="auto">
          <a:xfrm>
            <a:off x="3008306" y="1514500"/>
            <a:ext cx="5373499" cy="1499616"/>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28" name="Circle Arrow"/>
          <p:cNvSpPr>
            <a:spLocks noEditPoints="1"/>
          </p:cNvSpPr>
          <p:nvPr/>
        </p:nvSpPr>
        <p:spPr bwMode="auto">
          <a:xfrm rot="5400000">
            <a:off x="7358062" y="1978150"/>
            <a:ext cx="841375"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133" tIns="45568" rIns="91133" bIns="45568" numCol="1" anchor="t" anchorCtr="0" compatLnSpc="1">
            <a:prstTxWarp prst="textNoShape">
              <a:avLst/>
            </a:prstTxWarp>
          </a:bodyPr>
          <a:lstStyle/>
          <a:p>
            <a:pPr defTabSz="1214694" fontAlgn="auto">
              <a:spcBef>
                <a:spcPts val="0"/>
              </a:spcBef>
              <a:spcAft>
                <a:spcPts val="0"/>
              </a:spcAft>
            </a:pPr>
            <a:endParaRPr lang="en-US">
              <a:solidFill>
                <a:srgbClr val="FFFFFF"/>
              </a:solidFill>
              <a:latin typeface="Segoe UI"/>
              <a:cs typeface="+mn-cs"/>
            </a:endParaRPr>
          </a:p>
        </p:txBody>
      </p:sp>
      <p:sp>
        <p:nvSpPr>
          <p:cNvPr id="29" name="TechEd Tile"/>
          <p:cNvSpPr/>
          <p:nvPr/>
        </p:nvSpPr>
        <p:spPr bwMode="auto">
          <a:xfrm>
            <a:off x="766754" y="1514500"/>
            <a:ext cx="2119674"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35" name="Rectangle 34"/>
          <p:cNvSpPr/>
          <p:nvPr/>
        </p:nvSpPr>
        <p:spPr bwMode="auto">
          <a:xfrm>
            <a:off x="1886080" y="3185267"/>
            <a:ext cx="994669" cy="1325880"/>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38" name="Rectangle 37"/>
          <p:cNvSpPr/>
          <p:nvPr/>
        </p:nvSpPr>
        <p:spPr bwMode="auto">
          <a:xfrm>
            <a:off x="762616" y="4682834"/>
            <a:ext cx="994669" cy="1325880"/>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41" name="Rectangle 40"/>
          <p:cNvSpPr/>
          <p:nvPr/>
        </p:nvSpPr>
        <p:spPr bwMode="auto">
          <a:xfrm>
            <a:off x="1886080" y="4682834"/>
            <a:ext cx="994669" cy="1325880"/>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32" name="Rectangle 31"/>
          <p:cNvSpPr/>
          <p:nvPr/>
        </p:nvSpPr>
        <p:spPr bwMode="auto">
          <a:xfrm>
            <a:off x="762616" y="3185267"/>
            <a:ext cx="994669" cy="1325880"/>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hasCustomPrompt="1"/>
          </p:nvPr>
        </p:nvSpPr>
        <p:spPr>
          <a:xfrm>
            <a:off x="3124989" y="3403986"/>
            <a:ext cx="5154397" cy="553998"/>
          </a:xfrm>
        </p:spPr>
        <p:txBody>
          <a:bodyPr anchor="b" anchorCtr="0"/>
          <a:lstStyle>
            <a:lvl1pPr>
              <a:defRPr sz="4000" b="1" spc="-151" baseline="0">
                <a:solidFill>
                  <a:schemeClr val="accent1">
                    <a:alpha val="99000"/>
                  </a:schemeClr>
                </a:solidFill>
                <a:latin typeface="+mn-lt"/>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3144077" y="4657304"/>
            <a:ext cx="5106759" cy="498599"/>
          </a:xfrm>
        </p:spPr>
        <p:txBody>
          <a:bodyPr>
            <a:noAutofit/>
          </a:bodyPr>
          <a:lstStyle>
            <a:lvl1pPr marL="0" indent="0">
              <a:spcBef>
                <a:spcPts val="0"/>
              </a:spcBef>
              <a:buNone/>
              <a:defRPr sz="1600" spc="-71" baseline="0">
                <a:gradFill>
                  <a:gsLst>
                    <a:gs pos="0">
                      <a:schemeClr val="tx2"/>
                    </a:gs>
                    <a:gs pos="100000">
                      <a:schemeClr val="tx2"/>
                    </a:gs>
                  </a:gsLst>
                  <a:lin ang="5400000" scaled="0"/>
                </a:gradFill>
                <a:latin typeface="+mn-lt"/>
              </a:defRPr>
            </a:lvl1pPr>
          </a:lstStyle>
          <a:p>
            <a:pPr lvl="0"/>
            <a:r>
              <a:rPr lang="en-US" dirty="0" smtClean="0"/>
              <a:t>Speaker Title</a:t>
            </a:r>
            <a:endParaRPr lang="en-US"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8930" y="4887258"/>
            <a:ext cx="717556" cy="939101"/>
          </a:xfrm>
          <a:prstGeom prst="rect">
            <a:avLst/>
          </a:prstGeom>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val="0"/>
              </a:ext>
            </a:extLst>
          </a:blip>
          <a:srcRect l="28411" t="5974" r="30263" b="6304"/>
          <a:stretch/>
        </p:blipFill>
        <p:spPr bwMode="black">
          <a:xfrm>
            <a:off x="2053553" y="3292696"/>
            <a:ext cx="667437" cy="1133131"/>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3315" y="3281645"/>
            <a:ext cx="872537" cy="1141932"/>
          </a:xfrm>
          <a:prstGeom prst="rect">
            <a:avLst/>
          </a:prstGeom>
        </p:spPr>
      </p:pic>
      <p:sp>
        <p:nvSpPr>
          <p:cNvPr id="17" name="Arrow Bar"/>
          <p:cNvSpPr/>
          <p:nvPr/>
        </p:nvSpPr>
        <p:spPr bwMode="auto">
          <a:xfrm>
            <a:off x="8514247" y="3183228"/>
            <a:ext cx="376615" cy="2823139"/>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28487" y="1822256"/>
            <a:ext cx="1786611" cy="915248"/>
          </a:xfrm>
          <a:prstGeom prst="rect">
            <a:avLst/>
          </a:prstGeom>
        </p:spPr>
      </p:pic>
      <p:pic>
        <p:nvPicPr>
          <p:cNvPr id="21" name="TechEd Logo"/>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val="0"/>
              </a:ext>
            </a:extLst>
          </a:blip>
          <a:srcRect r="8530"/>
          <a:stretch/>
        </p:blipFill>
        <p:spPr bwMode="black">
          <a:xfrm>
            <a:off x="1999610" y="5122297"/>
            <a:ext cx="775329" cy="521791"/>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p:cNvSpPr txBox="1"/>
          <p:nvPr/>
        </p:nvSpPr>
        <p:spPr>
          <a:xfrm rot="5400000">
            <a:off x="7283609" y="4449877"/>
            <a:ext cx="2820203" cy="292388"/>
          </a:xfrm>
          <a:prstGeom prst="rect">
            <a:avLst/>
          </a:prstGeom>
          <a:noFill/>
        </p:spPr>
        <p:txBody>
          <a:bodyPr wrap="square" lIns="0" tIns="0" rIns="0" bIns="0" rtlCol="0">
            <a:spAutoFit/>
          </a:bodyPr>
          <a:lstStyle/>
          <a:p>
            <a:pPr algn="ctr" defTabSz="1214694" fontAlgn="auto">
              <a:spcBef>
                <a:spcPts val="0"/>
              </a:spcBef>
              <a:spcAft>
                <a:spcPts val="0"/>
              </a:spcAft>
            </a:pPr>
            <a:r>
              <a:rPr lang="en-US" sz="1900" b="1" spc="-71" dirty="0" smtClean="0">
                <a:gradFill>
                  <a:gsLst>
                    <a:gs pos="2917">
                      <a:srgbClr val="FFFFFF"/>
                    </a:gs>
                    <a:gs pos="30000">
                      <a:srgbClr val="FFFFFF"/>
                    </a:gs>
                  </a:gsLst>
                  <a:lin ang="5400000" scaled="0"/>
                </a:gradFill>
                <a:latin typeface="Segoe UI"/>
                <a:cs typeface="+mn-cs"/>
              </a:rPr>
              <a:t>LEARN</a:t>
            </a:r>
            <a:r>
              <a:rPr lang="en-US" sz="1900" spc="-71" dirty="0" smtClean="0">
                <a:gradFill>
                  <a:gsLst>
                    <a:gs pos="2917">
                      <a:srgbClr val="FFFFFF"/>
                    </a:gs>
                    <a:gs pos="30000">
                      <a:srgbClr val="FFFFFF"/>
                    </a:gs>
                  </a:gsLst>
                  <a:lin ang="5400000" scaled="0"/>
                </a:gradFill>
                <a:latin typeface="Segoe UI Light"/>
                <a:cs typeface="+mn-cs"/>
              </a:rPr>
              <a:t> WINDOWS AZURE</a:t>
            </a:r>
          </a:p>
        </p:txBody>
      </p:sp>
    </p:spTree>
    <p:extLst>
      <p:ext uri="{BB962C8B-B14F-4D97-AF65-F5344CB8AC3E}">
        <p14:creationId xmlns:p14="http://schemas.microsoft.com/office/powerpoint/2010/main" val="23734401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Title Slide Option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8" name="Title Tile"/>
          <p:cNvSpPr/>
          <p:nvPr/>
        </p:nvSpPr>
        <p:spPr bwMode="auto">
          <a:xfrm>
            <a:off x="3008309" y="3183228"/>
            <a:ext cx="5373499"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26" name="Arrow Bar"/>
          <p:cNvSpPr/>
          <p:nvPr/>
        </p:nvSpPr>
        <p:spPr bwMode="auto">
          <a:xfrm>
            <a:off x="3008306" y="1514500"/>
            <a:ext cx="5373499" cy="1499616"/>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28" name="Circle Arrow"/>
          <p:cNvSpPr>
            <a:spLocks noEditPoints="1"/>
          </p:cNvSpPr>
          <p:nvPr/>
        </p:nvSpPr>
        <p:spPr bwMode="auto">
          <a:xfrm rot="5400000">
            <a:off x="7358062" y="1978150"/>
            <a:ext cx="841375"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133" tIns="45568" rIns="91133" bIns="45568" numCol="1" anchor="t" anchorCtr="0" compatLnSpc="1">
            <a:prstTxWarp prst="textNoShape">
              <a:avLst/>
            </a:prstTxWarp>
          </a:bodyPr>
          <a:lstStyle/>
          <a:p>
            <a:pPr defTabSz="1214694" fontAlgn="auto">
              <a:spcBef>
                <a:spcPts val="0"/>
              </a:spcBef>
              <a:spcAft>
                <a:spcPts val="0"/>
              </a:spcAft>
            </a:pPr>
            <a:endParaRPr lang="en-US">
              <a:solidFill>
                <a:srgbClr val="FFFFFF"/>
              </a:solidFill>
              <a:latin typeface="Segoe UI"/>
              <a:cs typeface="+mn-cs"/>
            </a:endParaRPr>
          </a:p>
        </p:txBody>
      </p:sp>
      <p:sp>
        <p:nvSpPr>
          <p:cNvPr id="29" name="TechEd Tile"/>
          <p:cNvSpPr/>
          <p:nvPr/>
        </p:nvSpPr>
        <p:spPr bwMode="auto">
          <a:xfrm>
            <a:off x="766754" y="1514500"/>
            <a:ext cx="2119674"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35" name="Rectangle 34"/>
          <p:cNvSpPr/>
          <p:nvPr/>
        </p:nvSpPr>
        <p:spPr bwMode="auto">
          <a:xfrm>
            <a:off x="1886080" y="3185267"/>
            <a:ext cx="994669" cy="1325880"/>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38" name="Rectangle 37"/>
          <p:cNvSpPr/>
          <p:nvPr/>
        </p:nvSpPr>
        <p:spPr bwMode="auto">
          <a:xfrm>
            <a:off x="762616" y="4682834"/>
            <a:ext cx="994669" cy="1325880"/>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41" name="Rectangle 40"/>
          <p:cNvSpPr/>
          <p:nvPr/>
        </p:nvSpPr>
        <p:spPr bwMode="auto">
          <a:xfrm>
            <a:off x="1886080" y="4682834"/>
            <a:ext cx="994669" cy="1325880"/>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32" name="Rectangle 31"/>
          <p:cNvSpPr/>
          <p:nvPr/>
        </p:nvSpPr>
        <p:spPr bwMode="auto">
          <a:xfrm>
            <a:off x="762616" y="3185267"/>
            <a:ext cx="994669" cy="1325880"/>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pic>
        <p:nvPicPr>
          <p:cNvPr id="30" name="TechEd Logo"/>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r="8530"/>
          <a:stretch/>
        </p:blipFill>
        <p:spPr bwMode="black">
          <a:xfrm>
            <a:off x="1999610" y="5122297"/>
            <a:ext cx="775329" cy="52179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hasCustomPrompt="1"/>
          </p:nvPr>
        </p:nvSpPr>
        <p:spPr>
          <a:xfrm>
            <a:off x="3124989" y="3403986"/>
            <a:ext cx="5154397" cy="553998"/>
          </a:xfrm>
        </p:spPr>
        <p:txBody>
          <a:bodyPr anchor="b" anchorCtr="0"/>
          <a:lstStyle>
            <a:lvl1pPr>
              <a:defRPr sz="4000" b="1" spc="-151" baseline="0">
                <a:solidFill>
                  <a:schemeClr val="accent1">
                    <a:alpha val="99000"/>
                  </a:schemeClr>
                </a:solidFill>
                <a:latin typeface="+mn-lt"/>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3144077" y="4657304"/>
            <a:ext cx="5106759" cy="498599"/>
          </a:xfrm>
        </p:spPr>
        <p:txBody>
          <a:bodyPr>
            <a:noAutofit/>
          </a:bodyPr>
          <a:lstStyle>
            <a:lvl1pPr marL="0" indent="0">
              <a:spcBef>
                <a:spcPts val="0"/>
              </a:spcBef>
              <a:buNone/>
              <a:defRPr sz="1600" spc="-71" baseline="0">
                <a:gradFill>
                  <a:gsLst>
                    <a:gs pos="0">
                      <a:schemeClr val="tx2"/>
                    </a:gs>
                    <a:gs pos="100000">
                      <a:schemeClr val="tx2"/>
                    </a:gs>
                  </a:gsLst>
                  <a:lin ang="5400000" scaled="0"/>
                </a:gradFill>
                <a:latin typeface="+mn-lt"/>
              </a:defRPr>
            </a:lvl1pPr>
          </a:lstStyle>
          <a:p>
            <a:pPr lvl="0"/>
            <a:r>
              <a:rPr lang="en-US" dirty="0" smtClean="0"/>
              <a:t>Speaker Title</a:t>
            </a:r>
            <a:endParaRPr lang="en-US" dirty="0"/>
          </a:p>
        </p:txBody>
      </p:sp>
      <p:pic>
        <p:nvPicPr>
          <p:cNvPr id="45" name="Picture 4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7293" y="3314503"/>
            <a:ext cx="791695" cy="1036132"/>
          </a:xfrm>
          <a:prstGeom prst="rect">
            <a:avLst/>
          </a:prstGeom>
        </p:spPr>
      </p:pic>
      <p:pic>
        <p:nvPicPr>
          <p:cNvPr id="3" name="Pictur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60844" y="4860863"/>
            <a:ext cx="798142" cy="1044568"/>
          </a:xfrm>
          <a:prstGeom prst="rect">
            <a:avLst/>
          </a:prstGeom>
        </p:spPr>
      </p:pic>
      <p:pic>
        <p:nvPicPr>
          <p:cNvPr id="4" name="Picture 3"/>
          <p:cNvPicPr>
            <a:picLocks noChangeAspect="1"/>
          </p:cNvPicPr>
          <p:nvPr/>
        </p:nvPicPr>
        <p:blipFill rotWithShape="1">
          <a:blip r:embed="rId7" cstate="print">
            <a:extLst>
              <a:ext uri="{28A0092B-C50C-407E-A947-70E740481C1C}">
                <a14:useLocalDpi xmlns:a14="http://schemas.microsoft.com/office/drawing/2010/main" val="0"/>
              </a:ext>
            </a:extLst>
          </a:blip>
          <a:srcRect l="21790" r="25133"/>
          <a:stretch/>
        </p:blipFill>
        <p:spPr bwMode="black">
          <a:xfrm>
            <a:off x="2064172" y="3312772"/>
            <a:ext cx="710732" cy="1070959"/>
          </a:xfrm>
          <a:prstGeom prst="rect">
            <a:avLst/>
          </a:prstGeom>
        </p:spPr>
      </p:pic>
      <p:sp>
        <p:nvSpPr>
          <p:cNvPr id="17" name="Arrow Bar"/>
          <p:cNvSpPr/>
          <p:nvPr/>
        </p:nvSpPr>
        <p:spPr bwMode="auto">
          <a:xfrm>
            <a:off x="8514247" y="3183228"/>
            <a:ext cx="376615" cy="2823139"/>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pic>
        <p:nvPicPr>
          <p:cNvPr id="20" name="Picture 1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28487" y="1822256"/>
            <a:ext cx="1786611" cy="915248"/>
          </a:xfrm>
          <a:prstGeom prst="rect">
            <a:avLst/>
          </a:prstGeom>
        </p:spPr>
      </p:pic>
      <p:sp>
        <p:nvSpPr>
          <p:cNvPr id="21" name="TextBox 20"/>
          <p:cNvSpPr txBox="1"/>
          <p:nvPr/>
        </p:nvSpPr>
        <p:spPr>
          <a:xfrm rot="5400000">
            <a:off x="7283609" y="4449877"/>
            <a:ext cx="2820203" cy="292388"/>
          </a:xfrm>
          <a:prstGeom prst="rect">
            <a:avLst/>
          </a:prstGeom>
          <a:noFill/>
        </p:spPr>
        <p:txBody>
          <a:bodyPr wrap="square" lIns="0" tIns="0" rIns="0" bIns="0" rtlCol="0">
            <a:spAutoFit/>
          </a:bodyPr>
          <a:lstStyle/>
          <a:p>
            <a:pPr algn="ctr" defTabSz="1214694" fontAlgn="auto">
              <a:spcBef>
                <a:spcPts val="0"/>
              </a:spcBef>
              <a:spcAft>
                <a:spcPts val="0"/>
              </a:spcAft>
            </a:pPr>
            <a:r>
              <a:rPr lang="en-US" sz="1900" b="1" spc="-71" dirty="0" smtClean="0">
                <a:gradFill>
                  <a:gsLst>
                    <a:gs pos="2917">
                      <a:srgbClr val="FFFFFF"/>
                    </a:gs>
                    <a:gs pos="30000">
                      <a:srgbClr val="FFFFFF"/>
                    </a:gs>
                  </a:gsLst>
                  <a:lin ang="5400000" scaled="0"/>
                </a:gradFill>
                <a:latin typeface="Segoe UI"/>
                <a:cs typeface="+mn-cs"/>
              </a:rPr>
              <a:t>LEARN</a:t>
            </a:r>
            <a:r>
              <a:rPr lang="en-US" sz="1900" spc="-71" dirty="0" smtClean="0">
                <a:gradFill>
                  <a:gsLst>
                    <a:gs pos="2917">
                      <a:srgbClr val="FFFFFF"/>
                    </a:gs>
                    <a:gs pos="30000">
                      <a:srgbClr val="FFFFFF"/>
                    </a:gs>
                  </a:gsLst>
                  <a:lin ang="5400000" scaled="0"/>
                </a:gradFill>
                <a:latin typeface="Segoe UI Light"/>
                <a:cs typeface="+mn-cs"/>
              </a:rPr>
              <a:t> WINDOWS AZURE</a:t>
            </a:r>
          </a:p>
        </p:txBody>
      </p:sp>
    </p:spTree>
    <p:extLst>
      <p:ext uri="{BB962C8B-B14F-4D97-AF65-F5344CB8AC3E}">
        <p14:creationId xmlns:p14="http://schemas.microsoft.com/office/powerpoint/2010/main" val="42535489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Title Slide Option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Title Tile"/>
          <p:cNvSpPr/>
          <p:nvPr/>
        </p:nvSpPr>
        <p:spPr bwMode="auto">
          <a:xfrm>
            <a:off x="3008309" y="3183228"/>
            <a:ext cx="5373499"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26" name="Arrow Bar"/>
          <p:cNvSpPr/>
          <p:nvPr/>
        </p:nvSpPr>
        <p:spPr bwMode="auto">
          <a:xfrm>
            <a:off x="3008306" y="1514500"/>
            <a:ext cx="5373499" cy="1499616"/>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28" name="Circle Arrow"/>
          <p:cNvSpPr>
            <a:spLocks noEditPoints="1"/>
          </p:cNvSpPr>
          <p:nvPr/>
        </p:nvSpPr>
        <p:spPr bwMode="auto">
          <a:xfrm rot="5400000">
            <a:off x="7358062" y="1978150"/>
            <a:ext cx="841375"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133" tIns="45568" rIns="91133" bIns="45568" numCol="1" anchor="t" anchorCtr="0" compatLnSpc="1">
            <a:prstTxWarp prst="textNoShape">
              <a:avLst/>
            </a:prstTxWarp>
          </a:bodyPr>
          <a:lstStyle/>
          <a:p>
            <a:pPr defTabSz="1214694" fontAlgn="auto">
              <a:spcBef>
                <a:spcPts val="0"/>
              </a:spcBef>
              <a:spcAft>
                <a:spcPts val="0"/>
              </a:spcAft>
            </a:pPr>
            <a:endParaRPr lang="en-US">
              <a:solidFill>
                <a:srgbClr val="FFFFFF"/>
              </a:solidFill>
              <a:latin typeface="Segoe UI"/>
              <a:cs typeface="+mn-cs"/>
            </a:endParaRPr>
          </a:p>
        </p:txBody>
      </p:sp>
      <p:sp>
        <p:nvSpPr>
          <p:cNvPr id="29" name="TechEd Tile"/>
          <p:cNvSpPr/>
          <p:nvPr/>
        </p:nvSpPr>
        <p:spPr bwMode="auto">
          <a:xfrm>
            <a:off x="766754" y="1514500"/>
            <a:ext cx="2119674"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35" name="Rectangle 34"/>
          <p:cNvSpPr/>
          <p:nvPr/>
        </p:nvSpPr>
        <p:spPr bwMode="auto">
          <a:xfrm>
            <a:off x="1886080" y="3185267"/>
            <a:ext cx="994669" cy="1325880"/>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38" name="Rectangle 37"/>
          <p:cNvSpPr/>
          <p:nvPr/>
        </p:nvSpPr>
        <p:spPr bwMode="auto">
          <a:xfrm>
            <a:off x="762616" y="4682834"/>
            <a:ext cx="994669" cy="1325880"/>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41" name="Rectangle 40"/>
          <p:cNvSpPr/>
          <p:nvPr/>
        </p:nvSpPr>
        <p:spPr bwMode="auto">
          <a:xfrm>
            <a:off x="1886080" y="4682834"/>
            <a:ext cx="994669" cy="1325880"/>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32" name="Rectangle 31"/>
          <p:cNvSpPr/>
          <p:nvPr/>
        </p:nvSpPr>
        <p:spPr bwMode="auto">
          <a:xfrm>
            <a:off x="762616" y="3185267"/>
            <a:ext cx="994669" cy="1325880"/>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pic>
        <p:nvPicPr>
          <p:cNvPr id="30" name="TechEd Logo"/>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r="8530"/>
          <a:stretch/>
        </p:blipFill>
        <p:spPr bwMode="black">
          <a:xfrm>
            <a:off x="1999610" y="5122297"/>
            <a:ext cx="775329" cy="52179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hasCustomPrompt="1"/>
          </p:nvPr>
        </p:nvSpPr>
        <p:spPr>
          <a:xfrm>
            <a:off x="3124989" y="3403986"/>
            <a:ext cx="5154397" cy="553998"/>
          </a:xfrm>
        </p:spPr>
        <p:txBody>
          <a:bodyPr anchor="b" anchorCtr="0"/>
          <a:lstStyle>
            <a:lvl1pPr>
              <a:defRPr sz="4000" b="1" spc="-151" baseline="0">
                <a:solidFill>
                  <a:schemeClr val="accent1">
                    <a:alpha val="99000"/>
                  </a:schemeClr>
                </a:solidFill>
                <a:latin typeface="+mn-lt"/>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3144077" y="4657304"/>
            <a:ext cx="5106759" cy="498599"/>
          </a:xfrm>
        </p:spPr>
        <p:txBody>
          <a:bodyPr>
            <a:noAutofit/>
          </a:bodyPr>
          <a:lstStyle>
            <a:lvl1pPr marL="0" indent="0">
              <a:spcBef>
                <a:spcPts val="0"/>
              </a:spcBef>
              <a:buNone/>
              <a:defRPr sz="1600" spc="-71" baseline="0">
                <a:gradFill>
                  <a:gsLst>
                    <a:gs pos="0">
                      <a:schemeClr val="tx2"/>
                    </a:gs>
                    <a:gs pos="100000">
                      <a:schemeClr val="tx2"/>
                    </a:gs>
                  </a:gsLst>
                  <a:lin ang="5400000" scaled="0"/>
                </a:gradFill>
                <a:latin typeface="+mn-lt"/>
              </a:defRPr>
            </a:lvl1pPr>
          </a:lstStyle>
          <a:p>
            <a:pPr lvl="0"/>
            <a:r>
              <a:rPr lang="en-US" dirty="0" smtClean="0"/>
              <a:t>Speaker Title</a:t>
            </a:r>
            <a:endParaRPr lang="en-US" dirty="0"/>
          </a:p>
        </p:txBody>
      </p:sp>
      <p:pic>
        <p:nvPicPr>
          <p:cNvPr id="45" name="Picture 4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black">
          <a:xfrm>
            <a:off x="885196" y="3535302"/>
            <a:ext cx="782503" cy="625839"/>
          </a:xfrm>
          <a:prstGeom prst="rect">
            <a:avLst/>
          </a:prstGeom>
        </p:spPr>
      </p:pic>
      <p:pic>
        <p:nvPicPr>
          <p:cNvPr id="3" name="Pictur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60844" y="4860863"/>
            <a:ext cx="798142" cy="1044568"/>
          </a:xfrm>
          <a:prstGeom prst="rect">
            <a:avLst/>
          </a:prstGeom>
        </p:spPr>
      </p:pic>
      <p:pic>
        <p:nvPicPr>
          <p:cNvPr id="18" name="Picture 2" descr="C:\Users\Justin\Desktop\_Work_in_Progress\_MS\1530\toolbox.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019258" y="3436938"/>
            <a:ext cx="728251" cy="822627"/>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28487" y="1822256"/>
            <a:ext cx="1786611" cy="915248"/>
          </a:xfrm>
          <a:prstGeom prst="rect">
            <a:avLst/>
          </a:prstGeom>
        </p:spPr>
      </p:pic>
      <p:sp>
        <p:nvSpPr>
          <p:cNvPr id="21" name="Arrow Bar"/>
          <p:cNvSpPr/>
          <p:nvPr/>
        </p:nvSpPr>
        <p:spPr bwMode="auto">
          <a:xfrm>
            <a:off x="8514247" y="3183228"/>
            <a:ext cx="376615" cy="2823139"/>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22" name="TextBox 21"/>
          <p:cNvSpPr txBox="1"/>
          <p:nvPr/>
        </p:nvSpPr>
        <p:spPr>
          <a:xfrm rot="5400000">
            <a:off x="7283609" y="4449877"/>
            <a:ext cx="2820203" cy="292388"/>
          </a:xfrm>
          <a:prstGeom prst="rect">
            <a:avLst/>
          </a:prstGeom>
          <a:noFill/>
        </p:spPr>
        <p:txBody>
          <a:bodyPr wrap="square" lIns="0" tIns="0" rIns="0" bIns="0" rtlCol="0">
            <a:spAutoFit/>
          </a:bodyPr>
          <a:lstStyle/>
          <a:p>
            <a:pPr algn="ctr" defTabSz="1214694" fontAlgn="auto">
              <a:spcBef>
                <a:spcPts val="0"/>
              </a:spcBef>
              <a:spcAft>
                <a:spcPts val="0"/>
              </a:spcAft>
            </a:pPr>
            <a:r>
              <a:rPr lang="en-US" sz="1900" b="1" spc="-71" dirty="0" smtClean="0">
                <a:gradFill>
                  <a:gsLst>
                    <a:gs pos="2917">
                      <a:srgbClr val="FFFFFF"/>
                    </a:gs>
                    <a:gs pos="30000">
                      <a:srgbClr val="FFFFFF"/>
                    </a:gs>
                  </a:gsLst>
                  <a:lin ang="5400000" scaled="0"/>
                </a:gradFill>
                <a:latin typeface="Segoe UI"/>
                <a:cs typeface="+mn-cs"/>
              </a:rPr>
              <a:t>LEARN</a:t>
            </a:r>
            <a:r>
              <a:rPr lang="en-US" sz="1900" spc="-71" dirty="0" smtClean="0">
                <a:gradFill>
                  <a:gsLst>
                    <a:gs pos="2917">
                      <a:srgbClr val="FFFFFF"/>
                    </a:gs>
                    <a:gs pos="30000">
                      <a:srgbClr val="FFFFFF"/>
                    </a:gs>
                  </a:gsLst>
                  <a:lin ang="5400000" scaled="0"/>
                </a:gradFill>
                <a:latin typeface="Segoe UI Light"/>
                <a:cs typeface="+mn-cs"/>
              </a:rPr>
              <a:t> WINDOWS AZURE</a:t>
            </a:r>
          </a:p>
        </p:txBody>
      </p:sp>
    </p:spTree>
    <p:extLst>
      <p:ext uri="{BB962C8B-B14F-4D97-AF65-F5344CB8AC3E}">
        <p14:creationId xmlns:p14="http://schemas.microsoft.com/office/powerpoint/2010/main" val="54680573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35" y="273054"/>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9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35" y="1435123"/>
            <a:ext cx="3008313" cy="4691063"/>
          </a:xfrm>
        </p:spPr>
        <p:txBody>
          <a:bodyPr/>
          <a:lstStyle>
            <a:lvl1pPr marL="0" indent="0">
              <a:buNone/>
              <a:defRPr sz="1400"/>
            </a:lvl1pPr>
            <a:lvl2pPr marL="455646" indent="0">
              <a:buNone/>
              <a:defRPr sz="1200"/>
            </a:lvl2pPr>
            <a:lvl3pPr marL="911294" indent="0">
              <a:buNone/>
              <a:defRPr sz="1000"/>
            </a:lvl3pPr>
            <a:lvl4pPr marL="1366949" indent="0">
              <a:buNone/>
              <a:defRPr sz="900"/>
            </a:lvl4pPr>
            <a:lvl5pPr marL="1822589" indent="0">
              <a:buNone/>
              <a:defRPr sz="900"/>
            </a:lvl5pPr>
            <a:lvl6pPr marL="2278233" indent="0">
              <a:buNone/>
              <a:defRPr sz="900"/>
            </a:lvl6pPr>
            <a:lvl7pPr marL="2733885" indent="0">
              <a:buNone/>
              <a:defRPr sz="900"/>
            </a:lvl7pPr>
            <a:lvl8pPr marL="3189531" indent="0">
              <a:buNone/>
              <a:defRPr sz="900"/>
            </a:lvl8pPr>
            <a:lvl9pPr marL="3645182"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a:t>2/24/2009</a:t>
            </a:r>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A3C23B8-353F-4E5D-BF1D-8E4D3AE5621A}" type="slidenum">
              <a:rPr lang="en-US"/>
              <a:pPr>
                <a:defRPr/>
              </a:pPr>
              <a:t>‹#›</a:t>
            </a:fld>
            <a:endParaRPr lang="en-US" dirty="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1_Title Slide Option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Tile"/>
          <p:cNvSpPr/>
          <p:nvPr/>
        </p:nvSpPr>
        <p:spPr bwMode="auto">
          <a:xfrm>
            <a:off x="3008309" y="3187152"/>
            <a:ext cx="5373499"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23" name="Arrow Bar"/>
          <p:cNvSpPr/>
          <p:nvPr/>
        </p:nvSpPr>
        <p:spPr bwMode="auto">
          <a:xfrm>
            <a:off x="3008306" y="1514500"/>
            <a:ext cx="5373499" cy="1499616"/>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useBgFill="1">
        <p:nvSpPr>
          <p:cNvPr id="24" name="Left Mask"/>
          <p:cNvSpPr/>
          <p:nvPr/>
        </p:nvSpPr>
        <p:spPr bwMode="auto">
          <a:xfrm>
            <a:off x="0" y="1514500"/>
            <a:ext cx="3008302" cy="1499616"/>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29" tIns="45563" rIns="91129" bIns="45563" numCol="1" spcCol="0" rtlCol="0" fromWordArt="0" anchor="ctr" anchorCtr="0" forceAA="0" compatLnSpc="1">
            <a:prstTxWarp prst="textNoShape">
              <a:avLst/>
            </a:prstTxWarp>
            <a:noAutofit/>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25" name="Circle Arrow"/>
          <p:cNvSpPr>
            <a:spLocks noEditPoints="1"/>
          </p:cNvSpPr>
          <p:nvPr/>
        </p:nvSpPr>
        <p:spPr bwMode="auto">
          <a:xfrm rot="5400000">
            <a:off x="7358062" y="1978150"/>
            <a:ext cx="841375"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133" tIns="45568" rIns="91133" bIns="45568" numCol="1" anchor="t" anchorCtr="0" compatLnSpc="1">
            <a:prstTxWarp prst="textNoShape">
              <a:avLst/>
            </a:prstTxWarp>
          </a:bodyPr>
          <a:lstStyle/>
          <a:p>
            <a:pPr defTabSz="1214694" fontAlgn="auto">
              <a:spcBef>
                <a:spcPts val="0"/>
              </a:spcBef>
              <a:spcAft>
                <a:spcPts val="0"/>
              </a:spcAft>
            </a:pPr>
            <a:endParaRPr lang="en-US">
              <a:solidFill>
                <a:srgbClr val="FFFFFF"/>
              </a:solidFill>
              <a:latin typeface="Segoe UI"/>
              <a:cs typeface="+mn-cs"/>
            </a:endParaRPr>
          </a:p>
        </p:txBody>
      </p:sp>
      <p:sp>
        <p:nvSpPr>
          <p:cNvPr id="27" name="TechEd Tile"/>
          <p:cNvSpPr/>
          <p:nvPr/>
        </p:nvSpPr>
        <p:spPr bwMode="auto">
          <a:xfrm>
            <a:off x="766754" y="1514500"/>
            <a:ext cx="2119674"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pic>
        <p:nvPicPr>
          <p:cNvPr id="31" name="TechEd Logo"/>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8530"/>
          <a:stretch/>
        </p:blipFill>
        <p:spPr bwMode="auto">
          <a:xfrm>
            <a:off x="1051262" y="1742518"/>
            <a:ext cx="1550658" cy="1043580"/>
          </a:xfrm>
          <a:prstGeom prst="rect">
            <a:avLst/>
          </a:prstGeom>
          <a:noFill/>
          <a:extLst>
            <a:ext uri="{909E8E84-426E-40DD-AFC4-6F175D3DCCD1}">
              <a14:hiddenFill xmlns:a14="http://schemas.microsoft.com/office/drawing/2010/main">
                <a:solidFill>
                  <a:srgbClr val="FFFFFF"/>
                </a:solidFill>
              </a14:hiddenFill>
            </a:ext>
          </a:extLst>
        </p:spPr>
      </p:pic>
      <p:sp useBgFill="1">
        <p:nvSpPr>
          <p:cNvPr id="49" name="Right Mask"/>
          <p:cNvSpPr/>
          <p:nvPr/>
        </p:nvSpPr>
        <p:spPr bwMode="auto">
          <a:xfrm>
            <a:off x="8381803" y="1630833"/>
            <a:ext cx="762198" cy="4154983"/>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29" tIns="45563" rIns="91129" bIns="45563" numCol="1" spcCol="0" rtlCol="0" fromWordArt="0" anchor="ctr" anchorCtr="0" forceAA="0" compatLnSpc="1">
            <a:prstTxWarp prst="textNoShape">
              <a:avLst/>
            </a:prstTxWarp>
            <a:noAutofit/>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50" name="Title 1"/>
          <p:cNvSpPr>
            <a:spLocks noGrp="1"/>
          </p:cNvSpPr>
          <p:nvPr>
            <p:ph type="ctrTitle"/>
          </p:nvPr>
        </p:nvSpPr>
        <p:spPr>
          <a:xfrm>
            <a:off x="3136906" y="3231975"/>
            <a:ext cx="5040038" cy="1232464"/>
          </a:xfrm>
        </p:spPr>
        <p:txBody>
          <a:bodyPr anchor="ctr">
            <a:noAutofit/>
          </a:bodyPr>
          <a:lstStyle>
            <a:lvl1pPr algn="l" defTabSz="911183" rtl="0" eaLnBrk="1" latinLnBrk="0" hangingPunct="1">
              <a:lnSpc>
                <a:spcPct val="90000"/>
              </a:lnSpc>
              <a:spcBef>
                <a:spcPct val="0"/>
              </a:spcBef>
              <a:buNone/>
              <a:defRPr lang="en-US" sz="4000" b="1" kern="1200" cap="none" spc="-100" baseline="0" dirty="0">
                <a:ln w="3175">
                  <a:noFill/>
                </a:ln>
                <a:solidFill>
                  <a:schemeClr val="accent1">
                    <a:alpha val="99000"/>
                  </a:schemeClr>
                </a:solidFill>
                <a:effectLst/>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51" name="Subtitle 2"/>
          <p:cNvSpPr>
            <a:spLocks noGrp="1"/>
          </p:cNvSpPr>
          <p:nvPr>
            <p:ph type="subTitle" idx="1"/>
          </p:nvPr>
        </p:nvSpPr>
        <p:spPr>
          <a:xfrm>
            <a:off x="3136910" y="5029250"/>
            <a:ext cx="5154369" cy="463255"/>
          </a:xfrm>
        </p:spPr>
        <p:txBody>
          <a:bodyPr>
            <a:noAutofit/>
          </a:bodyPr>
          <a:lstStyle>
            <a:lvl1pPr marL="0" indent="0" algn="l" defTabSz="911183" rtl="0" eaLnBrk="1" latinLnBrk="0" hangingPunct="1">
              <a:lnSpc>
                <a:spcPct val="90000"/>
              </a:lnSpc>
              <a:spcBef>
                <a:spcPts val="0"/>
              </a:spcBef>
              <a:buSzPct val="105000"/>
              <a:buFontTx/>
              <a:buNone/>
              <a:defRPr lang="en-US" sz="1600" kern="1200" dirty="0">
                <a:solidFill>
                  <a:schemeClr val="bg1">
                    <a:alpha val="99000"/>
                  </a:schemeClr>
                </a:solidFill>
                <a:latin typeface="Segoe UI" pitchFamily="34" charset="0"/>
                <a:ea typeface="Segoe UI" pitchFamily="34" charset="0"/>
                <a:cs typeface="Segoe UI" pitchFamily="34" charset="0"/>
              </a:defRPr>
            </a:lvl1pPr>
            <a:lvl2pPr marL="455591" indent="0" algn="ctr">
              <a:buNone/>
              <a:defRPr>
                <a:solidFill>
                  <a:schemeClr val="tx1">
                    <a:tint val="75000"/>
                  </a:schemeClr>
                </a:solidFill>
              </a:defRPr>
            </a:lvl2pPr>
            <a:lvl3pPr marL="911183" indent="0" algn="ctr">
              <a:buNone/>
              <a:defRPr>
                <a:solidFill>
                  <a:schemeClr val="tx1">
                    <a:tint val="75000"/>
                  </a:schemeClr>
                </a:solidFill>
              </a:defRPr>
            </a:lvl3pPr>
            <a:lvl4pPr marL="1366781" indent="0" algn="ctr">
              <a:buNone/>
              <a:defRPr>
                <a:solidFill>
                  <a:schemeClr val="tx1">
                    <a:tint val="75000"/>
                  </a:schemeClr>
                </a:solidFill>
              </a:defRPr>
            </a:lvl4pPr>
            <a:lvl5pPr marL="1822364" indent="0" algn="ctr">
              <a:buNone/>
              <a:defRPr>
                <a:solidFill>
                  <a:schemeClr val="tx1">
                    <a:tint val="75000"/>
                  </a:schemeClr>
                </a:solidFill>
              </a:defRPr>
            </a:lvl5pPr>
            <a:lvl6pPr marL="2277949" indent="0" algn="ctr">
              <a:buNone/>
              <a:defRPr>
                <a:solidFill>
                  <a:schemeClr val="tx1">
                    <a:tint val="75000"/>
                  </a:schemeClr>
                </a:solidFill>
              </a:defRPr>
            </a:lvl6pPr>
            <a:lvl7pPr marL="2733550" indent="0" algn="ctr">
              <a:buNone/>
              <a:defRPr>
                <a:solidFill>
                  <a:schemeClr val="tx1">
                    <a:tint val="75000"/>
                  </a:schemeClr>
                </a:solidFill>
              </a:defRPr>
            </a:lvl7pPr>
            <a:lvl8pPr marL="3189136" indent="0" algn="ctr">
              <a:buNone/>
              <a:defRPr>
                <a:solidFill>
                  <a:schemeClr val="tx1">
                    <a:tint val="75000"/>
                  </a:schemeClr>
                </a:solidFill>
              </a:defRPr>
            </a:lvl8pPr>
            <a:lvl9pPr marL="3644729" indent="0" algn="ctr">
              <a:buNone/>
              <a:defRPr>
                <a:solidFill>
                  <a:schemeClr val="tx1">
                    <a:tint val="75000"/>
                  </a:schemeClr>
                </a:solidFill>
              </a:defRPr>
            </a:lvl9pPr>
          </a:lstStyle>
          <a:p>
            <a:r>
              <a:rPr lang="en-US" smtClean="0"/>
              <a:t>Click to edit Master subtitle style</a:t>
            </a:r>
            <a:endParaRPr lang="en-US" dirty="0"/>
          </a:p>
        </p:txBody>
      </p:sp>
      <p:sp useBgFill="1">
        <p:nvSpPr>
          <p:cNvPr id="52" name="Bottom Mask"/>
          <p:cNvSpPr/>
          <p:nvPr/>
        </p:nvSpPr>
        <p:spPr bwMode="auto">
          <a:xfrm>
            <a:off x="5" y="6010323"/>
            <a:ext cx="9144001" cy="84772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29" tIns="45563" rIns="91129" bIns="45563" numCol="1" spcCol="0" rtlCol="0" fromWordArt="0" anchor="ctr" anchorCtr="0" forceAA="0" compatLnSpc="1">
            <a:prstTxWarp prst="textNoShape">
              <a:avLst/>
            </a:prstTxWarp>
            <a:noAutofit/>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57" name="Rectangle 56"/>
          <p:cNvSpPr/>
          <p:nvPr/>
        </p:nvSpPr>
        <p:spPr bwMode="auto">
          <a:xfrm>
            <a:off x="1886080" y="3185267"/>
            <a:ext cx="994669" cy="1325880"/>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58" name="Rectangle 57"/>
          <p:cNvSpPr/>
          <p:nvPr/>
        </p:nvSpPr>
        <p:spPr bwMode="auto">
          <a:xfrm>
            <a:off x="762616" y="4682834"/>
            <a:ext cx="994669" cy="1325880"/>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60" name="Rectangle 59"/>
          <p:cNvSpPr/>
          <p:nvPr/>
        </p:nvSpPr>
        <p:spPr bwMode="auto">
          <a:xfrm>
            <a:off x="762616" y="3185267"/>
            <a:ext cx="994669" cy="1325880"/>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pic>
        <p:nvPicPr>
          <p:cNvPr id="61" name="Picture 6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8930" y="4887258"/>
            <a:ext cx="717556" cy="939101"/>
          </a:xfrm>
          <a:prstGeom prst="rect">
            <a:avLst/>
          </a:prstGeom>
        </p:spPr>
      </p:pic>
      <p:pic>
        <p:nvPicPr>
          <p:cNvPr id="62" name="Picture 61"/>
          <p:cNvPicPr>
            <a:picLocks noChangeAspect="1"/>
          </p:cNvPicPr>
          <p:nvPr/>
        </p:nvPicPr>
        <p:blipFill rotWithShape="1">
          <a:blip r:embed="rId5" cstate="print">
            <a:extLst>
              <a:ext uri="{28A0092B-C50C-407E-A947-70E740481C1C}">
                <a14:useLocalDpi xmlns:a14="http://schemas.microsoft.com/office/drawing/2010/main" val="0"/>
              </a:ext>
            </a:extLst>
          </a:blip>
          <a:srcRect l="28411" t="5974" r="30263" b="6304"/>
          <a:stretch/>
        </p:blipFill>
        <p:spPr bwMode="black">
          <a:xfrm>
            <a:off x="2053553" y="3292696"/>
            <a:ext cx="667437" cy="1133131"/>
          </a:xfrm>
          <a:prstGeom prst="rect">
            <a:avLst/>
          </a:prstGeom>
        </p:spPr>
      </p:pic>
      <p:pic>
        <p:nvPicPr>
          <p:cNvPr id="63" name="Picture 6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3315" y="3281645"/>
            <a:ext cx="872537" cy="1141932"/>
          </a:xfrm>
          <a:prstGeom prst="rect">
            <a:avLst/>
          </a:prstGeom>
        </p:spPr>
      </p:pic>
      <p:sp>
        <p:nvSpPr>
          <p:cNvPr id="65" name="Rectangle 64"/>
          <p:cNvSpPr/>
          <p:nvPr/>
        </p:nvSpPr>
        <p:spPr bwMode="auto">
          <a:xfrm>
            <a:off x="1886080" y="4693844"/>
            <a:ext cx="994669" cy="1325880"/>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pic>
        <p:nvPicPr>
          <p:cNvPr id="66" name="Picture 65"/>
          <p:cNvPicPr>
            <a:picLocks noChangeAspect="1"/>
          </p:cNvPicPr>
          <p:nvPr/>
        </p:nvPicPr>
        <p:blipFill rotWithShape="1">
          <a:blip r:embed="rId7" cstate="print">
            <a:extLst>
              <a:ext uri="{28A0092B-C50C-407E-A947-70E740481C1C}">
                <a14:useLocalDpi xmlns:a14="http://schemas.microsoft.com/office/drawing/2010/main" val="0"/>
              </a:ext>
            </a:extLst>
          </a:blip>
          <a:srcRect l="21790" r="25133"/>
          <a:stretch/>
        </p:blipFill>
        <p:spPr bwMode="black">
          <a:xfrm>
            <a:off x="2064172" y="4821353"/>
            <a:ext cx="710732" cy="1070959"/>
          </a:xfrm>
          <a:prstGeom prst="rect">
            <a:avLst/>
          </a:prstGeom>
        </p:spPr>
      </p:pic>
      <p:sp>
        <p:nvSpPr>
          <p:cNvPr id="68" name="Arrow Bar"/>
          <p:cNvSpPr/>
          <p:nvPr/>
        </p:nvSpPr>
        <p:spPr bwMode="auto">
          <a:xfrm>
            <a:off x="8514247" y="3183228"/>
            <a:ext cx="376615" cy="2823139"/>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69" name="TextBox 68"/>
          <p:cNvSpPr txBox="1"/>
          <p:nvPr/>
        </p:nvSpPr>
        <p:spPr>
          <a:xfrm rot="5400000">
            <a:off x="7283609" y="4449877"/>
            <a:ext cx="2820203" cy="292388"/>
          </a:xfrm>
          <a:prstGeom prst="rect">
            <a:avLst/>
          </a:prstGeom>
          <a:noFill/>
        </p:spPr>
        <p:txBody>
          <a:bodyPr wrap="square" lIns="0" tIns="0" rIns="0" bIns="0" rtlCol="0">
            <a:spAutoFit/>
          </a:bodyPr>
          <a:lstStyle/>
          <a:p>
            <a:pPr algn="ctr" defTabSz="1214694" fontAlgn="auto">
              <a:spcBef>
                <a:spcPts val="0"/>
              </a:spcBef>
              <a:spcAft>
                <a:spcPts val="0"/>
              </a:spcAft>
            </a:pPr>
            <a:r>
              <a:rPr lang="en-US" sz="1900" b="1" spc="-71" dirty="0" smtClean="0">
                <a:gradFill>
                  <a:gsLst>
                    <a:gs pos="2917">
                      <a:srgbClr val="FFFFFF"/>
                    </a:gs>
                    <a:gs pos="30000">
                      <a:srgbClr val="FFFFFF"/>
                    </a:gs>
                  </a:gsLst>
                  <a:lin ang="5400000" scaled="0"/>
                </a:gradFill>
                <a:latin typeface="Segoe UI"/>
                <a:cs typeface="+mn-cs"/>
              </a:rPr>
              <a:t>LEARN</a:t>
            </a:r>
            <a:r>
              <a:rPr lang="en-US" sz="1900" spc="-71" dirty="0" smtClean="0">
                <a:gradFill>
                  <a:gsLst>
                    <a:gs pos="2917">
                      <a:srgbClr val="FFFFFF"/>
                    </a:gs>
                    <a:gs pos="30000">
                      <a:srgbClr val="FFFFFF"/>
                    </a:gs>
                  </a:gsLst>
                  <a:lin ang="5400000" scaled="0"/>
                </a:gradFill>
                <a:latin typeface="Segoe UI Light"/>
                <a:cs typeface="+mn-cs"/>
              </a:rPr>
              <a:t> WINDOWS AZURE</a:t>
            </a:r>
          </a:p>
        </p:txBody>
      </p:sp>
    </p:spTree>
    <p:extLst>
      <p:ext uri="{BB962C8B-B14F-4D97-AF65-F5344CB8AC3E}">
        <p14:creationId xmlns:p14="http://schemas.microsoft.com/office/powerpoint/2010/main" val="244423666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5" name="Title Tile"/>
          <p:cNvSpPr/>
          <p:nvPr/>
        </p:nvSpPr>
        <p:spPr bwMode="auto">
          <a:xfrm>
            <a:off x="3008309" y="3187152"/>
            <a:ext cx="5373499"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26" name="Arrow Bar"/>
          <p:cNvSpPr/>
          <p:nvPr/>
        </p:nvSpPr>
        <p:spPr bwMode="auto">
          <a:xfrm>
            <a:off x="3008306" y="1514500"/>
            <a:ext cx="5373499" cy="1499616"/>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useBgFill="1">
        <p:nvSpPr>
          <p:cNvPr id="27" name="Left Mask"/>
          <p:cNvSpPr/>
          <p:nvPr/>
        </p:nvSpPr>
        <p:spPr bwMode="auto">
          <a:xfrm>
            <a:off x="0" y="1514500"/>
            <a:ext cx="3008302" cy="1499616"/>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29" tIns="45563" rIns="91129" bIns="45563" numCol="1" spcCol="0" rtlCol="0" fromWordArt="0" anchor="ctr" anchorCtr="0" forceAA="0" compatLnSpc="1">
            <a:prstTxWarp prst="textNoShape">
              <a:avLst/>
            </a:prstTxWarp>
            <a:noAutofit/>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28" name="Circle Arrow"/>
          <p:cNvSpPr>
            <a:spLocks noEditPoints="1"/>
          </p:cNvSpPr>
          <p:nvPr/>
        </p:nvSpPr>
        <p:spPr bwMode="auto">
          <a:xfrm rot="5400000">
            <a:off x="7358062" y="1978150"/>
            <a:ext cx="841375"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133" tIns="45568" rIns="91133" bIns="45568" numCol="1" anchor="t" anchorCtr="0" compatLnSpc="1">
            <a:prstTxWarp prst="textNoShape">
              <a:avLst/>
            </a:prstTxWarp>
          </a:bodyPr>
          <a:lstStyle/>
          <a:p>
            <a:pPr defTabSz="1214694" fontAlgn="auto">
              <a:spcBef>
                <a:spcPts val="0"/>
              </a:spcBef>
              <a:spcAft>
                <a:spcPts val="0"/>
              </a:spcAft>
            </a:pPr>
            <a:endParaRPr lang="en-US">
              <a:solidFill>
                <a:srgbClr val="FFFFFF"/>
              </a:solidFill>
              <a:latin typeface="Segoe UI"/>
              <a:cs typeface="+mn-cs"/>
            </a:endParaRPr>
          </a:p>
        </p:txBody>
      </p:sp>
      <p:sp>
        <p:nvSpPr>
          <p:cNvPr id="29" name="TechEd Tile"/>
          <p:cNvSpPr/>
          <p:nvPr/>
        </p:nvSpPr>
        <p:spPr bwMode="auto">
          <a:xfrm>
            <a:off x="766754" y="1514500"/>
            <a:ext cx="2119674"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pic>
        <p:nvPicPr>
          <p:cNvPr id="30" name="TechEd Logo"/>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8530"/>
          <a:stretch/>
        </p:blipFill>
        <p:spPr bwMode="auto">
          <a:xfrm>
            <a:off x="1051262" y="1742518"/>
            <a:ext cx="1550658" cy="1043580"/>
          </a:xfrm>
          <a:prstGeom prst="rect">
            <a:avLst/>
          </a:prstGeom>
          <a:noFill/>
          <a:extLst>
            <a:ext uri="{909E8E84-426E-40DD-AFC4-6F175D3DCCD1}">
              <a14:hiddenFill xmlns:a14="http://schemas.microsoft.com/office/drawing/2010/main">
                <a:solidFill>
                  <a:srgbClr val="FFFFFF"/>
                </a:solidFill>
              </a14:hiddenFill>
            </a:ext>
          </a:extLst>
        </p:spPr>
      </p:pic>
      <p:grpSp>
        <p:nvGrpSpPr>
          <p:cNvPr id="31" name="Fuschia Tile"/>
          <p:cNvGrpSpPr/>
          <p:nvPr/>
        </p:nvGrpSpPr>
        <p:grpSpPr>
          <a:xfrm>
            <a:off x="762616" y="3185267"/>
            <a:ext cx="994669" cy="1325880"/>
            <a:chOff x="1071620" y="3044261"/>
            <a:chExt cx="1325880" cy="1325880"/>
          </a:xfrm>
        </p:grpSpPr>
        <p:sp>
          <p:nvSpPr>
            <p:cNvPr id="32" name="Rectangle 31"/>
            <p:cNvSpPr/>
            <p:nvPr/>
          </p:nvSpPr>
          <p:spPr bwMode="auto">
            <a:xfrm>
              <a:off x="1071620" y="3044261"/>
              <a:ext cx="1325880" cy="1325880"/>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33" name="Freeform 13"/>
            <p:cNvSpPr>
              <a:spLocks noEditPoints="1"/>
            </p:cNvSpPr>
            <p:nvPr/>
          </p:nvSpPr>
          <p:spPr bwMode="auto">
            <a:xfrm>
              <a:off x="1316254" y="3284926"/>
              <a:ext cx="836612" cy="841375"/>
            </a:xfrm>
            <a:custGeom>
              <a:avLst/>
              <a:gdLst>
                <a:gd name="T0" fmla="*/ 183 w 223"/>
                <a:gd name="T1" fmla="*/ 108 h 224"/>
                <a:gd name="T2" fmla="*/ 154 w 223"/>
                <a:gd name="T3" fmla="*/ 120 h 224"/>
                <a:gd name="T4" fmla="*/ 135 w 223"/>
                <a:gd name="T5" fmla="*/ 101 h 224"/>
                <a:gd name="T6" fmla="*/ 154 w 223"/>
                <a:gd name="T7" fmla="*/ 59 h 224"/>
                <a:gd name="T8" fmla="*/ 96 w 223"/>
                <a:gd name="T9" fmla="*/ 0 h 224"/>
                <a:gd name="T10" fmla="*/ 37 w 223"/>
                <a:gd name="T11" fmla="*/ 59 h 224"/>
                <a:gd name="T12" fmla="*/ 64 w 223"/>
                <a:gd name="T13" fmla="*/ 107 h 224"/>
                <a:gd name="T14" fmla="*/ 52 w 223"/>
                <a:gd name="T15" fmla="*/ 145 h 224"/>
                <a:gd name="T16" fmla="*/ 41 w 223"/>
                <a:gd name="T17" fmla="*/ 143 h 224"/>
                <a:gd name="T18" fmla="*/ 0 w 223"/>
                <a:gd name="T19" fmla="*/ 183 h 224"/>
                <a:gd name="T20" fmla="*/ 41 w 223"/>
                <a:gd name="T21" fmla="*/ 224 h 224"/>
                <a:gd name="T22" fmla="*/ 81 w 223"/>
                <a:gd name="T23" fmla="*/ 183 h 224"/>
                <a:gd name="T24" fmla="*/ 60 w 223"/>
                <a:gd name="T25" fmla="*/ 148 h 224"/>
                <a:gd name="T26" fmla="*/ 71 w 223"/>
                <a:gd name="T27" fmla="*/ 111 h 224"/>
                <a:gd name="T28" fmla="*/ 96 w 223"/>
                <a:gd name="T29" fmla="*/ 117 h 224"/>
                <a:gd name="T30" fmla="*/ 129 w 223"/>
                <a:gd name="T31" fmla="*/ 106 h 224"/>
                <a:gd name="T32" fmla="*/ 149 w 223"/>
                <a:gd name="T33" fmla="*/ 126 h 224"/>
                <a:gd name="T34" fmla="*/ 143 w 223"/>
                <a:gd name="T35" fmla="*/ 148 h 224"/>
                <a:gd name="T36" fmla="*/ 183 w 223"/>
                <a:gd name="T37" fmla="*/ 189 h 224"/>
                <a:gd name="T38" fmla="*/ 223 w 223"/>
                <a:gd name="T39" fmla="*/ 148 h 224"/>
                <a:gd name="T40" fmla="*/ 183 w 223"/>
                <a:gd name="T41" fmla="*/ 108 h 224"/>
                <a:gd name="T42" fmla="*/ 73 w 223"/>
                <a:gd name="T43" fmla="*/ 183 h 224"/>
                <a:gd name="T44" fmla="*/ 41 w 223"/>
                <a:gd name="T45" fmla="*/ 216 h 224"/>
                <a:gd name="T46" fmla="*/ 8 w 223"/>
                <a:gd name="T47" fmla="*/ 183 h 224"/>
                <a:gd name="T48" fmla="*/ 41 w 223"/>
                <a:gd name="T49" fmla="*/ 151 h 224"/>
                <a:gd name="T50" fmla="*/ 73 w 223"/>
                <a:gd name="T51" fmla="*/ 183 h 224"/>
                <a:gd name="T52" fmla="*/ 45 w 223"/>
                <a:gd name="T53" fmla="*/ 59 h 224"/>
                <a:gd name="T54" fmla="*/ 96 w 223"/>
                <a:gd name="T55" fmla="*/ 8 h 224"/>
                <a:gd name="T56" fmla="*/ 146 w 223"/>
                <a:gd name="T57" fmla="*/ 59 h 224"/>
                <a:gd name="T58" fmla="*/ 96 w 223"/>
                <a:gd name="T59" fmla="*/ 109 h 224"/>
                <a:gd name="T60" fmla="*/ 45 w 223"/>
                <a:gd name="T61" fmla="*/ 59 h 224"/>
                <a:gd name="T62" fmla="*/ 183 w 223"/>
                <a:gd name="T63" fmla="*/ 181 h 224"/>
                <a:gd name="T64" fmla="*/ 151 w 223"/>
                <a:gd name="T65" fmla="*/ 148 h 224"/>
                <a:gd name="T66" fmla="*/ 183 w 223"/>
                <a:gd name="T67" fmla="*/ 116 h 224"/>
                <a:gd name="T68" fmla="*/ 215 w 223"/>
                <a:gd name="T69" fmla="*/ 148 h 224"/>
                <a:gd name="T70" fmla="*/ 183 w 223"/>
                <a:gd name="T71" fmla="*/ 181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3" h="224">
                  <a:moveTo>
                    <a:pt x="183" y="108"/>
                  </a:moveTo>
                  <a:cubicBezTo>
                    <a:pt x="172" y="108"/>
                    <a:pt x="162" y="113"/>
                    <a:pt x="154" y="120"/>
                  </a:cubicBezTo>
                  <a:cubicBezTo>
                    <a:pt x="135" y="101"/>
                    <a:pt x="135" y="101"/>
                    <a:pt x="135" y="101"/>
                  </a:cubicBezTo>
                  <a:cubicBezTo>
                    <a:pt x="147" y="90"/>
                    <a:pt x="154" y="75"/>
                    <a:pt x="154" y="59"/>
                  </a:cubicBezTo>
                  <a:cubicBezTo>
                    <a:pt x="154" y="26"/>
                    <a:pt x="128" y="0"/>
                    <a:pt x="96" y="0"/>
                  </a:cubicBezTo>
                  <a:cubicBezTo>
                    <a:pt x="64" y="0"/>
                    <a:pt x="37" y="26"/>
                    <a:pt x="37" y="59"/>
                  </a:cubicBezTo>
                  <a:cubicBezTo>
                    <a:pt x="37" y="79"/>
                    <a:pt x="48" y="97"/>
                    <a:pt x="64" y="107"/>
                  </a:cubicBezTo>
                  <a:cubicBezTo>
                    <a:pt x="52" y="145"/>
                    <a:pt x="52" y="145"/>
                    <a:pt x="52" y="145"/>
                  </a:cubicBezTo>
                  <a:cubicBezTo>
                    <a:pt x="49" y="144"/>
                    <a:pt x="45" y="143"/>
                    <a:pt x="41" y="143"/>
                  </a:cubicBezTo>
                  <a:cubicBezTo>
                    <a:pt x="18" y="143"/>
                    <a:pt x="0" y="161"/>
                    <a:pt x="0" y="183"/>
                  </a:cubicBezTo>
                  <a:cubicBezTo>
                    <a:pt x="0" y="206"/>
                    <a:pt x="18" y="224"/>
                    <a:pt x="41" y="224"/>
                  </a:cubicBezTo>
                  <a:cubicBezTo>
                    <a:pt x="63" y="224"/>
                    <a:pt x="81" y="206"/>
                    <a:pt x="81" y="183"/>
                  </a:cubicBezTo>
                  <a:cubicBezTo>
                    <a:pt x="81" y="168"/>
                    <a:pt x="72" y="155"/>
                    <a:pt x="60" y="148"/>
                  </a:cubicBezTo>
                  <a:cubicBezTo>
                    <a:pt x="71" y="111"/>
                    <a:pt x="71" y="111"/>
                    <a:pt x="71" y="111"/>
                  </a:cubicBezTo>
                  <a:cubicBezTo>
                    <a:pt x="78" y="115"/>
                    <a:pt x="87" y="117"/>
                    <a:pt x="96" y="117"/>
                  </a:cubicBezTo>
                  <a:cubicBezTo>
                    <a:pt x="108" y="117"/>
                    <a:pt x="120" y="113"/>
                    <a:pt x="129" y="106"/>
                  </a:cubicBezTo>
                  <a:cubicBezTo>
                    <a:pt x="149" y="126"/>
                    <a:pt x="149" y="126"/>
                    <a:pt x="149" y="126"/>
                  </a:cubicBezTo>
                  <a:cubicBezTo>
                    <a:pt x="145" y="133"/>
                    <a:pt x="143" y="140"/>
                    <a:pt x="143" y="148"/>
                  </a:cubicBezTo>
                  <a:cubicBezTo>
                    <a:pt x="143" y="171"/>
                    <a:pt x="161" y="189"/>
                    <a:pt x="183" y="189"/>
                  </a:cubicBezTo>
                  <a:cubicBezTo>
                    <a:pt x="205" y="189"/>
                    <a:pt x="223" y="171"/>
                    <a:pt x="223" y="148"/>
                  </a:cubicBezTo>
                  <a:cubicBezTo>
                    <a:pt x="223" y="126"/>
                    <a:pt x="205" y="108"/>
                    <a:pt x="183" y="108"/>
                  </a:cubicBezTo>
                  <a:close/>
                  <a:moveTo>
                    <a:pt x="73" y="183"/>
                  </a:moveTo>
                  <a:cubicBezTo>
                    <a:pt x="73" y="201"/>
                    <a:pt x="58" y="216"/>
                    <a:pt x="41" y="216"/>
                  </a:cubicBezTo>
                  <a:cubicBezTo>
                    <a:pt x="23" y="216"/>
                    <a:pt x="8" y="201"/>
                    <a:pt x="8" y="183"/>
                  </a:cubicBezTo>
                  <a:cubicBezTo>
                    <a:pt x="8" y="166"/>
                    <a:pt x="23" y="151"/>
                    <a:pt x="41" y="151"/>
                  </a:cubicBezTo>
                  <a:cubicBezTo>
                    <a:pt x="58" y="151"/>
                    <a:pt x="73" y="166"/>
                    <a:pt x="73" y="183"/>
                  </a:cubicBezTo>
                  <a:close/>
                  <a:moveTo>
                    <a:pt x="45" y="59"/>
                  </a:moveTo>
                  <a:cubicBezTo>
                    <a:pt x="45" y="31"/>
                    <a:pt x="68" y="8"/>
                    <a:pt x="96" y="8"/>
                  </a:cubicBezTo>
                  <a:cubicBezTo>
                    <a:pt x="123" y="8"/>
                    <a:pt x="146" y="31"/>
                    <a:pt x="146" y="59"/>
                  </a:cubicBezTo>
                  <a:cubicBezTo>
                    <a:pt x="146" y="86"/>
                    <a:pt x="123" y="109"/>
                    <a:pt x="96" y="109"/>
                  </a:cubicBezTo>
                  <a:cubicBezTo>
                    <a:pt x="68" y="109"/>
                    <a:pt x="45" y="86"/>
                    <a:pt x="45" y="59"/>
                  </a:cubicBezTo>
                  <a:close/>
                  <a:moveTo>
                    <a:pt x="183" y="181"/>
                  </a:moveTo>
                  <a:cubicBezTo>
                    <a:pt x="165" y="181"/>
                    <a:pt x="151" y="166"/>
                    <a:pt x="151" y="148"/>
                  </a:cubicBezTo>
                  <a:cubicBezTo>
                    <a:pt x="151" y="130"/>
                    <a:pt x="165" y="116"/>
                    <a:pt x="183" y="116"/>
                  </a:cubicBezTo>
                  <a:cubicBezTo>
                    <a:pt x="201" y="116"/>
                    <a:pt x="215" y="130"/>
                    <a:pt x="215" y="148"/>
                  </a:cubicBezTo>
                  <a:cubicBezTo>
                    <a:pt x="215" y="166"/>
                    <a:pt x="201" y="181"/>
                    <a:pt x="183" y="18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4694" fontAlgn="auto">
                <a:spcBef>
                  <a:spcPts val="0"/>
                </a:spcBef>
                <a:spcAft>
                  <a:spcPts val="0"/>
                </a:spcAft>
              </a:pPr>
              <a:endParaRPr lang="en-US">
                <a:solidFill>
                  <a:srgbClr val="FFFFFF"/>
                </a:solidFill>
                <a:latin typeface="Segoe UI"/>
                <a:cs typeface="+mn-cs"/>
              </a:endParaRPr>
            </a:p>
          </p:txBody>
        </p:sp>
      </p:grpSp>
      <p:grpSp>
        <p:nvGrpSpPr>
          <p:cNvPr id="34" name="Orange Tile"/>
          <p:cNvGrpSpPr/>
          <p:nvPr/>
        </p:nvGrpSpPr>
        <p:grpSpPr>
          <a:xfrm>
            <a:off x="1886080" y="3185267"/>
            <a:ext cx="994669" cy="1325880"/>
            <a:chOff x="2487267" y="3044261"/>
            <a:chExt cx="1325880" cy="1325880"/>
          </a:xfrm>
        </p:grpSpPr>
        <p:sp>
          <p:nvSpPr>
            <p:cNvPr id="35" name="Rectangle 34"/>
            <p:cNvSpPr/>
            <p:nvPr/>
          </p:nvSpPr>
          <p:spPr bwMode="auto">
            <a:xfrm>
              <a:off x="2487267" y="3044261"/>
              <a:ext cx="1325880" cy="1325880"/>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36" name="Freeform 30"/>
            <p:cNvSpPr>
              <a:spLocks noEditPoints="1"/>
            </p:cNvSpPr>
            <p:nvPr/>
          </p:nvSpPr>
          <p:spPr bwMode="auto">
            <a:xfrm>
              <a:off x="2774763" y="3284926"/>
              <a:ext cx="750888" cy="844550"/>
            </a:xfrm>
            <a:custGeom>
              <a:avLst/>
              <a:gdLst>
                <a:gd name="T0" fmla="*/ 15 w 200"/>
                <a:gd name="T1" fmla="*/ 0 h 225"/>
                <a:gd name="T2" fmla="*/ 11 w 200"/>
                <a:gd name="T3" fmla="*/ 17 h 225"/>
                <a:gd name="T4" fmla="*/ 11 w 200"/>
                <a:gd name="T5" fmla="*/ 35 h 225"/>
                <a:gd name="T6" fmla="*/ 0 w 200"/>
                <a:gd name="T7" fmla="*/ 55 h 225"/>
                <a:gd name="T8" fmla="*/ 11 w 200"/>
                <a:gd name="T9" fmla="*/ 75 h 225"/>
                <a:gd name="T10" fmla="*/ 11 w 200"/>
                <a:gd name="T11" fmla="*/ 94 h 225"/>
                <a:gd name="T12" fmla="*/ 0 w 200"/>
                <a:gd name="T13" fmla="*/ 114 h 225"/>
                <a:gd name="T14" fmla="*/ 11 w 200"/>
                <a:gd name="T15" fmla="*/ 134 h 225"/>
                <a:gd name="T16" fmla="*/ 11 w 200"/>
                <a:gd name="T17" fmla="*/ 153 h 225"/>
                <a:gd name="T18" fmla="*/ 0 w 200"/>
                <a:gd name="T19" fmla="*/ 173 h 225"/>
                <a:gd name="T20" fmla="*/ 11 w 200"/>
                <a:gd name="T21" fmla="*/ 193 h 225"/>
                <a:gd name="T22" fmla="*/ 11 w 200"/>
                <a:gd name="T23" fmla="*/ 211 h 225"/>
                <a:gd name="T24" fmla="*/ 15 w 200"/>
                <a:gd name="T25" fmla="*/ 225 h 225"/>
                <a:gd name="T26" fmla="*/ 200 w 200"/>
                <a:gd name="T27" fmla="*/ 185 h 225"/>
                <a:gd name="T28" fmla="*/ 160 w 200"/>
                <a:gd name="T29" fmla="*/ 0 h 225"/>
                <a:gd name="T30" fmla="*/ 11 w 200"/>
                <a:gd name="T31" fmla="*/ 25 h 225"/>
                <a:gd name="T32" fmla="*/ 8 w 200"/>
                <a:gd name="T33" fmla="*/ 26 h 225"/>
                <a:gd name="T34" fmla="*/ 11 w 200"/>
                <a:gd name="T35" fmla="*/ 54 h 225"/>
                <a:gd name="T36" fmla="*/ 8 w 200"/>
                <a:gd name="T37" fmla="*/ 55 h 225"/>
                <a:gd name="T38" fmla="*/ 11 w 200"/>
                <a:gd name="T39" fmla="*/ 83 h 225"/>
                <a:gd name="T40" fmla="*/ 8 w 200"/>
                <a:gd name="T41" fmla="*/ 85 h 225"/>
                <a:gd name="T42" fmla="*/ 11 w 200"/>
                <a:gd name="T43" fmla="*/ 113 h 225"/>
                <a:gd name="T44" fmla="*/ 8 w 200"/>
                <a:gd name="T45" fmla="*/ 114 h 225"/>
                <a:gd name="T46" fmla="*/ 11 w 200"/>
                <a:gd name="T47" fmla="*/ 142 h 225"/>
                <a:gd name="T48" fmla="*/ 8 w 200"/>
                <a:gd name="T49" fmla="*/ 143 h 225"/>
                <a:gd name="T50" fmla="*/ 11 w 200"/>
                <a:gd name="T51" fmla="*/ 171 h 225"/>
                <a:gd name="T52" fmla="*/ 8 w 200"/>
                <a:gd name="T53" fmla="*/ 173 h 225"/>
                <a:gd name="T54" fmla="*/ 11 w 200"/>
                <a:gd name="T55" fmla="*/ 201 h 225"/>
                <a:gd name="T56" fmla="*/ 8 w 200"/>
                <a:gd name="T57" fmla="*/ 202 h 225"/>
                <a:gd name="T58" fmla="*/ 160 w 200"/>
                <a:gd name="T59" fmla="*/ 217 h 225"/>
                <a:gd name="T60" fmla="*/ 19 w 200"/>
                <a:gd name="T61" fmla="*/ 201 h 225"/>
                <a:gd name="T62" fmla="*/ 21 w 200"/>
                <a:gd name="T63" fmla="*/ 205 h 225"/>
                <a:gd name="T64" fmla="*/ 27 w 200"/>
                <a:gd name="T65" fmla="*/ 198 h 225"/>
                <a:gd name="T66" fmla="*/ 19 w 200"/>
                <a:gd name="T67" fmla="*/ 172 h 225"/>
                <a:gd name="T68" fmla="*/ 21 w 200"/>
                <a:gd name="T69" fmla="*/ 175 h 225"/>
                <a:gd name="T70" fmla="*/ 27 w 200"/>
                <a:gd name="T71" fmla="*/ 168 h 225"/>
                <a:gd name="T72" fmla="*/ 19 w 200"/>
                <a:gd name="T73" fmla="*/ 142 h 225"/>
                <a:gd name="T74" fmla="*/ 21 w 200"/>
                <a:gd name="T75" fmla="*/ 146 h 225"/>
                <a:gd name="T76" fmla="*/ 27 w 200"/>
                <a:gd name="T77" fmla="*/ 139 h 225"/>
                <a:gd name="T78" fmla="*/ 19 w 200"/>
                <a:gd name="T79" fmla="*/ 113 h 225"/>
                <a:gd name="T80" fmla="*/ 21 w 200"/>
                <a:gd name="T81" fmla="*/ 117 h 225"/>
                <a:gd name="T82" fmla="*/ 27 w 200"/>
                <a:gd name="T83" fmla="*/ 110 h 225"/>
                <a:gd name="T84" fmla="*/ 19 w 200"/>
                <a:gd name="T85" fmla="*/ 83 h 225"/>
                <a:gd name="T86" fmla="*/ 21 w 200"/>
                <a:gd name="T87" fmla="*/ 87 h 225"/>
                <a:gd name="T88" fmla="*/ 27 w 200"/>
                <a:gd name="T89" fmla="*/ 80 h 225"/>
                <a:gd name="T90" fmla="*/ 19 w 200"/>
                <a:gd name="T91" fmla="*/ 54 h 225"/>
                <a:gd name="T92" fmla="*/ 21 w 200"/>
                <a:gd name="T93" fmla="*/ 58 h 225"/>
                <a:gd name="T94" fmla="*/ 27 w 200"/>
                <a:gd name="T95" fmla="*/ 51 h 225"/>
                <a:gd name="T96" fmla="*/ 19 w 200"/>
                <a:gd name="T97" fmla="*/ 25 h 225"/>
                <a:gd name="T98" fmla="*/ 21 w 200"/>
                <a:gd name="T99" fmla="*/ 29 h 225"/>
                <a:gd name="T100" fmla="*/ 27 w 200"/>
                <a:gd name="T101" fmla="*/ 22 h 225"/>
                <a:gd name="T102" fmla="*/ 19 w 200"/>
                <a:gd name="T103" fmla="*/ 8 h 225"/>
                <a:gd name="T104" fmla="*/ 192 w 200"/>
                <a:gd name="T105" fmla="*/ 4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0" h="225">
                  <a:moveTo>
                    <a:pt x="160" y="0"/>
                  </a:moveTo>
                  <a:cubicBezTo>
                    <a:pt x="15" y="0"/>
                    <a:pt x="15" y="0"/>
                    <a:pt x="15" y="0"/>
                  </a:cubicBezTo>
                  <a:cubicBezTo>
                    <a:pt x="12" y="0"/>
                    <a:pt x="11" y="2"/>
                    <a:pt x="11" y="4"/>
                  </a:cubicBezTo>
                  <a:cubicBezTo>
                    <a:pt x="11" y="17"/>
                    <a:pt x="11" y="17"/>
                    <a:pt x="11" y="17"/>
                  </a:cubicBezTo>
                  <a:cubicBezTo>
                    <a:pt x="4" y="18"/>
                    <a:pt x="0" y="21"/>
                    <a:pt x="0" y="26"/>
                  </a:cubicBezTo>
                  <a:cubicBezTo>
                    <a:pt x="0" y="30"/>
                    <a:pt x="4" y="34"/>
                    <a:pt x="11" y="35"/>
                  </a:cubicBezTo>
                  <a:cubicBezTo>
                    <a:pt x="11" y="46"/>
                    <a:pt x="11" y="46"/>
                    <a:pt x="11" y="46"/>
                  </a:cubicBezTo>
                  <a:cubicBezTo>
                    <a:pt x="4" y="47"/>
                    <a:pt x="0" y="51"/>
                    <a:pt x="0" y="55"/>
                  </a:cubicBezTo>
                  <a:cubicBezTo>
                    <a:pt x="0" y="60"/>
                    <a:pt x="4" y="63"/>
                    <a:pt x="11" y="65"/>
                  </a:cubicBezTo>
                  <a:cubicBezTo>
                    <a:pt x="11" y="75"/>
                    <a:pt x="11" y="75"/>
                    <a:pt x="11" y="75"/>
                  </a:cubicBezTo>
                  <a:cubicBezTo>
                    <a:pt x="4" y="76"/>
                    <a:pt x="0" y="80"/>
                    <a:pt x="0" y="85"/>
                  </a:cubicBezTo>
                  <a:cubicBezTo>
                    <a:pt x="0" y="89"/>
                    <a:pt x="4" y="93"/>
                    <a:pt x="11" y="94"/>
                  </a:cubicBezTo>
                  <a:cubicBezTo>
                    <a:pt x="11" y="105"/>
                    <a:pt x="11" y="105"/>
                    <a:pt x="11" y="105"/>
                  </a:cubicBezTo>
                  <a:cubicBezTo>
                    <a:pt x="4" y="106"/>
                    <a:pt x="0" y="109"/>
                    <a:pt x="0" y="114"/>
                  </a:cubicBezTo>
                  <a:cubicBezTo>
                    <a:pt x="0" y="119"/>
                    <a:pt x="4" y="122"/>
                    <a:pt x="11" y="123"/>
                  </a:cubicBezTo>
                  <a:cubicBezTo>
                    <a:pt x="11" y="134"/>
                    <a:pt x="11" y="134"/>
                    <a:pt x="11" y="134"/>
                  </a:cubicBezTo>
                  <a:cubicBezTo>
                    <a:pt x="4" y="135"/>
                    <a:pt x="0" y="139"/>
                    <a:pt x="0" y="143"/>
                  </a:cubicBezTo>
                  <a:cubicBezTo>
                    <a:pt x="0" y="148"/>
                    <a:pt x="4" y="152"/>
                    <a:pt x="11" y="153"/>
                  </a:cubicBezTo>
                  <a:cubicBezTo>
                    <a:pt x="11" y="163"/>
                    <a:pt x="11" y="163"/>
                    <a:pt x="11" y="163"/>
                  </a:cubicBezTo>
                  <a:cubicBezTo>
                    <a:pt x="4" y="164"/>
                    <a:pt x="0" y="168"/>
                    <a:pt x="0" y="173"/>
                  </a:cubicBezTo>
                  <a:cubicBezTo>
                    <a:pt x="0" y="177"/>
                    <a:pt x="4" y="181"/>
                    <a:pt x="11" y="182"/>
                  </a:cubicBezTo>
                  <a:cubicBezTo>
                    <a:pt x="11" y="193"/>
                    <a:pt x="11" y="193"/>
                    <a:pt x="11" y="193"/>
                  </a:cubicBezTo>
                  <a:cubicBezTo>
                    <a:pt x="4" y="194"/>
                    <a:pt x="0" y="197"/>
                    <a:pt x="0" y="202"/>
                  </a:cubicBezTo>
                  <a:cubicBezTo>
                    <a:pt x="0" y="207"/>
                    <a:pt x="4" y="210"/>
                    <a:pt x="11" y="211"/>
                  </a:cubicBezTo>
                  <a:cubicBezTo>
                    <a:pt x="11" y="221"/>
                    <a:pt x="11" y="221"/>
                    <a:pt x="11" y="221"/>
                  </a:cubicBezTo>
                  <a:cubicBezTo>
                    <a:pt x="11" y="223"/>
                    <a:pt x="12" y="225"/>
                    <a:pt x="15" y="225"/>
                  </a:cubicBezTo>
                  <a:cubicBezTo>
                    <a:pt x="160" y="225"/>
                    <a:pt x="160" y="225"/>
                    <a:pt x="160" y="225"/>
                  </a:cubicBezTo>
                  <a:cubicBezTo>
                    <a:pt x="182" y="225"/>
                    <a:pt x="200" y="207"/>
                    <a:pt x="200" y="185"/>
                  </a:cubicBezTo>
                  <a:cubicBezTo>
                    <a:pt x="200" y="40"/>
                    <a:pt x="200" y="40"/>
                    <a:pt x="200" y="40"/>
                  </a:cubicBezTo>
                  <a:cubicBezTo>
                    <a:pt x="200" y="18"/>
                    <a:pt x="182" y="0"/>
                    <a:pt x="160" y="0"/>
                  </a:cubicBezTo>
                  <a:close/>
                  <a:moveTo>
                    <a:pt x="8" y="26"/>
                  </a:moveTo>
                  <a:cubicBezTo>
                    <a:pt x="9" y="26"/>
                    <a:pt x="9" y="25"/>
                    <a:pt x="11" y="25"/>
                  </a:cubicBezTo>
                  <a:cubicBezTo>
                    <a:pt x="11" y="27"/>
                    <a:pt x="11" y="27"/>
                    <a:pt x="11" y="27"/>
                  </a:cubicBezTo>
                  <a:cubicBezTo>
                    <a:pt x="9" y="27"/>
                    <a:pt x="9" y="26"/>
                    <a:pt x="8" y="26"/>
                  </a:cubicBezTo>
                  <a:close/>
                  <a:moveTo>
                    <a:pt x="8" y="55"/>
                  </a:moveTo>
                  <a:cubicBezTo>
                    <a:pt x="9" y="55"/>
                    <a:pt x="9" y="54"/>
                    <a:pt x="11" y="54"/>
                  </a:cubicBezTo>
                  <a:cubicBezTo>
                    <a:pt x="11" y="56"/>
                    <a:pt x="11" y="56"/>
                    <a:pt x="11" y="56"/>
                  </a:cubicBezTo>
                  <a:cubicBezTo>
                    <a:pt x="9" y="56"/>
                    <a:pt x="9" y="56"/>
                    <a:pt x="8" y="55"/>
                  </a:cubicBezTo>
                  <a:close/>
                  <a:moveTo>
                    <a:pt x="8" y="85"/>
                  </a:moveTo>
                  <a:cubicBezTo>
                    <a:pt x="9" y="84"/>
                    <a:pt x="9" y="84"/>
                    <a:pt x="11" y="83"/>
                  </a:cubicBezTo>
                  <a:cubicBezTo>
                    <a:pt x="11" y="86"/>
                    <a:pt x="11" y="86"/>
                    <a:pt x="11" y="86"/>
                  </a:cubicBezTo>
                  <a:cubicBezTo>
                    <a:pt x="9" y="85"/>
                    <a:pt x="9" y="85"/>
                    <a:pt x="8" y="85"/>
                  </a:cubicBezTo>
                  <a:close/>
                  <a:moveTo>
                    <a:pt x="8" y="114"/>
                  </a:moveTo>
                  <a:cubicBezTo>
                    <a:pt x="9" y="114"/>
                    <a:pt x="9" y="113"/>
                    <a:pt x="11" y="113"/>
                  </a:cubicBezTo>
                  <a:cubicBezTo>
                    <a:pt x="11" y="115"/>
                    <a:pt x="11" y="115"/>
                    <a:pt x="11" y="115"/>
                  </a:cubicBezTo>
                  <a:cubicBezTo>
                    <a:pt x="9" y="115"/>
                    <a:pt x="9" y="114"/>
                    <a:pt x="8" y="114"/>
                  </a:cubicBezTo>
                  <a:close/>
                  <a:moveTo>
                    <a:pt x="8" y="143"/>
                  </a:moveTo>
                  <a:cubicBezTo>
                    <a:pt x="9" y="143"/>
                    <a:pt x="9" y="142"/>
                    <a:pt x="11" y="142"/>
                  </a:cubicBezTo>
                  <a:cubicBezTo>
                    <a:pt x="11" y="144"/>
                    <a:pt x="11" y="144"/>
                    <a:pt x="11" y="144"/>
                  </a:cubicBezTo>
                  <a:cubicBezTo>
                    <a:pt x="9" y="144"/>
                    <a:pt x="9" y="144"/>
                    <a:pt x="8" y="143"/>
                  </a:cubicBezTo>
                  <a:close/>
                  <a:moveTo>
                    <a:pt x="8" y="173"/>
                  </a:moveTo>
                  <a:cubicBezTo>
                    <a:pt x="9" y="172"/>
                    <a:pt x="9" y="172"/>
                    <a:pt x="11" y="171"/>
                  </a:cubicBezTo>
                  <a:cubicBezTo>
                    <a:pt x="11" y="174"/>
                    <a:pt x="11" y="174"/>
                    <a:pt x="11" y="174"/>
                  </a:cubicBezTo>
                  <a:cubicBezTo>
                    <a:pt x="9" y="173"/>
                    <a:pt x="9" y="173"/>
                    <a:pt x="8" y="173"/>
                  </a:cubicBezTo>
                  <a:close/>
                  <a:moveTo>
                    <a:pt x="8" y="202"/>
                  </a:moveTo>
                  <a:cubicBezTo>
                    <a:pt x="9" y="202"/>
                    <a:pt x="9" y="201"/>
                    <a:pt x="11" y="201"/>
                  </a:cubicBezTo>
                  <a:cubicBezTo>
                    <a:pt x="11" y="203"/>
                    <a:pt x="11" y="203"/>
                    <a:pt x="11" y="203"/>
                  </a:cubicBezTo>
                  <a:cubicBezTo>
                    <a:pt x="9" y="203"/>
                    <a:pt x="9" y="202"/>
                    <a:pt x="8" y="202"/>
                  </a:cubicBezTo>
                  <a:close/>
                  <a:moveTo>
                    <a:pt x="192" y="185"/>
                  </a:moveTo>
                  <a:cubicBezTo>
                    <a:pt x="192" y="202"/>
                    <a:pt x="177" y="217"/>
                    <a:pt x="160" y="217"/>
                  </a:cubicBezTo>
                  <a:cubicBezTo>
                    <a:pt x="19" y="217"/>
                    <a:pt x="19" y="217"/>
                    <a:pt x="19" y="217"/>
                  </a:cubicBezTo>
                  <a:cubicBezTo>
                    <a:pt x="19" y="201"/>
                    <a:pt x="19" y="201"/>
                    <a:pt x="19" y="201"/>
                  </a:cubicBezTo>
                  <a:cubicBezTo>
                    <a:pt x="20" y="201"/>
                    <a:pt x="20" y="202"/>
                    <a:pt x="21" y="202"/>
                  </a:cubicBezTo>
                  <a:cubicBezTo>
                    <a:pt x="21" y="203"/>
                    <a:pt x="22" y="203"/>
                    <a:pt x="21" y="205"/>
                  </a:cubicBezTo>
                  <a:cubicBezTo>
                    <a:pt x="29" y="207"/>
                    <a:pt x="29" y="207"/>
                    <a:pt x="29" y="207"/>
                  </a:cubicBezTo>
                  <a:cubicBezTo>
                    <a:pt x="30" y="203"/>
                    <a:pt x="29" y="200"/>
                    <a:pt x="27" y="198"/>
                  </a:cubicBezTo>
                  <a:cubicBezTo>
                    <a:pt x="26" y="195"/>
                    <a:pt x="22" y="193"/>
                    <a:pt x="19" y="193"/>
                  </a:cubicBezTo>
                  <a:cubicBezTo>
                    <a:pt x="19" y="172"/>
                    <a:pt x="19" y="172"/>
                    <a:pt x="19" y="172"/>
                  </a:cubicBezTo>
                  <a:cubicBezTo>
                    <a:pt x="20" y="172"/>
                    <a:pt x="20" y="172"/>
                    <a:pt x="21" y="173"/>
                  </a:cubicBezTo>
                  <a:cubicBezTo>
                    <a:pt x="21" y="173"/>
                    <a:pt x="22" y="174"/>
                    <a:pt x="21" y="175"/>
                  </a:cubicBezTo>
                  <a:cubicBezTo>
                    <a:pt x="29" y="178"/>
                    <a:pt x="29" y="178"/>
                    <a:pt x="29" y="178"/>
                  </a:cubicBezTo>
                  <a:cubicBezTo>
                    <a:pt x="30" y="173"/>
                    <a:pt x="29" y="170"/>
                    <a:pt x="27" y="168"/>
                  </a:cubicBezTo>
                  <a:cubicBezTo>
                    <a:pt x="26" y="166"/>
                    <a:pt x="22" y="164"/>
                    <a:pt x="19" y="163"/>
                  </a:cubicBezTo>
                  <a:cubicBezTo>
                    <a:pt x="19" y="142"/>
                    <a:pt x="19" y="142"/>
                    <a:pt x="19" y="142"/>
                  </a:cubicBezTo>
                  <a:cubicBezTo>
                    <a:pt x="20" y="143"/>
                    <a:pt x="20" y="143"/>
                    <a:pt x="21" y="144"/>
                  </a:cubicBezTo>
                  <a:cubicBezTo>
                    <a:pt x="21" y="144"/>
                    <a:pt x="22" y="145"/>
                    <a:pt x="21" y="146"/>
                  </a:cubicBezTo>
                  <a:cubicBezTo>
                    <a:pt x="29" y="148"/>
                    <a:pt x="29" y="148"/>
                    <a:pt x="29" y="148"/>
                  </a:cubicBezTo>
                  <a:cubicBezTo>
                    <a:pt x="30" y="144"/>
                    <a:pt x="29" y="141"/>
                    <a:pt x="27" y="139"/>
                  </a:cubicBezTo>
                  <a:cubicBezTo>
                    <a:pt x="26" y="136"/>
                    <a:pt x="22" y="135"/>
                    <a:pt x="19" y="134"/>
                  </a:cubicBezTo>
                  <a:cubicBezTo>
                    <a:pt x="19" y="113"/>
                    <a:pt x="19" y="113"/>
                    <a:pt x="19" y="113"/>
                  </a:cubicBezTo>
                  <a:cubicBezTo>
                    <a:pt x="20" y="113"/>
                    <a:pt x="20" y="114"/>
                    <a:pt x="21" y="114"/>
                  </a:cubicBezTo>
                  <a:cubicBezTo>
                    <a:pt x="21" y="115"/>
                    <a:pt x="22" y="115"/>
                    <a:pt x="21" y="117"/>
                  </a:cubicBezTo>
                  <a:cubicBezTo>
                    <a:pt x="29" y="119"/>
                    <a:pt x="29" y="119"/>
                    <a:pt x="29" y="119"/>
                  </a:cubicBezTo>
                  <a:cubicBezTo>
                    <a:pt x="30" y="115"/>
                    <a:pt x="29" y="111"/>
                    <a:pt x="27" y="110"/>
                  </a:cubicBezTo>
                  <a:cubicBezTo>
                    <a:pt x="26" y="107"/>
                    <a:pt x="22" y="105"/>
                    <a:pt x="19" y="105"/>
                  </a:cubicBezTo>
                  <a:cubicBezTo>
                    <a:pt x="19" y="83"/>
                    <a:pt x="19" y="83"/>
                    <a:pt x="19" y="83"/>
                  </a:cubicBezTo>
                  <a:cubicBezTo>
                    <a:pt x="20" y="84"/>
                    <a:pt x="20" y="84"/>
                    <a:pt x="21" y="85"/>
                  </a:cubicBezTo>
                  <a:cubicBezTo>
                    <a:pt x="21" y="85"/>
                    <a:pt x="22" y="86"/>
                    <a:pt x="21" y="87"/>
                  </a:cubicBezTo>
                  <a:cubicBezTo>
                    <a:pt x="29" y="90"/>
                    <a:pt x="29" y="90"/>
                    <a:pt x="29" y="90"/>
                  </a:cubicBezTo>
                  <a:cubicBezTo>
                    <a:pt x="30" y="85"/>
                    <a:pt x="29" y="82"/>
                    <a:pt x="27" y="80"/>
                  </a:cubicBezTo>
                  <a:cubicBezTo>
                    <a:pt x="26" y="78"/>
                    <a:pt x="22" y="76"/>
                    <a:pt x="19" y="75"/>
                  </a:cubicBezTo>
                  <a:cubicBezTo>
                    <a:pt x="19" y="54"/>
                    <a:pt x="19" y="54"/>
                    <a:pt x="19" y="54"/>
                  </a:cubicBezTo>
                  <a:cubicBezTo>
                    <a:pt x="20" y="54"/>
                    <a:pt x="20" y="55"/>
                    <a:pt x="21" y="56"/>
                  </a:cubicBezTo>
                  <a:cubicBezTo>
                    <a:pt x="21" y="56"/>
                    <a:pt x="22" y="56"/>
                    <a:pt x="21" y="58"/>
                  </a:cubicBezTo>
                  <a:cubicBezTo>
                    <a:pt x="29" y="60"/>
                    <a:pt x="29" y="60"/>
                    <a:pt x="29" y="60"/>
                  </a:cubicBezTo>
                  <a:cubicBezTo>
                    <a:pt x="30" y="56"/>
                    <a:pt x="29" y="53"/>
                    <a:pt x="27" y="51"/>
                  </a:cubicBezTo>
                  <a:cubicBezTo>
                    <a:pt x="26" y="48"/>
                    <a:pt x="22" y="47"/>
                    <a:pt x="19" y="46"/>
                  </a:cubicBezTo>
                  <a:cubicBezTo>
                    <a:pt x="19" y="25"/>
                    <a:pt x="19" y="25"/>
                    <a:pt x="19" y="25"/>
                  </a:cubicBezTo>
                  <a:cubicBezTo>
                    <a:pt x="20" y="25"/>
                    <a:pt x="20" y="26"/>
                    <a:pt x="21" y="26"/>
                  </a:cubicBezTo>
                  <a:cubicBezTo>
                    <a:pt x="21" y="26"/>
                    <a:pt x="22" y="27"/>
                    <a:pt x="21" y="29"/>
                  </a:cubicBezTo>
                  <a:cubicBezTo>
                    <a:pt x="29" y="31"/>
                    <a:pt x="29" y="31"/>
                    <a:pt x="29" y="31"/>
                  </a:cubicBezTo>
                  <a:cubicBezTo>
                    <a:pt x="30" y="27"/>
                    <a:pt x="29" y="23"/>
                    <a:pt x="27" y="22"/>
                  </a:cubicBezTo>
                  <a:cubicBezTo>
                    <a:pt x="26" y="19"/>
                    <a:pt x="22" y="17"/>
                    <a:pt x="19" y="16"/>
                  </a:cubicBezTo>
                  <a:cubicBezTo>
                    <a:pt x="19" y="8"/>
                    <a:pt x="19" y="8"/>
                    <a:pt x="19" y="8"/>
                  </a:cubicBezTo>
                  <a:cubicBezTo>
                    <a:pt x="160" y="8"/>
                    <a:pt x="160" y="8"/>
                    <a:pt x="160" y="8"/>
                  </a:cubicBezTo>
                  <a:cubicBezTo>
                    <a:pt x="177" y="8"/>
                    <a:pt x="192" y="22"/>
                    <a:pt x="192" y="40"/>
                  </a:cubicBezTo>
                  <a:lnTo>
                    <a:pt x="192" y="18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4694" fontAlgn="auto">
                <a:spcBef>
                  <a:spcPts val="0"/>
                </a:spcBef>
                <a:spcAft>
                  <a:spcPts val="0"/>
                </a:spcAft>
              </a:pPr>
              <a:endParaRPr lang="en-US">
                <a:solidFill>
                  <a:srgbClr val="FFFFFF"/>
                </a:solidFill>
                <a:latin typeface="Segoe UI"/>
                <a:cs typeface="+mn-cs"/>
              </a:endParaRPr>
            </a:p>
          </p:txBody>
        </p:sp>
      </p:grpSp>
      <p:grpSp>
        <p:nvGrpSpPr>
          <p:cNvPr id="37" name="Teal Tile"/>
          <p:cNvGrpSpPr/>
          <p:nvPr/>
        </p:nvGrpSpPr>
        <p:grpSpPr>
          <a:xfrm>
            <a:off x="762616" y="4682834"/>
            <a:ext cx="994669" cy="1325880"/>
            <a:chOff x="1020317" y="4686638"/>
            <a:chExt cx="1325880" cy="1325880"/>
          </a:xfrm>
        </p:grpSpPr>
        <p:sp>
          <p:nvSpPr>
            <p:cNvPr id="38" name="Rectangle 37"/>
            <p:cNvSpPr/>
            <p:nvPr/>
          </p:nvSpPr>
          <p:spPr bwMode="auto">
            <a:xfrm>
              <a:off x="1020317" y="4686638"/>
              <a:ext cx="1325880" cy="1325880"/>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39" name="Freeform 13"/>
            <p:cNvSpPr>
              <a:spLocks noEditPoints="1"/>
            </p:cNvSpPr>
            <p:nvPr/>
          </p:nvSpPr>
          <p:spPr bwMode="auto">
            <a:xfrm>
              <a:off x="1455948" y="4930478"/>
              <a:ext cx="454618" cy="838200"/>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defTabSz="1214694" fontAlgn="auto">
                <a:spcBef>
                  <a:spcPts val="0"/>
                </a:spcBef>
                <a:spcAft>
                  <a:spcPts val="0"/>
                </a:spcAft>
              </a:pPr>
              <a:endParaRPr lang="en-US">
                <a:solidFill>
                  <a:srgbClr val="FFFFFF"/>
                </a:solidFill>
                <a:latin typeface="Segoe UI"/>
                <a:cs typeface="+mn-cs"/>
              </a:endParaRPr>
            </a:p>
          </p:txBody>
        </p:sp>
      </p:grpSp>
      <p:grpSp>
        <p:nvGrpSpPr>
          <p:cNvPr id="5" name="Green Tile"/>
          <p:cNvGrpSpPr/>
          <p:nvPr/>
        </p:nvGrpSpPr>
        <p:grpSpPr>
          <a:xfrm>
            <a:off x="1886080" y="4682834"/>
            <a:ext cx="994669" cy="1325880"/>
            <a:chOff x="2514069" y="4682828"/>
            <a:chExt cx="1325880" cy="1325880"/>
          </a:xfrm>
        </p:grpSpPr>
        <p:sp>
          <p:nvSpPr>
            <p:cNvPr id="41" name="Rectangle 40"/>
            <p:cNvSpPr/>
            <p:nvPr/>
          </p:nvSpPr>
          <p:spPr bwMode="auto">
            <a:xfrm>
              <a:off x="2514069" y="4682828"/>
              <a:ext cx="1325880" cy="1325880"/>
            </a:xfrm>
            <a:prstGeom prst="rect">
              <a:avLst/>
            </a:prstGeom>
            <a:solidFill>
              <a:schemeClr val="accent5"/>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46" name="Freeform 73"/>
            <p:cNvSpPr>
              <a:spLocks noEditPoints="1"/>
            </p:cNvSpPr>
            <p:nvPr userDrawn="1"/>
          </p:nvSpPr>
          <p:spPr bwMode="auto">
            <a:xfrm>
              <a:off x="2757463" y="5062311"/>
              <a:ext cx="839092" cy="702557"/>
            </a:xfrm>
            <a:custGeom>
              <a:avLst/>
              <a:gdLst>
                <a:gd name="T0" fmla="*/ 339 w 411"/>
                <a:gd name="T1" fmla="*/ 344 h 344"/>
                <a:gd name="T2" fmla="*/ 334 w 411"/>
                <a:gd name="T3" fmla="*/ 342 h 344"/>
                <a:gd name="T4" fmla="*/ 270 w 411"/>
                <a:gd name="T5" fmla="*/ 277 h 344"/>
                <a:gd name="T6" fmla="*/ 74 w 411"/>
                <a:gd name="T7" fmla="*/ 277 h 344"/>
                <a:gd name="T8" fmla="*/ 0 w 411"/>
                <a:gd name="T9" fmla="*/ 203 h 344"/>
                <a:gd name="T10" fmla="*/ 0 w 411"/>
                <a:gd name="T11" fmla="*/ 74 h 344"/>
                <a:gd name="T12" fmla="*/ 74 w 411"/>
                <a:gd name="T13" fmla="*/ 0 h 344"/>
                <a:gd name="T14" fmla="*/ 338 w 411"/>
                <a:gd name="T15" fmla="*/ 0 h 344"/>
                <a:gd name="T16" fmla="*/ 411 w 411"/>
                <a:gd name="T17" fmla="*/ 74 h 344"/>
                <a:gd name="T18" fmla="*/ 411 w 411"/>
                <a:gd name="T19" fmla="*/ 203 h 344"/>
                <a:gd name="T20" fmla="*/ 347 w 411"/>
                <a:gd name="T21" fmla="*/ 277 h 344"/>
                <a:gd name="T22" fmla="*/ 347 w 411"/>
                <a:gd name="T23" fmla="*/ 337 h 344"/>
                <a:gd name="T24" fmla="*/ 342 w 411"/>
                <a:gd name="T25" fmla="*/ 344 h 344"/>
                <a:gd name="T26" fmla="*/ 339 w 411"/>
                <a:gd name="T27" fmla="*/ 344 h 344"/>
                <a:gd name="T28" fmla="*/ 74 w 411"/>
                <a:gd name="T29" fmla="*/ 15 h 344"/>
                <a:gd name="T30" fmla="*/ 14 w 411"/>
                <a:gd name="T31" fmla="*/ 74 h 344"/>
                <a:gd name="T32" fmla="*/ 14 w 411"/>
                <a:gd name="T33" fmla="*/ 203 h 344"/>
                <a:gd name="T34" fmla="*/ 74 w 411"/>
                <a:gd name="T35" fmla="*/ 262 h 344"/>
                <a:gd name="T36" fmla="*/ 273 w 411"/>
                <a:gd name="T37" fmla="*/ 262 h 344"/>
                <a:gd name="T38" fmla="*/ 278 w 411"/>
                <a:gd name="T39" fmla="*/ 264 h 344"/>
                <a:gd name="T40" fmla="*/ 332 w 411"/>
                <a:gd name="T41" fmla="*/ 319 h 344"/>
                <a:gd name="T42" fmla="*/ 332 w 411"/>
                <a:gd name="T43" fmla="*/ 270 h 344"/>
                <a:gd name="T44" fmla="*/ 339 w 411"/>
                <a:gd name="T45" fmla="*/ 262 h 344"/>
                <a:gd name="T46" fmla="*/ 397 w 411"/>
                <a:gd name="T47" fmla="*/ 203 h 344"/>
                <a:gd name="T48" fmla="*/ 397 w 411"/>
                <a:gd name="T49" fmla="*/ 74 h 344"/>
                <a:gd name="T50" fmla="*/ 338 w 411"/>
                <a:gd name="T51" fmla="*/ 15 h 344"/>
                <a:gd name="T52" fmla="*/ 74 w 411"/>
                <a:gd name="T53" fmla="*/ 1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11" h="344">
                  <a:moveTo>
                    <a:pt x="339" y="344"/>
                  </a:moveTo>
                  <a:cubicBezTo>
                    <a:pt x="337" y="344"/>
                    <a:pt x="336" y="343"/>
                    <a:pt x="334" y="342"/>
                  </a:cubicBezTo>
                  <a:cubicBezTo>
                    <a:pt x="270" y="277"/>
                    <a:pt x="270" y="277"/>
                    <a:pt x="270" y="277"/>
                  </a:cubicBezTo>
                  <a:cubicBezTo>
                    <a:pt x="74" y="277"/>
                    <a:pt x="74" y="277"/>
                    <a:pt x="74" y="277"/>
                  </a:cubicBezTo>
                  <a:cubicBezTo>
                    <a:pt x="33" y="277"/>
                    <a:pt x="0" y="244"/>
                    <a:pt x="0" y="203"/>
                  </a:cubicBezTo>
                  <a:cubicBezTo>
                    <a:pt x="0" y="74"/>
                    <a:pt x="0" y="74"/>
                    <a:pt x="0" y="74"/>
                  </a:cubicBezTo>
                  <a:cubicBezTo>
                    <a:pt x="0" y="33"/>
                    <a:pt x="33" y="0"/>
                    <a:pt x="74" y="0"/>
                  </a:cubicBezTo>
                  <a:cubicBezTo>
                    <a:pt x="338" y="0"/>
                    <a:pt x="338" y="0"/>
                    <a:pt x="338" y="0"/>
                  </a:cubicBezTo>
                  <a:cubicBezTo>
                    <a:pt x="378" y="0"/>
                    <a:pt x="411" y="33"/>
                    <a:pt x="411" y="74"/>
                  </a:cubicBezTo>
                  <a:cubicBezTo>
                    <a:pt x="411" y="203"/>
                    <a:pt x="411" y="203"/>
                    <a:pt x="411" y="203"/>
                  </a:cubicBezTo>
                  <a:cubicBezTo>
                    <a:pt x="411" y="242"/>
                    <a:pt x="384" y="273"/>
                    <a:pt x="347" y="277"/>
                  </a:cubicBezTo>
                  <a:cubicBezTo>
                    <a:pt x="347" y="337"/>
                    <a:pt x="347" y="337"/>
                    <a:pt x="347" y="337"/>
                  </a:cubicBezTo>
                  <a:cubicBezTo>
                    <a:pt x="347" y="340"/>
                    <a:pt x="345" y="342"/>
                    <a:pt x="342" y="344"/>
                  </a:cubicBezTo>
                  <a:cubicBezTo>
                    <a:pt x="341" y="344"/>
                    <a:pt x="340" y="344"/>
                    <a:pt x="339" y="344"/>
                  </a:cubicBezTo>
                  <a:close/>
                  <a:moveTo>
                    <a:pt x="74" y="15"/>
                  </a:moveTo>
                  <a:cubicBezTo>
                    <a:pt x="41" y="15"/>
                    <a:pt x="14" y="41"/>
                    <a:pt x="14" y="74"/>
                  </a:cubicBezTo>
                  <a:cubicBezTo>
                    <a:pt x="14" y="203"/>
                    <a:pt x="14" y="203"/>
                    <a:pt x="14" y="203"/>
                  </a:cubicBezTo>
                  <a:cubicBezTo>
                    <a:pt x="14" y="236"/>
                    <a:pt x="41" y="262"/>
                    <a:pt x="74" y="262"/>
                  </a:cubicBezTo>
                  <a:cubicBezTo>
                    <a:pt x="273" y="262"/>
                    <a:pt x="273" y="262"/>
                    <a:pt x="273" y="262"/>
                  </a:cubicBezTo>
                  <a:cubicBezTo>
                    <a:pt x="275" y="262"/>
                    <a:pt x="277" y="263"/>
                    <a:pt x="278" y="264"/>
                  </a:cubicBezTo>
                  <a:cubicBezTo>
                    <a:pt x="332" y="319"/>
                    <a:pt x="332" y="319"/>
                    <a:pt x="332" y="319"/>
                  </a:cubicBezTo>
                  <a:cubicBezTo>
                    <a:pt x="332" y="270"/>
                    <a:pt x="332" y="270"/>
                    <a:pt x="332" y="270"/>
                  </a:cubicBezTo>
                  <a:cubicBezTo>
                    <a:pt x="332" y="266"/>
                    <a:pt x="335" y="262"/>
                    <a:pt x="339" y="262"/>
                  </a:cubicBezTo>
                  <a:cubicBezTo>
                    <a:pt x="371" y="262"/>
                    <a:pt x="397" y="236"/>
                    <a:pt x="397" y="203"/>
                  </a:cubicBezTo>
                  <a:cubicBezTo>
                    <a:pt x="397" y="74"/>
                    <a:pt x="397" y="74"/>
                    <a:pt x="397" y="74"/>
                  </a:cubicBezTo>
                  <a:cubicBezTo>
                    <a:pt x="397" y="41"/>
                    <a:pt x="370" y="15"/>
                    <a:pt x="338" y="15"/>
                  </a:cubicBezTo>
                  <a:lnTo>
                    <a:pt x="74" y="15"/>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defTabSz="1214694" fontAlgn="auto">
                <a:spcBef>
                  <a:spcPts val="0"/>
                </a:spcBef>
                <a:spcAft>
                  <a:spcPts val="0"/>
                </a:spcAft>
              </a:pPr>
              <a:endParaRPr lang="en-US">
                <a:solidFill>
                  <a:srgbClr val="FFFFFF"/>
                </a:solidFill>
                <a:latin typeface="Segoe UI"/>
                <a:cs typeface="+mn-cs"/>
              </a:endParaRPr>
            </a:p>
          </p:txBody>
        </p:sp>
      </p:grpSp>
      <p:sp useBgFill="1">
        <p:nvSpPr>
          <p:cNvPr id="43" name="Top Mask"/>
          <p:cNvSpPr/>
          <p:nvPr/>
        </p:nvSpPr>
        <p:spPr bwMode="auto">
          <a:xfrm>
            <a:off x="0" y="26"/>
            <a:ext cx="9144000" cy="151447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29" tIns="45563" rIns="91129" bIns="45563" numCol="1" spcCol="0" rtlCol="0" fromWordArt="0" anchor="ctr" anchorCtr="0" forceAA="0" compatLnSpc="1">
            <a:prstTxWarp prst="textNoShape">
              <a:avLst/>
            </a:prstTxWarp>
            <a:noAutofit/>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useBgFill="1">
        <p:nvSpPr>
          <p:cNvPr id="44" name="Right Mask"/>
          <p:cNvSpPr/>
          <p:nvPr/>
        </p:nvSpPr>
        <p:spPr bwMode="auto">
          <a:xfrm>
            <a:off x="8381803" y="1630833"/>
            <a:ext cx="762198" cy="4154983"/>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29" tIns="45563" rIns="91129" bIns="45563" numCol="1" spcCol="0" rtlCol="0" fromWordArt="0" anchor="ctr" anchorCtr="0" forceAA="0" compatLnSpc="1">
            <a:prstTxWarp prst="textNoShape">
              <a:avLst/>
            </a:prstTxWarp>
            <a:noAutofit/>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ctrTitle"/>
          </p:nvPr>
        </p:nvSpPr>
        <p:spPr>
          <a:xfrm>
            <a:off x="3136906" y="3231975"/>
            <a:ext cx="5040038" cy="1232464"/>
          </a:xfrm>
        </p:spPr>
        <p:txBody>
          <a:bodyPr anchor="ctr">
            <a:noAutofit/>
          </a:bodyPr>
          <a:lstStyle>
            <a:lvl1pPr algn="l" defTabSz="911183" rtl="0" eaLnBrk="1" latinLnBrk="0" hangingPunct="1">
              <a:lnSpc>
                <a:spcPct val="90000"/>
              </a:lnSpc>
              <a:spcBef>
                <a:spcPct val="0"/>
              </a:spcBef>
              <a:buNone/>
              <a:defRPr lang="en-US" sz="4000" b="1" kern="1200" cap="none" spc="-100" baseline="0" dirty="0">
                <a:ln w="3175">
                  <a:noFill/>
                </a:ln>
                <a:solidFill>
                  <a:schemeClr val="accent1">
                    <a:alpha val="99000"/>
                  </a:schemeClr>
                </a:solidFill>
                <a:effectLst/>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3136910" y="5029250"/>
            <a:ext cx="5154369" cy="463255"/>
          </a:xfrm>
        </p:spPr>
        <p:txBody>
          <a:bodyPr>
            <a:noAutofit/>
          </a:bodyPr>
          <a:lstStyle>
            <a:lvl1pPr marL="0" indent="0" algn="l" defTabSz="911183" rtl="0" eaLnBrk="1" latinLnBrk="0" hangingPunct="1">
              <a:lnSpc>
                <a:spcPct val="90000"/>
              </a:lnSpc>
              <a:spcBef>
                <a:spcPts val="0"/>
              </a:spcBef>
              <a:buSzPct val="105000"/>
              <a:buFontTx/>
              <a:buNone/>
              <a:defRPr lang="en-US" sz="1600" kern="1200" dirty="0">
                <a:solidFill>
                  <a:schemeClr val="bg1">
                    <a:alpha val="99000"/>
                  </a:schemeClr>
                </a:solidFill>
                <a:latin typeface="Segoe UI" pitchFamily="34" charset="0"/>
                <a:ea typeface="Segoe UI" pitchFamily="34" charset="0"/>
                <a:cs typeface="Segoe UI" pitchFamily="34" charset="0"/>
              </a:defRPr>
            </a:lvl1pPr>
            <a:lvl2pPr marL="455591" indent="0" algn="ctr">
              <a:buNone/>
              <a:defRPr>
                <a:solidFill>
                  <a:schemeClr val="tx1">
                    <a:tint val="75000"/>
                  </a:schemeClr>
                </a:solidFill>
              </a:defRPr>
            </a:lvl2pPr>
            <a:lvl3pPr marL="911183" indent="0" algn="ctr">
              <a:buNone/>
              <a:defRPr>
                <a:solidFill>
                  <a:schemeClr val="tx1">
                    <a:tint val="75000"/>
                  </a:schemeClr>
                </a:solidFill>
              </a:defRPr>
            </a:lvl3pPr>
            <a:lvl4pPr marL="1366781" indent="0" algn="ctr">
              <a:buNone/>
              <a:defRPr>
                <a:solidFill>
                  <a:schemeClr val="tx1">
                    <a:tint val="75000"/>
                  </a:schemeClr>
                </a:solidFill>
              </a:defRPr>
            </a:lvl4pPr>
            <a:lvl5pPr marL="1822364" indent="0" algn="ctr">
              <a:buNone/>
              <a:defRPr>
                <a:solidFill>
                  <a:schemeClr val="tx1">
                    <a:tint val="75000"/>
                  </a:schemeClr>
                </a:solidFill>
              </a:defRPr>
            </a:lvl5pPr>
            <a:lvl6pPr marL="2277949" indent="0" algn="ctr">
              <a:buNone/>
              <a:defRPr>
                <a:solidFill>
                  <a:schemeClr val="tx1">
                    <a:tint val="75000"/>
                  </a:schemeClr>
                </a:solidFill>
              </a:defRPr>
            </a:lvl6pPr>
            <a:lvl7pPr marL="2733550" indent="0" algn="ctr">
              <a:buNone/>
              <a:defRPr>
                <a:solidFill>
                  <a:schemeClr val="tx1">
                    <a:tint val="75000"/>
                  </a:schemeClr>
                </a:solidFill>
              </a:defRPr>
            </a:lvl7pPr>
            <a:lvl8pPr marL="3189136" indent="0" algn="ctr">
              <a:buNone/>
              <a:defRPr>
                <a:solidFill>
                  <a:schemeClr val="tx1">
                    <a:tint val="75000"/>
                  </a:schemeClr>
                </a:solidFill>
              </a:defRPr>
            </a:lvl8pPr>
            <a:lvl9pPr marL="3644729" indent="0" algn="ctr">
              <a:buNone/>
              <a:defRPr>
                <a:solidFill>
                  <a:schemeClr val="tx1">
                    <a:tint val="75000"/>
                  </a:schemeClr>
                </a:solidFill>
              </a:defRPr>
            </a:lvl9pPr>
          </a:lstStyle>
          <a:p>
            <a:r>
              <a:rPr lang="en-US" smtClean="0"/>
              <a:t>Click to edit Master subtitle style</a:t>
            </a:r>
            <a:endParaRPr lang="en-US" dirty="0"/>
          </a:p>
        </p:txBody>
      </p:sp>
      <p:sp useBgFill="1">
        <p:nvSpPr>
          <p:cNvPr id="45" name="Bottom Mask"/>
          <p:cNvSpPr/>
          <p:nvPr/>
        </p:nvSpPr>
        <p:spPr bwMode="auto">
          <a:xfrm>
            <a:off x="5" y="6010323"/>
            <a:ext cx="9144001" cy="84772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129" tIns="45563" rIns="91129" bIns="45563" numCol="1" spcCol="0" rtlCol="0" fromWordArt="0" anchor="ctr" anchorCtr="0" forceAA="0" compatLnSpc="1">
            <a:prstTxWarp prst="textNoShape">
              <a:avLst/>
            </a:prstTxWarp>
            <a:noAutofit/>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Tree>
    <p:extLst>
      <p:ext uri="{BB962C8B-B14F-4D97-AF65-F5344CB8AC3E}">
        <p14:creationId xmlns:p14="http://schemas.microsoft.com/office/powerpoint/2010/main" val="1241117649"/>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Section Titl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9439" y="1600811"/>
            <a:ext cx="8363938" cy="2437590"/>
          </a:xfrm>
        </p:spPr>
        <p:txBody>
          <a:bodyPr anchor="b" anchorCtr="0"/>
          <a:lstStyle>
            <a:lvl1pPr>
              <a:defRPr sz="8800" spc="-300" baseline="0">
                <a:solidFill>
                  <a:schemeClr val="tx1">
                    <a:alpha val="99000"/>
                  </a:schemeClr>
                </a:solidFill>
              </a:defRPr>
            </a:lvl1pPr>
          </a:lstStyle>
          <a:p>
            <a:r>
              <a:rPr lang="en-US" dirty="0" smtClean="0"/>
              <a:t>Click to edit title style</a:t>
            </a:r>
            <a:endParaRPr lang="en-US" dirty="0"/>
          </a:p>
        </p:txBody>
      </p:sp>
    </p:spTree>
    <p:extLst>
      <p:ext uri="{BB962C8B-B14F-4D97-AF65-F5344CB8AC3E}">
        <p14:creationId xmlns:p14="http://schemas.microsoft.com/office/powerpoint/2010/main" val="1461306318"/>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Demo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itle Tile"/>
          <p:cNvSpPr/>
          <p:nvPr/>
        </p:nvSpPr>
        <p:spPr bwMode="auto">
          <a:xfrm>
            <a:off x="3008309" y="3187152"/>
            <a:ext cx="5373499"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8" name="Arrow Bar"/>
          <p:cNvSpPr/>
          <p:nvPr/>
        </p:nvSpPr>
        <p:spPr bwMode="auto">
          <a:xfrm>
            <a:off x="3008306" y="1514500"/>
            <a:ext cx="5373499" cy="1499616"/>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9" name="Circle Arrow"/>
          <p:cNvSpPr>
            <a:spLocks noEditPoints="1"/>
          </p:cNvSpPr>
          <p:nvPr/>
        </p:nvSpPr>
        <p:spPr bwMode="auto">
          <a:xfrm rot="5400000">
            <a:off x="7358062" y="1978150"/>
            <a:ext cx="841375"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133" tIns="45568" rIns="91133" bIns="45568" numCol="1" anchor="t" anchorCtr="0" compatLnSpc="1">
            <a:prstTxWarp prst="textNoShape">
              <a:avLst/>
            </a:prstTxWarp>
          </a:bodyPr>
          <a:lstStyle/>
          <a:p>
            <a:pPr defTabSz="1214694" fontAlgn="auto">
              <a:spcBef>
                <a:spcPts val="0"/>
              </a:spcBef>
              <a:spcAft>
                <a:spcPts val="0"/>
              </a:spcAft>
            </a:pPr>
            <a:endParaRPr lang="en-US">
              <a:solidFill>
                <a:srgbClr val="FFFFFF"/>
              </a:solidFill>
              <a:latin typeface="Segoe UI"/>
              <a:cs typeface="+mn-cs"/>
            </a:endParaRPr>
          </a:p>
        </p:txBody>
      </p:sp>
      <p:sp>
        <p:nvSpPr>
          <p:cNvPr id="10" name="TechEd Tile"/>
          <p:cNvSpPr/>
          <p:nvPr/>
        </p:nvSpPr>
        <p:spPr bwMode="auto">
          <a:xfrm>
            <a:off x="766754" y="1514500"/>
            <a:ext cx="2119674"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11" name="Rectangle 10"/>
          <p:cNvSpPr/>
          <p:nvPr/>
        </p:nvSpPr>
        <p:spPr bwMode="auto">
          <a:xfrm>
            <a:off x="1886080" y="3185267"/>
            <a:ext cx="994669" cy="1325880"/>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12" name="Rectangle 11"/>
          <p:cNvSpPr/>
          <p:nvPr/>
        </p:nvSpPr>
        <p:spPr bwMode="auto">
          <a:xfrm>
            <a:off x="762616" y="4682834"/>
            <a:ext cx="994669" cy="1325880"/>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13" name="Rectangle 12"/>
          <p:cNvSpPr/>
          <p:nvPr/>
        </p:nvSpPr>
        <p:spPr bwMode="auto">
          <a:xfrm>
            <a:off x="1886080" y="4682834"/>
            <a:ext cx="994669" cy="1325880"/>
          </a:xfrm>
          <a:prstGeom prst="rect">
            <a:avLst/>
          </a:prstGeom>
          <a:solidFill>
            <a:schemeClr val="accent5"/>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15" name="Rectangle 14"/>
          <p:cNvSpPr/>
          <p:nvPr/>
        </p:nvSpPr>
        <p:spPr bwMode="auto">
          <a:xfrm>
            <a:off x="762584" y="3185280"/>
            <a:ext cx="2118133" cy="2823443"/>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7" name="Text Placeholder 6"/>
          <p:cNvSpPr>
            <a:spLocks noGrp="1"/>
          </p:cNvSpPr>
          <p:nvPr>
            <p:ph type="body" sz="quarter" idx="10" hasCustomPrompt="1"/>
          </p:nvPr>
        </p:nvSpPr>
        <p:spPr>
          <a:xfrm>
            <a:off x="3072823" y="1635466"/>
            <a:ext cx="5191598" cy="1378644"/>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5500" b="1" kern="1200" cap="none" spc="-100" baseline="0" dirty="0" smtClean="0">
                <a:ln w="3175">
                  <a:noFill/>
                </a:ln>
                <a:solidFill>
                  <a:schemeClr val="tx1">
                    <a:alpha val="99000"/>
                  </a:schemeClr>
                </a:solidFill>
                <a:effectLst/>
                <a:latin typeface="+mn-lt"/>
                <a:ea typeface="+mn-ea"/>
                <a:cs typeface="Arial" charset="0"/>
              </a:defRPr>
            </a:lvl1pPr>
          </a:lstStyle>
          <a:p>
            <a:pPr lvl="0"/>
            <a:r>
              <a:rPr lang="en-US" dirty="0" smtClean="0"/>
              <a:t>Demo</a:t>
            </a:r>
          </a:p>
        </p:txBody>
      </p:sp>
      <p:sp>
        <p:nvSpPr>
          <p:cNvPr id="3" name="Subtitle 2"/>
          <p:cNvSpPr>
            <a:spLocks noGrp="1"/>
          </p:cNvSpPr>
          <p:nvPr>
            <p:ph type="subTitle" idx="1"/>
          </p:nvPr>
        </p:nvSpPr>
        <p:spPr>
          <a:xfrm>
            <a:off x="3072865" y="4884121"/>
            <a:ext cx="5189183" cy="461665"/>
          </a:xfrm>
        </p:spPr>
        <p:txBody>
          <a:bodyPr>
            <a:noAutofit/>
          </a:bodyPr>
          <a:lstStyle>
            <a:lvl1pPr marL="0" indent="0" algn="l">
              <a:lnSpc>
                <a:spcPct val="90000"/>
              </a:lnSpc>
              <a:spcBef>
                <a:spcPts val="0"/>
              </a:spcBef>
              <a:buNone/>
              <a:defRPr lang="en-US" sz="1600" kern="1200" spc="0" baseline="0" dirty="0">
                <a:solidFill>
                  <a:schemeClr val="tx2">
                    <a:alpha val="99000"/>
                  </a:schemeClr>
                </a:solidFill>
                <a:latin typeface="+mj-lt"/>
                <a:ea typeface="+mn-ea"/>
                <a:cs typeface="+mn-cs"/>
              </a:defRPr>
            </a:lvl1pPr>
            <a:lvl2pPr marL="455591" indent="0" algn="ctr">
              <a:buNone/>
              <a:defRPr>
                <a:solidFill>
                  <a:schemeClr val="tx1">
                    <a:tint val="75000"/>
                  </a:schemeClr>
                </a:solidFill>
              </a:defRPr>
            </a:lvl2pPr>
            <a:lvl3pPr marL="911183" indent="0" algn="ctr">
              <a:buNone/>
              <a:defRPr>
                <a:solidFill>
                  <a:schemeClr val="tx1">
                    <a:tint val="75000"/>
                  </a:schemeClr>
                </a:solidFill>
              </a:defRPr>
            </a:lvl3pPr>
            <a:lvl4pPr marL="1366781" indent="0" algn="ctr">
              <a:buNone/>
              <a:defRPr>
                <a:solidFill>
                  <a:schemeClr val="tx1">
                    <a:tint val="75000"/>
                  </a:schemeClr>
                </a:solidFill>
              </a:defRPr>
            </a:lvl4pPr>
            <a:lvl5pPr marL="1822364" indent="0" algn="ctr">
              <a:buNone/>
              <a:defRPr>
                <a:solidFill>
                  <a:schemeClr val="tx1">
                    <a:tint val="75000"/>
                  </a:schemeClr>
                </a:solidFill>
              </a:defRPr>
            </a:lvl5pPr>
            <a:lvl6pPr marL="2277949" indent="0" algn="ctr">
              <a:buNone/>
              <a:defRPr>
                <a:solidFill>
                  <a:schemeClr val="tx1">
                    <a:tint val="75000"/>
                  </a:schemeClr>
                </a:solidFill>
              </a:defRPr>
            </a:lvl6pPr>
            <a:lvl7pPr marL="2733550" indent="0" algn="ctr">
              <a:buNone/>
              <a:defRPr>
                <a:solidFill>
                  <a:schemeClr val="tx1">
                    <a:tint val="75000"/>
                  </a:schemeClr>
                </a:solidFill>
              </a:defRPr>
            </a:lvl7pPr>
            <a:lvl8pPr marL="3189136" indent="0" algn="ctr">
              <a:buNone/>
              <a:defRPr>
                <a:solidFill>
                  <a:schemeClr val="tx1">
                    <a:tint val="75000"/>
                  </a:schemeClr>
                </a:solidFill>
              </a:defRPr>
            </a:lvl8pPr>
            <a:lvl9pPr marL="3644729" indent="0" algn="ctr">
              <a:buNone/>
              <a:defRPr>
                <a:solidFill>
                  <a:schemeClr val="tx1">
                    <a:tint val="75000"/>
                  </a:schemeClr>
                </a:solidFill>
              </a:defRPr>
            </a:lvl9pPr>
          </a:lstStyle>
          <a:p>
            <a:pPr marL="0" marR="0" lvl="0" indent="0" algn="l" defTabSz="911183"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5" name="Text Placeholder 4"/>
          <p:cNvSpPr>
            <a:spLocks noGrp="1"/>
          </p:cNvSpPr>
          <p:nvPr>
            <p:ph type="body" sz="quarter" idx="11"/>
          </p:nvPr>
        </p:nvSpPr>
        <p:spPr>
          <a:xfrm>
            <a:off x="3072824" y="3391159"/>
            <a:ext cx="5189184" cy="914096"/>
          </a:xfrm>
        </p:spPr>
        <p:txBody>
          <a:bodyPr wrap="square" anchor="ctr">
            <a:noAutofit/>
          </a:bodyPr>
          <a:lstStyle>
            <a:lvl1pPr marL="0" indent="0">
              <a:buNone/>
              <a:defRPr sz="4000" b="1" spc="-100" baseline="0">
                <a:solidFill>
                  <a:schemeClr val="accent2">
                    <a:alpha val="99000"/>
                  </a:schemeClr>
                </a:solidFill>
                <a:latin typeface="+mn-lt"/>
              </a:defRPr>
            </a:lvl1pPr>
          </a:lstStyle>
          <a:p>
            <a:pPr lvl="0"/>
            <a:r>
              <a:rPr lang="en-US" smtClean="0"/>
              <a:t>Click to edit Master text styles</a:t>
            </a:r>
          </a:p>
        </p:txBody>
      </p:sp>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114" y="1750012"/>
            <a:ext cx="1979351" cy="1087555"/>
          </a:xfrm>
          <a:prstGeom prst="rect">
            <a:avLst/>
          </a:prstGeom>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3589" y="3519534"/>
            <a:ext cx="1624155" cy="2125612"/>
          </a:xfrm>
          <a:prstGeom prst="rect">
            <a:avLst/>
          </a:prstGeom>
        </p:spPr>
      </p:pic>
    </p:spTree>
    <p:extLst>
      <p:ext uri="{BB962C8B-B14F-4D97-AF65-F5344CB8AC3E}">
        <p14:creationId xmlns:p14="http://schemas.microsoft.com/office/powerpoint/2010/main" val="30322709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1_Video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itle Tile"/>
          <p:cNvSpPr/>
          <p:nvPr/>
        </p:nvSpPr>
        <p:spPr bwMode="auto">
          <a:xfrm>
            <a:off x="3008309" y="3187152"/>
            <a:ext cx="5373499"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8" name="Arrow Bar"/>
          <p:cNvSpPr/>
          <p:nvPr/>
        </p:nvSpPr>
        <p:spPr bwMode="auto">
          <a:xfrm>
            <a:off x="3008306" y="1514500"/>
            <a:ext cx="5373499" cy="1499616"/>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9" name="Circle Arrow"/>
          <p:cNvSpPr>
            <a:spLocks noEditPoints="1"/>
          </p:cNvSpPr>
          <p:nvPr/>
        </p:nvSpPr>
        <p:spPr bwMode="auto">
          <a:xfrm rot="5400000">
            <a:off x="7358062" y="1978150"/>
            <a:ext cx="841375"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133" tIns="45568" rIns="91133" bIns="45568" numCol="1" anchor="t" anchorCtr="0" compatLnSpc="1">
            <a:prstTxWarp prst="textNoShape">
              <a:avLst/>
            </a:prstTxWarp>
          </a:bodyPr>
          <a:lstStyle/>
          <a:p>
            <a:pPr defTabSz="1214694" fontAlgn="auto">
              <a:spcBef>
                <a:spcPts val="0"/>
              </a:spcBef>
              <a:spcAft>
                <a:spcPts val="0"/>
              </a:spcAft>
            </a:pPr>
            <a:endParaRPr lang="en-US">
              <a:solidFill>
                <a:srgbClr val="FFFFFF"/>
              </a:solidFill>
              <a:latin typeface="Segoe UI"/>
              <a:cs typeface="+mn-cs"/>
            </a:endParaRPr>
          </a:p>
        </p:txBody>
      </p:sp>
      <p:sp>
        <p:nvSpPr>
          <p:cNvPr id="10" name="TechEd Tile"/>
          <p:cNvSpPr/>
          <p:nvPr/>
        </p:nvSpPr>
        <p:spPr bwMode="auto">
          <a:xfrm>
            <a:off x="766754" y="1514500"/>
            <a:ext cx="2119674"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15" name="Rectangle 14"/>
          <p:cNvSpPr/>
          <p:nvPr/>
        </p:nvSpPr>
        <p:spPr bwMode="auto">
          <a:xfrm>
            <a:off x="762584" y="3185280"/>
            <a:ext cx="2118133" cy="2823443"/>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7" name="Text Placeholder 6"/>
          <p:cNvSpPr>
            <a:spLocks noGrp="1"/>
          </p:cNvSpPr>
          <p:nvPr>
            <p:ph type="body" sz="quarter" idx="10" hasCustomPrompt="1"/>
          </p:nvPr>
        </p:nvSpPr>
        <p:spPr>
          <a:xfrm>
            <a:off x="3072826" y="1635466"/>
            <a:ext cx="5181506" cy="1378644"/>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5500" b="1" kern="1200" cap="none" spc="-100" baseline="0" dirty="0" smtClean="0">
                <a:ln w="3175">
                  <a:noFill/>
                </a:ln>
                <a:solidFill>
                  <a:schemeClr val="tx1">
                    <a:alpha val="99000"/>
                  </a:schemeClr>
                </a:solidFill>
                <a:effectLst/>
                <a:latin typeface="+mn-lt"/>
                <a:ea typeface="+mn-ea"/>
                <a:cs typeface="Arial" charset="0"/>
              </a:defRPr>
            </a:lvl1pPr>
          </a:lstStyle>
          <a:p>
            <a:pPr lvl="0"/>
            <a:r>
              <a:rPr lang="en-US" dirty="0" smtClean="0"/>
              <a:t>Video</a:t>
            </a:r>
          </a:p>
        </p:txBody>
      </p:sp>
      <p:sp>
        <p:nvSpPr>
          <p:cNvPr id="3" name="Subtitle 2"/>
          <p:cNvSpPr>
            <a:spLocks noGrp="1"/>
          </p:cNvSpPr>
          <p:nvPr>
            <p:ph type="subTitle" idx="1"/>
          </p:nvPr>
        </p:nvSpPr>
        <p:spPr>
          <a:xfrm>
            <a:off x="3072857" y="4884121"/>
            <a:ext cx="5179095" cy="461665"/>
          </a:xfrm>
        </p:spPr>
        <p:txBody>
          <a:bodyPr>
            <a:noAutofit/>
          </a:bodyPr>
          <a:lstStyle>
            <a:lvl1pPr marL="0" indent="0" algn="l">
              <a:lnSpc>
                <a:spcPct val="90000"/>
              </a:lnSpc>
              <a:spcBef>
                <a:spcPts val="0"/>
              </a:spcBef>
              <a:buNone/>
              <a:defRPr lang="en-US" sz="1600" kern="1200" spc="0" baseline="0" dirty="0">
                <a:solidFill>
                  <a:schemeClr val="tx2">
                    <a:alpha val="99000"/>
                  </a:schemeClr>
                </a:solidFill>
                <a:latin typeface="+mj-lt"/>
                <a:ea typeface="+mn-ea"/>
                <a:cs typeface="+mn-cs"/>
              </a:defRPr>
            </a:lvl1pPr>
            <a:lvl2pPr marL="455591" indent="0" algn="ctr">
              <a:buNone/>
              <a:defRPr>
                <a:solidFill>
                  <a:schemeClr val="tx1">
                    <a:tint val="75000"/>
                  </a:schemeClr>
                </a:solidFill>
              </a:defRPr>
            </a:lvl2pPr>
            <a:lvl3pPr marL="911183" indent="0" algn="ctr">
              <a:buNone/>
              <a:defRPr>
                <a:solidFill>
                  <a:schemeClr val="tx1">
                    <a:tint val="75000"/>
                  </a:schemeClr>
                </a:solidFill>
              </a:defRPr>
            </a:lvl3pPr>
            <a:lvl4pPr marL="1366781" indent="0" algn="ctr">
              <a:buNone/>
              <a:defRPr>
                <a:solidFill>
                  <a:schemeClr val="tx1">
                    <a:tint val="75000"/>
                  </a:schemeClr>
                </a:solidFill>
              </a:defRPr>
            </a:lvl4pPr>
            <a:lvl5pPr marL="1822364" indent="0" algn="ctr">
              <a:buNone/>
              <a:defRPr>
                <a:solidFill>
                  <a:schemeClr val="tx1">
                    <a:tint val="75000"/>
                  </a:schemeClr>
                </a:solidFill>
              </a:defRPr>
            </a:lvl5pPr>
            <a:lvl6pPr marL="2277949" indent="0" algn="ctr">
              <a:buNone/>
              <a:defRPr>
                <a:solidFill>
                  <a:schemeClr val="tx1">
                    <a:tint val="75000"/>
                  </a:schemeClr>
                </a:solidFill>
              </a:defRPr>
            </a:lvl6pPr>
            <a:lvl7pPr marL="2733550" indent="0" algn="ctr">
              <a:buNone/>
              <a:defRPr>
                <a:solidFill>
                  <a:schemeClr val="tx1">
                    <a:tint val="75000"/>
                  </a:schemeClr>
                </a:solidFill>
              </a:defRPr>
            </a:lvl7pPr>
            <a:lvl8pPr marL="3189136" indent="0" algn="ctr">
              <a:buNone/>
              <a:defRPr>
                <a:solidFill>
                  <a:schemeClr val="tx1">
                    <a:tint val="75000"/>
                  </a:schemeClr>
                </a:solidFill>
              </a:defRPr>
            </a:lvl8pPr>
            <a:lvl9pPr marL="3644729" indent="0" algn="ctr">
              <a:buNone/>
              <a:defRPr>
                <a:solidFill>
                  <a:schemeClr val="tx1">
                    <a:tint val="75000"/>
                  </a:schemeClr>
                </a:solidFill>
              </a:defRPr>
            </a:lvl9pPr>
          </a:lstStyle>
          <a:p>
            <a:pPr marL="0" marR="0" lvl="0" indent="0" algn="l" defTabSz="911183"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5" name="Text Placeholder 4"/>
          <p:cNvSpPr>
            <a:spLocks noGrp="1"/>
          </p:cNvSpPr>
          <p:nvPr>
            <p:ph type="body" sz="quarter" idx="11"/>
          </p:nvPr>
        </p:nvSpPr>
        <p:spPr>
          <a:xfrm>
            <a:off x="3072825" y="3391159"/>
            <a:ext cx="5179096" cy="914096"/>
          </a:xfrm>
        </p:spPr>
        <p:txBody>
          <a:bodyPr wrap="square" anchor="ctr">
            <a:noAutofit/>
          </a:bodyPr>
          <a:lstStyle>
            <a:lvl1pPr marL="0" indent="0">
              <a:buNone/>
              <a:defRPr sz="4000" b="1" spc="-100" baseline="0">
                <a:solidFill>
                  <a:schemeClr val="accent3">
                    <a:alpha val="99000"/>
                  </a:schemeClr>
                </a:solidFill>
                <a:latin typeface="+mn-lt"/>
              </a:defRPr>
            </a:lvl1pPr>
          </a:lstStyle>
          <a:p>
            <a:pPr lvl="0"/>
            <a:r>
              <a:rPr lang="en-US" smtClean="0"/>
              <a:t>Click to edit Master text styles</a:t>
            </a:r>
          </a:p>
        </p:txBody>
      </p:sp>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114" y="1750012"/>
            <a:ext cx="1979351" cy="1087555"/>
          </a:xfrm>
          <a:prstGeom prst="rect">
            <a:avLst/>
          </a:prstGeom>
        </p:spPr>
      </p:pic>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l="26707" t="18131" r="23736" b="9074"/>
          <a:stretch/>
        </p:blipFill>
        <p:spPr bwMode="black">
          <a:xfrm>
            <a:off x="918003" y="3536616"/>
            <a:ext cx="1785562" cy="2097743"/>
          </a:xfrm>
          <a:prstGeom prst="rect">
            <a:avLst/>
          </a:prstGeom>
        </p:spPr>
      </p:pic>
    </p:spTree>
    <p:extLst>
      <p:ext uri="{BB962C8B-B14F-4D97-AF65-F5344CB8AC3E}">
        <p14:creationId xmlns:p14="http://schemas.microsoft.com/office/powerpoint/2010/main" val="196780618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2_Partner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itle Tile"/>
          <p:cNvSpPr/>
          <p:nvPr/>
        </p:nvSpPr>
        <p:spPr bwMode="auto">
          <a:xfrm>
            <a:off x="3008309" y="3187152"/>
            <a:ext cx="5373499"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8" name="Arrow Bar"/>
          <p:cNvSpPr/>
          <p:nvPr/>
        </p:nvSpPr>
        <p:spPr bwMode="auto">
          <a:xfrm>
            <a:off x="3008306" y="1514500"/>
            <a:ext cx="5373499" cy="1499616"/>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9" name="Circle Arrow"/>
          <p:cNvSpPr>
            <a:spLocks noEditPoints="1"/>
          </p:cNvSpPr>
          <p:nvPr/>
        </p:nvSpPr>
        <p:spPr bwMode="auto">
          <a:xfrm rot="5400000">
            <a:off x="7358062" y="1978150"/>
            <a:ext cx="841375"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133" tIns="45568" rIns="91133" bIns="45568" numCol="1" anchor="t" anchorCtr="0" compatLnSpc="1">
            <a:prstTxWarp prst="textNoShape">
              <a:avLst/>
            </a:prstTxWarp>
          </a:bodyPr>
          <a:lstStyle/>
          <a:p>
            <a:pPr defTabSz="1214694" fontAlgn="auto">
              <a:spcBef>
                <a:spcPts val="0"/>
              </a:spcBef>
              <a:spcAft>
                <a:spcPts val="0"/>
              </a:spcAft>
            </a:pPr>
            <a:endParaRPr lang="en-US">
              <a:solidFill>
                <a:srgbClr val="FFFFFF"/>
              </a:solidFill>
              <a:latin typeface="Segoe UI"/>
              <a:cs typeface="+mn-cs"/>
            </a:endParaRPr>
          </a:p>
        </p:txBody>
      </p:sp>
      <p:sp>
        <p:nvSpPr>
          <p:cNvPr id="10" name="TechEd Tile"/>
          <p:cNvSpPr/>
          <p:nvPr/>
        </p:nvSpPr>
        <p:spPr bwMode="auto">
          <a:xfrm>
            <a:off x="766754" y="1514500"/>
            <a:ext cx="2119674"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15" name="Rectangle 14"/>
          <p:cNvSpPr/>
          <p:nvPr/>
        </p:nvSpPr>
        <p:spPr bwMode="auto">
          <a:xfrm>
            <a:off x="762584" y="3185280"/>
            <a:ext cx="2118133" cy="2823443"/>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7" name="Text Placeholder 6"/>
          <p:cNvSpPr>
            <a:spLocks noGrp="1"/>
          </p:cNvSpPr>
          <p:nvPr>
            <p:ph type="body" sz="quarter" idx="10" hasCustomPrompt="1"/>
          </p:nvPr>
        </p:nvSpPr>
        <p:spPr>
          <a:xfrm>
            <a:off x="3072826" y="1635466"/>
            <a:ext cx="5181506" cy="1378644"/>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5500" b="1" kern="1200" cap="none" spc="-100" baseline="0" dirty="0" smtClean="0">
                <a:ln w="3175">
                  <a:noFill/>
                </a:ln>
                <a:solidFill>
                  <a:schemeClr val="tx1">
                    <a:alpha val="99000"/>
                  </a:schemeClr>
                </a:solidFill>
                <a:effectLst/>
                <a:latin typeface="+mn-lt"/>
                <a:ea typeface="+mn-ea"/>
                <a:cs typeface="Arial" charset="0"/>
              </a:defRPr>
            </a:lvl1pPr>
          </a:lstStyle>
          <a:p>
            <a:pPr lvl="0"/>
            <a:r>
              <a:rPr lang="en-US" dirty="0" smtClean="0"/>
              <a:t>Partner</a:t>
            </a:r>
          </a:p>
        </p:txBody>
      </p:sp>
      <p:sp>
        <p:nvSpPr>
          <p:cNvPr id="3" name="Subtitle 2"/>
          <p:cNvSpPr>
            <a:spLocks noGrp="1"/>
          </p:cNvSpPr>
          <p:nvPr>
            <p:ph type="subTitle" idx="1"/>
          </p:nvPr>
        </p:nvSpPr>
        <p:spPr>
          <a:xfrm>
            <a:off x="3072857" y="4884121"/>
            <a:ext cx="5179095" cy="461665"/>
          </a:xfrm>
        </p:spPr>
        <p:txBody>
          <a:bodyPr>
            <a:noAutofit/>
          </a:bodyPr>
          <a:lstStyle>
            <a:lvl1pPr marL="0" indent="0" algn="l">
              <a:lnSpc>
                <a:spcPct val="90000"/>
              </a:lnSpc>
              <a:spcBef>
                <a:spcPts val="0"/>
              </a:spcBef>
              <a:buNone/>
              <a:defRPr lang="en-US" sz="1600" kern="1200" spc="0" baseline="0" dirty="0">
                <a:solidFill>
                  <a:schemeClr val="tx2">
                    <a:alpha val="99000"/>
                  </a:schemeClr>
                </a:solidFill>
                <a:latin typeface="+mj-lt"/>
                <a:ea typeface="+mn-ea"/>
                <a:cs typeface="+mn-cs"/>
              </a:defRPr>
            </a:lvl1pPr>
            <a:lvl2pPr marL="455591" indent="0" algn="ctr">
              <a:buNone/>
              <a:defRPr>
                <a:solidFill>
                  <a:schemeClr val="tx1">
                    <a:tint val="75000"/>
                  </a:schemeClr>
                </a:solidFill>
              </a:defRPr>
            </a:lvl2pPr>
            <a:lvl3pPr marL="911183" indent="0" algn="ctr">
              <a:buNone/>
              <a:defRPr>
                <a:solidFill>
                  <a:schemeClr val="tx1">
                    <a:tint val="75000"/>
                  </a:schemeClr>
                </a:solidFill>
              </a:defRPr>
            </a:lvl3pPr>
            <a:lvl4pPr marL="1366781" indent="0" algn="ctr">
              <a:buNone/>
              <a:defRPr>
                <a:solidFill>
                  <a:schemeClr val="tx1">
                    <a:tint val="75000"/>
                  </a:schemeClr>
                </a:solidFill>
              </a:defRPr>
            </a:lvl4pPr>
            <a:lvl5pPr marL="1822364" indent="0" algn="ctr">
              <a:buNone/>
              <a:defRPr>
                <a:solidFill>
                  <a:schemeClr val="tx1">
                    <a:tint val="75000"/>
                  </a:schemeClr>
                </a:solidFill>
              </a:defRPr>
            </a:lvl5pPr>
            <a:lvl6pPr marL="2277949" indent="0" algn="ctr">
              <a:buNone/>
              <a:defRPr>
                <a:solidFill>
                  <a:schemeClr val="tx1">
                    <a:tint val="75000"/>
                  </a:schemeClr>
                </a:solidFill>
              </a:defRPr>
            </a:lvl6pPr>
            <a:lvl7pPr marL="2733550" indent="0" algn="ctr">
              <a:buNone/>
              <a:defRPr>
                <a:solidFill>
                  <a:schemeClr val="tx1">
                    <a:tint val="75000"/>
                  </a:schemeClr>
                </a:solidFill>
              </a:defRPr>
            </a:lvl7pPr>
            <a:lvl8pPr marL="3189136" indent="0" algn="ctr">
              <a:buNone/>
              <a:defRPr>
                <a:solidFill>
                  <a:schemeClr val="tx1">
                    <a:tint val="75000"/>
                  </a:schemeClr>
                </a:solidFill>
              </a:defRPr>
            </a:lvl8pPr>
            <a:lvl9pPr marL="3644729" indent="0" algn="ctr">
              <a:buNone/>
              <a:defRPr>
                <a:solidFill>
                  <a:schemeClr val="tx1">
                    <a:tint val="75000"/>
                  </a:schemeClr>
                </a:solidFill>
              </a:defRPr>
            </a:lvl9pPr>
          </a:lstStyle>
          <a:p>
            <a:pPr marL="0" marR="0" lvl="0" indent="0" algn="l" defTabSz="911183"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5" name="Text Placeholder 4"/>
          <p:cNvSpPr>
            <a:spLocks noGrp="1"/>
          </p:cNvSpPr>
          <p:nvPr>
            <p:ph type="body" sz="quarter" idx="11"/>
          </p:nvPr>
        </p:nvSpPr>
        <p:spPr>
          <a:xfrm>
            <a:off x="3072825" y="3391159"/>
            <a:ext cx="5179096" cy="914096"/>
          </a:xfrm>
        </p:spPr>
        <p:txBody>
          <a:bodyPr wrap="square" anchor="ctr">
            <a:noAutofit/>
          </a:bodyPr>
          <a:lstStyle>
            <a:lvl1pPr marL="0" indent="0">
              <a:buNone/>
              <a:defRPr sz="4000" b="1" spc="-100" baseline="0">
                <a:solidFill>
                  <a:schemeClr val="accent1">
                    <a:alpha val="99000"/>
                  </a:schemeClr>
                </a:solidFill>
                <a:latin typeface="+mn-lt"/>
              </a:defRPr>
            </a:lvl1pPr>
          </a:lstStyle>
          <a:p>
            <a:pPr lvl="0"/>
            <a:r>
              <a:rPr lang="en-US" smtClean="0"/>
              <a:t>Click to edit Master text styles</a:t>
            </a:r>
          </a:p>
        </p:txBody>
      </p:sp>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114" y="1750012"/>
            <a:ext cx="1979351" cy="1087555"/>
          </a:xfrm>
          <a:prstGeom prst="rect">
            <a:avLst/>
          </a:prstGeom>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8433" y="3516412"/>
            <a:ext cx="1718713" cy="2249365"/>
          </a:xfrm>
          <a:prstGeom prst="rect">
            <a:avLst/>
          </a:prstGeom>
        </p:spPr>
      </p:pic>
    </p:spTree>
    <p:extLst>
      <p:ext uri="{BB962C8B-B14F-4D97-AF65-F5344CB8AC3E}">
        <p14:creationId xmlns:p14="http://schemas.microsoft.com/office/powerpoint/2010/main" val="31703136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4_Customer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itle Tile"/>
          <p:cNvSpPr/>
          <p:nvPr/>
        </p:nvSpPr>
        <p:spPr bwMode="auto">
          <a:xfrm>
            <a:off x="3008309" y="3187152"/>
            <a:ext cx="5373499"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8" name="Arrow Bar"/>
          <p:cNvSpPr/>
          <p:nvPr/>
        </p:nvSpPr>
        <p:spPr bwMode="auto">
          <a:xfrm>
            <a:off x="3008306" y="1514500"/>
            <a:ext cx="5373499" cy="1499616"/>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9" name="Circle Arrow"/>
          <p:cNvSpPr>
            <a:spLocks noEditPoints="1"/>
          </p:cNvSpPr>
          <p:nvPr/>
        </p:nvSpPr>
        <p:spPr bwMode="auto">
          <a:xfrm rot="5400000">
            <a:off x="7358062" y="1978150"/>
            <a:ext cx="841375"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133" tIns="45568" rIns="91133" bIns="45568" numCol="1" anchor="t" anchorCtr="0" compatLnSpc="1">
            <a:prstTxWarp prst="textNoShape">
              <a:avLst/>
            </a:prstTxWarp>
          </a:bodyPr>
          <a:lstStyle/>
          <a:p>
            <a:pPr defTabSz="1214694" fontAlgn="auto">
              <a:spcBef>
                <a:spcPts val="0"/>
              </a:spcBef>
              <a:spcAft>
                <a:spcPts val="0"/>
              </a:spcAft>
            </a:pPr>
            <a:endParaRPr lang="en-US">
              <a:solidFill>
                <a:srgbClr val="FFFFFF"/>
              </a:solidFill>
              <a:latin typeface="Segoe UI"/>
              <a:cs typeface="+mn-cs"/>
            </a:endParaRPr>
          </a:p>
        </p:txBody>
      </p:sp>
      <p:sp>
        <p:nvSpPr>
          <p:cNvPr id="10" name="TechEd Tile"/>
          <p:cNvSpPr/>
          <p:nvPr/>
        </p:nvSpPr>
        <p:spPr bwMode="auto">
          <a:xfrm>
            <a:off x="766754" y="1514500"/>
            <a:ext cx="2119674"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15" name="Rectangle 14"/>
          <p:cNvSpPr/>
          <p:nvPr/>
        </p:nvSpPr>
        <p:spPr bwMode="auto">
          <a:xfrm>
            <a:off x="762584" y="3185280"/>
            <a:ext cx="2118133" cy="2823443"/>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7" name="Text Placeholder 6"/>
          <p:cNvSpPr>
            <a:spLocks noGrp="1"/>
          </p:cNvSpPr>
          <p:nvPr>
            <p:ph type="body" sz="quarter" idx="10" hasCustomPrompt="1"/>
          </p:nvPr>
        </p:nvSpPr>
        <p:spPr>
          <a:xfrm>
            <a:off x="3072826" y="1635466"/>
            <a:ext cx="5181506" cy="1378644"/>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5500" b="1" kern="1200" cap="none" spc="-100" baseline="0" dirty="0" smtClean="0">
                <a:ln w="3175">
                  <a:noFill/>
                </a:ln>
                <a:solidFill>
                  <a:schemeClr val="tx1">
                    <a:alpha val="99000"/>
                  </a:schemeClr>
                </a:solidFill>
                <a:effectLst/>
                <a:latin typeface="+mn-lt"/>
                <a:ea typeface="+mn-ea"/>
                <a:cs typeface="Arial" charset="0"/>
              </a:defRPr>
            </a:lvl1pPr>
          </a:lstStyle>
          <a:p>
            <a:pPr lvl="0"/>
            <a:r>
              <a:rPr lang="en-US" dirty="0" smtClean="0"/>
              <a:t>Customer</a:t>
            </a:r>
          </a:p>
        </p:txBody>
      </p:sp>
      <p:sp>
        <p:nvSpPr>
          <p:cNvPr id="3" name="Subtitle 2"/>
          <p:cNvSpPr>
            <a:spLocks noGrp="1"/>
          </p:cNvSpPr>
          <p:nvPr>
            <p:ph type="subTitle" idx="1"/>
          </p:nvPr>
        </p:nvSpPr>
        <p:spPr>
          <a:xfrm>
            <a:off x="3072857" y="4884121"/>
            <a:ext cx="5179095" cy="461665"/>
          </a:xfrm>
        </p:spPr>
        <p:txBody>
          <a:bodyPr>
            <a:noAutofit/>
          </a:bodyPr>
          <a:lstStyle>
            <a:lvl1pPr marL="0" indent="0" algn="l">
              <a:lnSpc>
                <a:spcPct val="90000"/>
              </a:lnSpc>
              <a:spcBef>
                <a:spcPts val="0"/>
              </a:spcBef>
              <a:buNone/>
              <a:defRPr lang="en-US" sz="1600" kern="1200" spc="0" baseline="0" dirty="0">
                <a:solidFill>
                  <a:schemeClr val="tx2">
                    <a:alpha val="99000"/>
                  </a:schemeClr>
                </a:solidFill>
                <a:latin typeface="+mj-lt"/>
                <a:ea typeface="+mn-ea"/>
                <a:cs typeface="+mn-cs"/>
              </a:defRPr>
            </a:lvl1pPr>
            <a:lvl2pPr marL="455591" indent="0" algn="ctr">
              <a:buNone/>
              <a:defRPr>
                <a:solidFill>
                  <a:schemeClr val="tx1">
                    <a:tint val="75000"/>
                  </a:schemeClr>
                </a:solidFill>
              </a:defRPr>
            </a:lvl2pPr>
            <a:lvl3pPr marL="911183" indent="0" algn="ctr">
              <a:buNone/>
              <a:defRPr>
                <a:solidFill>
                  <a:schemeClr val="tx1">
                    <a:tint val="75000"/>
                  </a:schemeClr>
                </a:solidFill>
              </a:defRPr>
            </a:lvl3pPr>
            <a:lvl4pPr marL="1366781" indent="0" algn="ctr">
              <a:buNone/>
              <a:defRPr>
                <a:solidFill>
                  <a:schemeClr val="tx1">
                    <a:tint val="75000"/>
                  </a:schemeClr>
                </a:solidFill>
              </a:defRPr>
            </a:lvl4pPr>
            <a:lvl5pPr marL="1822364" indent="0" algn="ctr">
              <a:buNone/>
              <a:defRPr>
                <a:solidFill>
                  <a:schemeClr val="tx1">
                    <a:tint val="75000"/>
                  </a:schemeClr>
                </a:solidFill>
              </a:defRPr>
            </a:lvl5pPr>
            <a:lvl6pPr marL="2277949" indent="0" algn="ctr">
              <a:buNone/>
              <a:defRPr>
                <a:solidFill>
                  <a:schemeClr val="tx1">
                    <a:tint val="75000"/>
                  </a:schemeClr>
                </a:solidFill>
              </a:defRPr>
            </a:lvl6pPr>
            <a:lvl7pPr marL="2733550" indent="0" algn="ctr">
              <a:buNone/>
              <a:defRPr>
                <a:solidFill>
                  <a:schemeClr val="tx1">
                    <a:tint val="75000"/>
                  </a:schemeClr>
                </a:solidFill>
              </a:defRPr>
            </a:lvl7pPr>
            <a:lvl8pPr marL="3189136" indent="0" algn="ctr">
              <a:buNone/>
              <a:defRPr>
                <a:solidFill>
                  <a:schemeClr val="tx1">
                    <a:tint val="75000"/>
                  </a:schemeClr>
                </a:solidFill>
              </a:defRPr>
            </a:lvl8pPr>
            <a:lvl9pPr marL="3644729" indent="0" algn="ctr">
              <a:buNone/>
              <a:defRPr>
                <a:solidFill>
                  <a:schemeClr val="tx1">
                    <a:tint val="75000"/>
                  </a:schemeClr>
                </a:solidFill>
              </a:defRPr>
            </a:lvl9pPr>
          </a:lstStyle>
          <a:p>
            <a:pPr marL="0" marR="0" lvl="0" indent="0" algn="l" defTabSz="911183"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5" name="Text Placeholder 4"/>
          <p:cNvSpPr>
            <a:spLocks noGrp="1"/>
          </p:cNvSpPr>
          <p:nvPr>
            <p:ph type="body" sz="quarter" idx="11"/>
          </p:nvPr>
        </p:nvSpPr>
        <p:spPr>
          <a:xfrm>
            <a:off x="3072825" y="3391159"/>
            <a:ext cx="5179096" cy="914096"/>
          </a:xfrm>
        </p:spPr>
        <p:txBody>
          <a:bodyPr wrap="square" anchor="ctr">
            <a:noAutofit/>
          </a:bodyPr>
          <a:lstStyle>
            <a:lvl1pPr marL="0" indent="0">
              <a:buNone/>
              <a:defRPr sz="4000" b="1" spc="-100" baseline="0">
                <a:solidFill>
                  <a:schemeClr val="accent4">
                    <a:alpha val="99000"/>
                  </a:schemeClr>
                </a:solidFill>
                <a:latin typeface="+mn-lt"/>
              </a:defRPr>
            </a:lvl1pPr>
          </a:lstStyle>
          <a:p>
            <a:pPr lvl="0"/>
            <a:r>
              <a:rPr lang="en-US" smtClean="0"/>
              <a:t>Click to edit Master text styles</a:t>
            </a:r>
          </a:p>
        </p:txBody>
      </p:sp>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114" y="1750012"/>
            <a:ext cx="1979351" cy="1087555"/>
          </a:xfrm>
          <a:prstGeom prst="rect">
            <a:avLst/>
          </a:prstGeom>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2683" y="3404234"/>
            <a:ext cx="1917928" cy="2510089"/>
          </a:xfrm>
          <a:prstGeom prst="rect">
            <a:avLst/>
          </a:prstGeom>
        </p:spPr>
      </p:pic>
    </p:spTree>
    <p:extLst>
      <p:ext uri="{BB962C8B-B14F-4D97-AF65-F5344CB8AC3E}">
        <p14:creationId xmlns:p14="http://schemas.microsoft.com/office/powerpoint/2010/main" val="404919477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3_Announcement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itle Tile"/>
          <p:cNvSpPr/>
          <p:nvPr/>
        </p:nvSpPr>
        <p:spPr bwMode="auto">
          <a:xfrm>
            <a:off x="3008309" y="3187152"/>
            <a:ext cx="5373499" cy="2823139"/>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8" name="Arrow Bar"/>
          <p:cNvSpPr/>
          <p:nvPr/>
        </p:nvSpPr>
        <p:spPr bwMode="auto">
          <a:xfrm>
            <a:off x="3008306" y="1514500"/>
            <a:ext cx="5373499" cy="1499616"/>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9" name="Circle Arrow"/>
          <p:cNvSpPr>
            <a:spLocks noEditPoints="1"/>
          </p:cNvSpPr>
          <p:nvPr/>
        </p:nvSpPr>
        <p:spPr bwMode="auto">
          <a:xfrm rot="5400000">
            <a:off x="7358062" y="1978150"/>
            <a:ext cx="841375"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91133" tIns="45568" rIns="91133" bIns="45568" numCol="1" anchor="t" anchorCtr="0" compatLnSpc="1">
            <a:prstTxWarp prst="textNoShape">
              <a:avLst/>
            </a:prstTxWarp>
          </a:bodyPr>
          <a:lstStyle/>
          <a:p>
            <a:pPr defTabSz="1214694" fontAlgn="auto">
              <a:spcBef>
                <a:spcPts val="0"/>
              </a:spcBef>
              <a:spcAft>
                <a:spcPts val="0"/>
              </a:spcAft>
            </a:pPr>
            <a:endParaRPr lang="en-US">
              <a:solidFill>
                <a:srgbClr val="FFFFFF"/>
              </a:solidFill>
              <a:latin typeface="Segoe UI"/>
              <a:cs typeface="+mn-cs"/>
            </a:endParaRPr>
          </a:p>
        </p:txBody>
      </p:sp>
      <p:sp>
        <p:nvSpPr>
          <p:cNvPr id="10" name="TechEd Tile"/>
          <p:cNvSpPr/>
          <p:nvPr/>
        </p:nvSpPr>
        <p:spPr bwMode="auto">
          <a:xfrm>
            <a:off x="766754" y="1514500"/>
            <a:ext cx="2119674" cy="1499616"/>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15" name="Rectangle 14"/>
          <p:cNvSpPr/>
          <p:nvPr/>
        </p:nvSpPr>
        <p:spPr bwMode="auto">
          <a:xfrm>
            <a:off x="762584" y="3185280"/>
            <a:ext cx="2118133" cy="2823443"/>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129" tIns="45563" rIns="91129" bIns="45563" numCol="1" rtlCol="0" anchor="ctr" anchorCtr="0" compatLnSpc="1">
            <a:prstTxWarp prst="textNoShape">
              <a:avLst/>
            </a:prstTxWarp>
          </a:bodyPr>
          <a:lstStyle/>
          <a:p>
            <a:pPr algn="ctr" defTabSz="910920" fontAlgn="auto">
              <a:spcBef>
                <a:spcPts val="0"/>
              </a:spcBef>
              <a:spcAft>
                <a:spcPts val="0"/>
              </a:spcAft>
            </a:pPr>
            <a:endParaRPr lang="en-US" sz="2300" dirty="0">
              <a:solidFill>
                <a:srgbClr val="FFFFFF">
                  <a:lumMod val="20000"/>
                  <a:lumOff val="80000"/>
                  <a:alpha val="99000"/>
                </a:srgbClr>
              </a:solidFill>
              <a:ea typeface="Segoe UI" pitchFamily="34" charset="0"/>
              <a:cs typeface="Segoe UI" pitchFamily="34" charset="0"/>
            </a:endParaRPr>
          </a:p>
        </p:txBody>
      </p:sp>
      <p:sp>
        <p:nvSpPr>
          <p:cNvPr id="7" name="Text Placeholder 6"/>
          <p:cNvSpPr>
            <a:spLocks noGrp="1"/>
          </p:cNvSpPr>
          <p:nvPr>
            <p:ph type="body" sz="quarter" idx="10" hasCustomPrompt="1"/>
          </p:nvPr>
        </p:nvSpPr>
        <p:spPr>
          <a:xfrm>
            <a:off x="3072826" y="1635466"/>
            <a:ext cx="5181506" cy="1378644"/>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5500" b="1" kern="1200" cap="none" spc="-100" baseline="0" dirty="0" smtClean="0">
                <a:ln w="3175">
                  <a:noFill/>
                </a:ln>
                <a:solidFill>
                  <a:schemeClr val="tx1">
                    <a:alpha val="99000"/>
                  </a:schemeClr>
                </a:solidFill>
                <a:effectLst/>
                <a:latin typeface="+mn-lt"/>
                <a:ea typeface="+mn-ea"/>
                <a:cs typeface="Arial" charset="0"/>
              </a:defRPr>
            </a:lvl1pPr>
          </a:lstStyle>
          <a:p>
            <a:pPr lvl="0"/>
            <a:r>
              <a:rPr lang="en-US" dirty="0" smtClean="0"/>
              <a:t>Announcement</a:t>
            </a:r>
          </a:p>
        </p:txBody>
      </p:sp>
      <p:sp>
        <p:nvSpPr>
          <p:cNvPr id="3" name="Subtitle 2"/>
          <p:cNvSpPr>
            <a:spLocks noGrp="1"/>
          </p:cNvSpPr>
          <p:nvPr>
            <p:ph type="subTitle" idx="1"/>
          </p:nvPr>
        </p:nvSpPr>
        <p:spPr>
          <a:xfrm>
            <a:off x="3072857" y="4884121"/>
            <a:ext cx="5179095" cy="461665"/>
          </a:xfrm>
        </p:spPr>
        <p:txBody>
          <a:bodyPr>
            <a:noAutofit/>
          </a:bodyPr>
          <a:lstStyle>
            <a:lvl1pPr marL="0" indent="0" algn="l">
              <a:lnSpc>
                <a:spcPct val="90000"/>
              </a:lnSpc>
              <a:spcBef>
                <a:spcPts val="0"/>
              </a:spcBef>
              <a:buNone/>
              <a:defRPr lang="en-US" sz="1600" kern="1200" spc="0" baseline="0" dirty="0">
                <a:solidFill>
                  <a:schemeClr val="tx2">
                    <a:alpha val="99000"/>
                  </a:schemeClr>
                </a:solidFill>
                <a:latin typeface="+mj-lt"/>
                <a:ea typeface="+mn-ea"/>
                <a:cs typeface="+mn-cs"/>
              </a:defRPr>
            </a:lvl1pPr>
            <a:lvl2pPr marL="455591" indent="0" algn="ctr">
              <a:buNone/>
              <a:defRPr>
                <a:solidFill>
                  <a:schemeClr val="tx1">
                    <a:tint val="75000"/>
                  </a:schemeClr>
                </a:solidFill>
              </a:defRPr>
            </a:lvl2pPr>
            <a:lvl3pPr marL="911183" indent="0" algn="ctr">
              <a:buNone/>
              <a:defRPr>
                <a:solidFill>
                  <a:schemeClr val="tx1">
                    <a:tint val="75000"/>
                  </a:schemeClr>
                </a:solidFill>
              </a:defRPr>
            </a:lvl3pPr>
            <a:lvl4pPr marL="1366781" indent="0" algn="ctr">
              <a:buNone/>
              <a:defRPr>
                <a:solidFill>
                  <a:schemeClr val="tx1">
                    <a:tint val="75000"/>
                  </a:schemeClr>
                </a:solidFill>
              </a:defRPr>
            </a:lvl4pPr>
            <a:lvl5pPr marL="1822364" indent="0" algn="ctr">
              <a:buNone/>
              <a:defRPr>
                <a:solidFill>
                  <a:schemeClr val="tx1">
                    <a:tint val="75000"/>
                  </a:schemeClr>
                </a:solidFill>
              </a:defRPr>
            </a:lvl5pPr>
            <a:lvl6pPr marL="2277949" indent="0" algn="ctr">
              <a:buNone/>
              <a:defRPr>
                <a:solidFill>
                  <a:schemeClr val="tx1">
                    <a:tint val="75000"/>
                  </a:schemeClr>
                </a:solidFill>
              </a:defRPr>
            </a:lvl6pPr>
            <a:lvl7pPr marL="2733550" indent="0" algn="ctr">
              <a:buNone/>
              <a:defRPr>
                <a:solidFill>
                  <a:schemeClr val="tx1">
                    <a:tint val="75000"/>
                  </a:schemeClr>
                </a:solidFill>
              </a:defRPr>
            </a:lvl7pPr>
            <a:lvl8pPr marL="3189136" indent="0" algn="ctr">
              <a:buNone/>
              <a:defRPr>
                <a:solidFill>
                  <a:schemeClr val="tx1">
                    <a:tint val="75000"/>
                  </a:schemeClr>
                </a:solidFill>
              </a:defRPr>
            </a:lvl8pPr>
            <a:lvl9pPr marL="3644729" indent="0" algn="ctr">
              <a:buNone/>
              <a:defRPr>
                <a:solidFill>
                  <a:schemeClr val="tx1">
                    <a:tint val="75000"/>
                  </a:schemeClr>
                </a:solidFill>
              </a:defRPr>
            </a:lvl9pPr>
          </a:lstStyle>
          <a:p>
            <a:pPr marL="0" marR="0" lvl="0" indent="0" algn="l" defTabSz="911183"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5" name="Text Placeholder 4"/>
          <p:cNvSpPr>
            <a:spLocks noGrp="1"/>
          </p:cNvSpPr>
          <p:nvPr>
            <p:ph type="body" sz="quarter" idx="11"/>
          </p:nvPr>
        </p:nvSpPr>
        <p:spPr>
          <a:xfrm>
            <a:off x="3072825" y="3391159"/>
            <a:ext cx="5179096" cy="914096"/>
          </a:xfrm>
        </p:spPr>
        <p:txBody>
          <a:bodyPr wrap="square" anchor="ctr">
            <a:noAutofit/>
          </a:bodyPr>
          <a:lstStyle>
            <a:lvl1pPr marL="0" indent="0">
              <a:buNone/>
              <a:defRPr sz="4000" b="1" spc="-100" baseline="0">
                <a:solidFill>
                  <a:schemeClr val="accent6">
                    <a:alpha val="99000"/>
                  </a:schemeClr>
                </a:solidFill>
                <a:latin typeface="+mn-lt"/>
              </a:defRPr>
            </a:lvl1pPr>
          </a:lstStyle>
          <a:p>
            <a:pPr lvl="0"/>
            <a:r>
              <a:rPr lang="en-US" smtClean="0"/>
              <a:t>Click to edit Master text styles</a:t>
            </a:r>
          </a:p>
        </p:txBody>
      </p:sp>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114" y="1750012"/>
            <a:ext cx="1979351" cy="1087555"/>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black">
          <a:xfrm>
            <a:off x="299437" y="3455895"/>
            <a:ext cx="3076819" cy="2460812"/>
          </a:xfrm>
          <a:prstGeom prst="rect">
            <a:avLst/>
          </a:prstGeom>
        </p:spPr>
      </p:pic>
    </p:spTree>
    <p:extLst>
      <p:ext uri="{BB962C8B-B14F-4D97-AF65-F5344CB8AC3E}">
        <p14:creationId xmlns:p14="http://schemas.microsoft.com/office/powerpoint/2010/main" val="32092189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9" y="228631"/>
            <a:ext cx="8363938" cy="761747"/>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89439" y="1447808"/>
            <a:ext cx="8363938" cy="2043636"/>
          </a:xfrm>
          <a:prstGeom prst="rect">
            <a:avLst/>
          </a:prstGeom>
        </p:spPr>
        <p:txBody>
          <a:bodyPr/>
          <a:lstStyle>
            <a:lvl1pPr marL="283180" indent="-283180">
              <a:buFont typeface="Wingdings" pitchFamily="2" charset="2"/>
              <a:buChar char=""/>
              <a:defRPr sz="4000"/>
            </a:lvl1pPr>
            <a:lvl2pPr marL="515724" indent="-232554">
              <a:buFont typeface="Wingdings" pitchFamily="2" charset="2"/>
              <a:buChar char=""/>
              <a:defRPr>
                <a:latin typeface="+mn-lt"/>
              </a:defRPr>
            </a:lvl2pPr>
            <a:lvl3pPr marL="738778" indent="-223071">
              <a:buFont typeface="Wingdings" pitchFamily="2" charset="2"/>
              <a:buChar char=""/>
              <a:tabLst/>
              <a:defRPr>
                <a:latin typeface="+mn-lt"/>
              </a:defRPr>
            </a:lvl3pPr>
            <a:lvl4pPr marL="911212" indent="-172429">
              <a:buFont typeface="Wingdings" pitchFamily="2" charset="2"/>
              <a:buChar char=""/>
              <a:defRPr>
                <a:latin typeface="+mn-lt"/>
              </a:defRPr>
            </a:lvl4pPr>
            <a:lvl5pPr marL="1083652" indent="-172429">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81870721"/>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Title &amp; 2-color Non-bulleted tex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89439" y="1447816"/>
            <a:ext cx="8363938" cy="1908215"/>
          </a:xfrm>
          <a:prstGeom prst="rect">
            <a:avLst/>
          </a:prstGeom>
        </p:spPr>
        <p:txBody>
          <a:bodyPr/>
          <a:lstStyle>
            <a:lvl1pPr marL="0" indent="0">
              <a:spcBef>
                <a:spcPts val="2400"/>
              </a:spcBef>
              <a:buNone/>
              <a:defRPr sz="4000">
                <a:gradFill>
                  <a:gsLst>
                    <a:gs pos="100000">
                      <a:schemeClr val="tx2"/>
                    </a:gs>
                    <a:gs pos="0">
                      <a:schemeClr val="tx2"/>
                    </a:gs>
                  </a:gsLst>
                  <a:lin ang="5400000" scaled="0"/>
                </a:gradFill>
                <a:latin typeface="+mj-lt"/>
              </a:defRPr>
            </a:lvl1pPr>
            <a:lvl2pPr marL="0" indent="0">
              <a:buNone/>
              <a:defRPr sz="2000">
                <a:gradFill>
                  <a:gsLst>
                    <a:gs pos="100000">
                      <a:schemeClr val="tx1"/>
                    </a:gs>
                    <a:gs pos="6000">
                      <a:schemeClr val="tx1"/>
                    </a:gs>
                  </a:gsLst>
                  <a:lin ang="5400000" scaled="0"/>
                </a:gradFill>
              </a:defRPr>
            </a:lvl2pPr>
            <a:lvl3pPr marL="230970" indent="0">
              <a:buNone/>
              <a:defRPr sz="2000">
                <a:gradFill>
                  <a:gsLst>
                    <a:gs pos="100000">
                      <a:schemeClr val="tx1"/>
                    </a:gs>
                    <a:gs pos="6000">
                      <a:schemeClr val="tx1"/>
                    </a:gs>
                  </a:gsLst>
                  <a:lin ang="5400000" scaled="0"/>
                </a:gradFill>
              </a:defRPr>
            </a:lvl3pPr>
            <a:lvl4pPr marL="455611" indent="0">
              <a:buNone/>
              <a:defRPr sz="2000">
                <a:gradFill>
                  <a:gsLst>
                    <a:gs pos="100000">
                      <a:schemeClr val="tx1"/>
                    </a:gs>
                    <a:gs pos="6000">
                      <a:schemeClr val="tx1"/>
                    </a:gs>
                  </a:gsLst>
                  <a:lin ang="5400000" scaled="0"/>
                </a:gradFill>
              </a:defRPr>
            </a:lvl4pPr>
            <a:lvl5pPr marL="691321" indent="0">
              <a:buNone/>
              <a:defRPr sz="2000">
                <a:gradFill>
                  <a:gsLst>
                    <a:gs pos="100000">
                      <a:schemeClr val="tx1"/>
                    </a:gs>
                    <a:gs pos="6000">
                      <a:schemeClr val="tx1"/>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29589076"/>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87"/>
            <a:ext cx="5486400" cy="4114800"/>
          </a:xfrm>
        </p:spPr>
        <p:txBody>
          <a:bodyPr/>
          <a:lstStyle>
            <a:lvl1pPr marL="0" indent="0">
              <a:buNone/>
              <a:defRPr sz="3200"/>
            </a:lvl1pPr>
            <a:lvl2pPr marL="455646" indent="0">
              <a:buNone/>
              <a:defRPr sz="2800"/>
            </a:lvl2pPr>
            <a:lvl3pPr marL="911294" indent="0">
              <a:buNone/>
              <a:defRPr sz="2400"/>
            </a:lvl3pPr>
            <a:lvl4pPr marL="1366949" indent="0">
              <a:buNone/>
              <a:defRPr sz="2000"/>
            </a:lvl4pPr>
            <a:lvl5pPr marL="1822589" indent="0">
              <a:buNone/>
              <a:defRPr sz="2000"/>
            </a:lvl5pPr>
            <a:lvl6pPr marL="2278233" indent="0">
              <a:buNone/>
              <a:defRPr sz="2000"/>
            </a:lvl6pPr>
            <a:lvl7pPr marL="2733885" indent="0">
              <a:buNone/>
              <a:defRPr sz="2000"/>
            </a:lvl7pPr>
            <a:lvl8pPr marL="3189531" indent="0">
              <a:buNone/>
              <a:defRPr sz="2000"/>
            </a:lvl8pPr>
            <a:lvl9pPr marL="3645182" indent="0">
              <a:buNone/>
              <a:defRPr sz="2000"/>
            </a:lvl9pPr>
          </a:lstStyle>
          <a:p>
            <a:pPr lvl="0"/>
            <a:endParaRPr lang="en-US" noProof="0" dirty="0"/>
          </a:p>
        </p:txBody>
      </p:sp>
      <p:sp>
        <p:nvSpPr>
          <p:cNvPr id="4" name="Text Placeholder 3"/>
          <p:cNvSpPr>
            <a:spLocks noGrp="1"/>
          </p:cNvSpPr>
          <p:nvPr>
            <p:ph type="body" sz="half" idx="2"/>
          </p:nvPr>
        </p:nvSpPr>
        <p:spPr>
          <a:xfrm>
            <a:off x="1792288" y="5367356"/>
            <a:ext cx="5486400" cy="804862"/>
          </a:xfrm>
        </p:spPr>
        <p:txBody>
          <a:bodyPr/>
          <a:lstStyle>
            <a:lvl1pPr marL="0" indent="0">
              <a:buNone/>
              <a:defRPr sz="1400"/>
            </a:lvl1pPr>
            <a:lvl2pPr marL="455646" indent="0">
              <a:buNone/>
              <a:defRPr sz="1200"/>
            </a:lvl2pPr>
            <a:lvl3pPr marL="911294" indent="0">
              <a:buNone/>
              <a:defRPr sz="1000"/>
            </a:lvl3pPr>
            <a:lvl4pPr marL="1366949" indent="0">
              <a:buNone/>
              <a:defRPr sz="900"/>
            </a:lvl4pPr>
            <a:lvl5pPr marL="1822589" indent="0">
              <a:buNone/>
              <a:defRPr sz="900"/>
            </a:lvl5pPr>
            <a:lvl6pPr marL="2278233" indent="0">
              <a:buNone/>
              <a:defRPr sz="900"/>
            </a:lvl6pPr>
            <a:lvl7pPr marL="2733885" indent="0">
              <a:buNone/>
              <a:defRPr sz="900"/>
            </a:lvl7pPr>
            <a:lvl8pPr marL="3189531" indent="0">
              <a:buNone/>
              <a:defRPr sz="900"/>
            </a:lvl8pPr>
            <a:lvl9pPr marL="3645182"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a:t>2/24/2009</a:t>
            </a:r>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5C3D082-DE0B-4B2E-9170-9FF0EF6D44FE}" type="slidenum">
              <a:rPr lang="en-US"/>
              <a:pPr>
                <a:defRPr/>
              </a:pPr>
              <a:t>‹#›</a:t>
            </a:fld>
            <a:endParaRPr lang="en-US" dirty="0"/>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89439" y="1447816"/>
            <a:ext cx="8363938" cy="1908215"/>
          </a:xfrm>
          <a:prstGeom prst="rect">
            <a:avLst/>
          </a:prstGeom>
        </p:spPr>
        <p:txBody>
          <a:bodyPr/>
          <a:lstStyle>
            <a:lvl1pPr marL="0" indent="0">
              <a:spcBef>
                <a:spcPts val="2400"/>
              </a:spcBef>
              <a:buNone/>
              <a:defRPr sz="4000">
                <a:gradFill>
                  <a:gsLst>
                    <a:gs pos="100000">
                      <a:schemeClr val="tx1"/>
                    </a:gs>
                    <a:gs pos="0">
                      <a:schemeClr val="tx1"/>
                    </a:gs>
                  </a:gsLst>
                  <a:lin ang="5400000" scaled="0"/>
                </a:gradFill>
                <a:latin typeface="+mj-lt"/>
              </a:defRPr>
            </a:lvl1pPr>
            <a:lvl2pPr marL="0" indent="0">
              <a:buNone/>
              <a:defRPr sz="2000">
                <a:gradFill>
                  <a:gsLst>
                    <a:gs pos="100000">
                      <a:schemeClr val="tx1"/>
                    </a:gs>
                    <a:gs pos="0">
                      <a:schemeClr val="tx1"/>
                    </a:gs>
                  </a:gsLst>
                  <a:lin ang="5400000" scaled="0"/>
                </a:gradFill>
              </a:defRPr>
            </a:lvl2pPr>
            <a:lvl3pPr marL="230970" indent="0">
              <a:buNone/>
              <a:defRPr sz="2000">
                <a:gradFill>
                  <a:gsLst>
                    <a:gs pos="100000">
                      <a:schemeClr val="tx1"/>
                    </a:gs>
                    <a:gs pos="0">
                      <a:schemeClr val="tx1"/>
                    </a:gs>
                  </a:gsLst>
                  <a:lin ang="5400000" scaled="0"/>
                </a:gradFill>
              </a:defRPr>
            </a:lvl3pPr>
            <a:lvl4pPr marL="455611" indent="0">
              <a:buNone/>
              <a:defRPr sz="2000">
                <a:gradFill>
                  <a:gsLst>
                    <a:gs pos="100000">
                      <a:schemeClr val="tx1"/>
                    </a:gs>
                    <a:gs pos="0">
                      <a:schemeClr val="tx1"/>
                    </a:gs>
                  </a:gsLst>
                  <a:lin ang="5400000" scaled="0"/>
                </a:gradFill>
              </a:defRPr>
            </a:lvl4pPr>
            <a:lvl5pPr marL="691321" indent="0">
              <a:buNone/>
              <a:defRPr sz="2000">
                <a:gradFill>
                  <a:gsLst>
                    <a:gs pos="100000">
                      <a:schemeClr val="tx1"/>
                    </a:gs>
                    <a:gs pos="0">
                      <a:schemeClr val="tx1"/>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26162286"/>
      </p:ext>
    </p:extLst>
  </p:cSld>
  <p:clrMapOvr>
    <a:masterClrMapping/>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390627" y="1447817"/>
            <a:ext cx="4047274" cy="2351413"/>
          </a:xfrm>
        </p:spPr>
        <p:txBody>
          <a:bodyPr>
            <a:spAutoFit/>
          </a:bodyPr>
          <a:lstStyle>
            <a:lvl1pPr marL="291084" indent="-291084">
              <a:spcBef>
                <a:spcPts val="1200"/>
              </a:spcBef>
              <a:buClr>
                <a:schemeClr val="tx1"/>
              </a:buClr>
              <a:buFont typeface="Wingdings" pitchFamily="2" charset="2"/>
              <a:buChar char=""/>
              <a:defRPr/>
            </a:lvl1pPr>
            <a:lvl2pPr marL="518873" indent="-227808">
              <a:defRPr sz="2000"/>
            </a:lvl2pPr>
            <a:lvl3pPr marL="683415" indent="-164526">
              <a:tabLst/>
              <a:defRPr sz="2000"/>
            </a:lvl3pPr>
            <a:lvl4pPr marL="860594" indent="-177183">
              <a:defRPr/>
            </a:lvl4pPr>
            <a:lvl5pPr marL="1025123" indent="-164526">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4709673" y="1447817"/>
            <a:ext cx="4047274" cy="2351413"/>
          </a:xfrm>
        </p:spPr>
        <p:txBody>
          <a:bodyPr>
            <a:spAutoFit/>
          </a:bodyPr>
          <a:lstStyle>
            <a:lvl1pPr marL="338545" indent="-338545">
              <a:spcBef>
                <a:spcPts val="1200"/>
              </a:spcBef>
              <a:buFont typeface="Wingdings" pitchFamily="2" charset="2"/>
              <a:buChar char=""/>
              <a:defRPr lang="en-US" sz="3600" kern="1200" spc="-71" baseline="0" dirty="0" smtClean="0">
                <a:gradFill>
                  <a:gsLst>
                    <a:gs pos="1250">
                      <a:schemeClr val="tx1"/>
                    </a:gs>
                    <a:gs pos="100000">
                      <a:schemeClr val="tx1"/>
                    </a:gs>
                  </a:gsLst>
                  <a:lin ang="5400000" scaled="0"/>
                </a:gradFill>
                <a:latin typeface="+mj-lt"/>
                <a:ea typeface="+mn-ea"/>
                <a:cs typeface="+mn-cs"/>
              </a:defRPr>
            </a:lvl1pPr>
            <a:lvl2pPr marL="632791" indent="-341702">
              <a:defRPr lang="en-US" sz="2000" kern="1200" spc="0" baseline="0" dirty="0" smtClean="0">
                <a:gradFill>
                  <a:gsLst>
                    <a:gs pos="1250">
                      <a:schemeClr val="tx1"/>
                    </a:gs>
                    <a:gs pos="100000">
                      <a:schemeClr val="tx1"/>
                    </a:gs>
                  </a:gsLst>
                  <a:lin ang="5400000" scaled="0"/>
                </a:gradFill>
                <a:latin typeface="+mn-lt"/>
                <a:ea typeface="+mn-ea"/>
                <a:cs typeface="+mn-cs"/>
              </a:defRPr>
            </a:lvl2pPr>
            <a:lvl3pPr marL="860594" indent="-341702">
              <a:defRPr lang="en-US" sz="2000" kern="1200" spc="0" baseline="0" dirty="0" smtClean="0">
                <a:gradFill>
                  <a:gsLst>
                    <a:gs pos="1250">
                      <a:schemeClr val="tx1"/>
                    </a:gs>
                    <a:gs pos="100000">
                      <a:schemeClr val="tx1"/>
                    </a:gs>
                  </a:gsLst>
                  <a:lin ang="5400000" scaled="0"/>
                </a:gradFill>
                <a:latin typeface="+mn-lt"/>
                <a:ea typeface="+mn-ea"/>
                <a:cs typeface="+mn-cs"/>
              </a:defRPr>
            </a:lvl3pPr>
            <a:lvl4pPr marL="1025123" indent="-341702">
              <a:defRPr lang="en-US" sz="2000" kern="1200" spc="0" baseline="0" dirty="0" smtClean="0">
                <a:gradFill>
                  <a:gsLst>
                    <a:gs pos="1250">
                      <a:schemeClr val="tx1"/>
                    </a:gs>
                    <a:gs pos="100000">
                      <a:schemeClr val="tx1"/>
                    </a:gs>
                  </a:gsLst>
                  <a:lin ang="5400000" scaled="0"/>
                </a:gradFill>
                <a:latin typeface="+mn-lt"/>
                <a:ea typeface="+mn-ea"/>
                <a:cs typeface="+mn-cs"/>
              </a:defRPr>
            </a:lvl4pPr>
            <a:lvl5pPr marL="1202303" indent="-341702">
              <a:defRPr lang="en-US" sz="2000" kern="1200" spc="0" baseline="0" dirty="0">
                <a:gradFill>
                  <a:gsLst>
                    <a:gs pos="1250">
                      <a:schemeClr val="tx1"/>
                    </a:gs>
                    <a:gs pos="100000">
                      <a:schemeClr val="tx1"/>
                    </a:gs>
                  </a:gsLst>
                  <a:lin ang="5400000" scaled="0"/>
                </a:gradFill>
                <a:latin typeface="+mn-lt"/>
                <a:ea typeface="+mn-ea"/>
                <a:cs typeface="+mn-cs"/>
              </a:defRPr>
            </a:lvl5pPr>
          </a:lstStyle>
          <a:p>
            <a:pPr marL="291084" marR="0" lvl="0" indent="-291084" algn="l" defTabSz="91118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Click to edit Master text styles</a:t>
            </a:r>
          </a:p>
          <a:p>
            <a:pPr marL="291084" marR="0" lvl="1" indent="-291084" algn="l" defTabSz="91118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Second level</a:t>
            </a:r>
          </a:p>
          <a:p>
            <a:pPr marL="291084" marR="0" lvl="2" indent="-291084" algn="l" defTabSz="91118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Third level</a:t>
            </a:r>
          </a:p>
          <a:p>
            <a:pPr marL="291084" marR="0" lvl="3" indent="-291084" algn="l" defTabSz="91118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Fourth level</a:t>
            </a:r>
          </a:p>
          <a:p>
            <a:pPr marL="291084" marR="0" lvl="4" indent="-291084" algn="l" defTabSz="91118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Fifth level</a:t>
            </a:r>
            <a:endParaRPr lang="en-US" dirty="0"/>
          </a:p>
        </p:txBody>
      </p:sp>
    </p:spTree>
    <p:extLst>
      <p:ext uri="{BB962C8B-B14F-4D97-AF65-F5344CB8AC3E}">
        <p14:creationId xmlns:p14="http://schemas.microsoft.com/office/powerpoint/2010/main" val="3908624765"/>
      </p:ext>
    </p:extLst>
  </p:cSld>
  <p:clrMapOvr>
    <a:masterClrMapping/>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1"/>
          </p:nvPr>
        </p:nvSpPr>
        <p:spPr>
          <a:xfrm>
            <a:off x="390627" y="1447847"/>
            <a:ext cx="4047274" cy="2462213"/>
          </a:xfrm>
        </p:spPr>
        <p:txBody>
          <a:bodyPr/>
          <a:lstStyle>
            <a:lvl1pPr marL="0" indent="0">
              <a:spcBef>
                <a:spcPts val="1200"/>
              </a:spcBef>
              <a:buNone/>
              <a:defRPr sz="4000">
                <a:gradFill>
                  <a:gsLst>
                    <a:gs pos="100000">
                      <a:schemeClr val="tx2"/>
                    </a:gs>
                    <a:gs pos="0">
                      <a:schemeClr val="tx2"/>
                    </a:gs>
                  </a:gsLst>
                  <a:lin ang="5400000" scaled="0"/>
                </a:gradFill>
                <a:latin typeface="+mj-lt"/>
              </a:defRPr>
            </a:lvl1pPr>
            <a:lvl2pPr marL="0" indent="0">
              <a:buNone/>
              <a:defRPr sz="2000"/>
            </a:lvl2pPr>
            <a:lvl3pPr marL="232554" indent="0">
              <a:buNone/>
              <a:defRPr sz="2000"/>
            </a:lvl3pPr>
            <a:lvl4pPr marL="455611" indent="0">
              <a:buNone/>
              <a:defRPr sz="2000"/>
            </a:lvl4pPr>
            <a:lvl5pPr marL="691321" indent="0">
              <a:buNone/>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4709673" y="1447847"/>
            <a:ext cx="4047274" cy="2462213"/>
          </a:xfrm>
        </p:spPr>
        <p:txBody>
          <a:bodyPr/>
          <a:lstStyle>
            <a:lvl1pPr marL="0" indent="0">
              <a:spcBef>
                <a:spcPts val="1200"/>
              </a:spcBef>
              <a:buNone/>
              <a:defRPr lang="en-US" sz="4000" kern="1200" spc="-71" baseline="0" dirty="0" smtClean="0">
                <a:gradFill>
                  <a:gsLst>
                    <a:gs pos="100000">
                      <a:schemeClr val="tx2"/>
                    </a:gs>
                    <a:gs pos="0">
                      <a:schemeClr val="tx2"/>
                    </a:gs>
                  </a:gsLst>
                  <a:lin ang="5400000" scaled="0"/>
                </a:gradFill>
                <a:latin typeface="+mj-lt"/>
                <a:ea typeface="+mn-ea"/>
                <a:cs typeface="+mn-cs"/>
              </a:defRPr>
            </a:lvl1pPr>
            <a:lvl2pPr marL="3175" marR="0" indent="0" algn="l" defTabSz="911183"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250">
                      <a:schemeClr val="tx1"/>
                    </a:gs>
                    <a:gs pos="100000">
                      <a:schemeClr val="tx1"/>
                    </a:gs>
                  </a:gsLst>
                  <a:lin ang="5400000" scaled="0"/>
                </a:gradFill>
                <a:latin typeface="+mn-lt"/>
                <a:ea typeface="+mn-ea"/>
                <a:cs typeface="+mn-cs"/>
              </a:defRPr>
            </a:lvl2pPr>
            <a:lvl3pPr marL="232554" marR="0" indent="0" algn="l" defTabSz="911183"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250">
                      <a:schemeClr val="tx1"/>
                    </a:gs>
                    <a:gs pos="100000">
                      <a:schemeClr val="tx1"/>
                    </a:gs>
                  </a:gsLst>
                  <a:lin ang="5400000" scaled="0"/>
                </a:gradFill>
                <a:latin typeface="+mn-lt"/>
                <a:ea typeface="+mn-ea"/>
                <a:cs typeface="+mn-cs"/>
              </a:defRPr>
            </a:lvl3pPr>
            <a:lvl4pPr marL="458767" marR="0" indent="0" algn="l" defTabSz="911183"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250">
                      <a:schemeClr val="tx1"/>
                    </a:gs>
                    <a:gs pos="100000">
                      <a:schemeClr val="tx1"/>
                    </a:gs>
                  </a:gsLst>
                  <a:lin ang="5400000" scaled="0"/>
                </a:gradFill>
                <a:latin typeface="+mn-lt"/>
                <a:ea typeface="+mn-ea"/>
                <a:cs typeface="+mn-cs"/>
              </a:defRPr>
            </a:lvl4pPr>
            <a:lvl5pPr marL="684998" marR="0" indent="0" algn="l" defTabSz="911183"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a:gradFill>
                  <a:gsLst>
                    <a:gs pos="1250">
                      <a:schemeClr val="tx1"/>
                    </a:gs>
                    <a:gs pos="100000">
                      <a:schemeClr val="tx1"/>
                    </a:gs>
                  </a:gsLst>
                  <a:lin ang="5400000" scaled="0"/>
                </a:gradFill>
                <a:latin typeface="+mn-lt"/>
                <a:ea typeface="+mn-ea"/>
                <a:cs typeface="+mn-cs"/>
              </a:defRPr>
            </a:lvl5pPr>
          </a:lstStyle>
          <a:p>
            <a:pPr marL="0" marR="0" lvl="0" indent="0" algn="l" defTabSz="911183"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11183"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11183"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11183"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11183"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Tree>
    <p:extLst>
      <p:ext uri="{BB962C8B-B14F-4D97-AF65-F5344CB8AC3E}">
        <p14:creationId xmlns:p14="http://schemas.microsoft.com/office/powerpoint/2010/main" val="4244516075"/>
      </p:ext>
    </p:extLst>
  </p:cSld>
  <p:clrMapOvr>
    <a:masterClrMapping/>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1"/>
          </p:nvPr>
        </p:nvSpPr>
        <p:spPr>
          <a:xfrm>
            <a:off x="390627" y="1447847"/>
            <a:ext cx="4047274" cy="2462213"/>
          </a:xfrm>
        </p:spPr>
        <p:txBody>
          <a:bodyPr/>
          <a:lstStyle>
            <a:lvl1pPr marL="0" indent="0">
              <a:spcBef>
                <a:spcPts val="1200"/>
              </a:spcBef>
              <a:buNone/>
              <a:defRPr sz="4000">
                <a:gradFill>
                  <a:gsLst>
                    <a:gs pos="1000">
                      <a:schemeClr val="tx1"/>
                    </a:gs>
                    <a:gs pos="98000">
                      <a:schemeClr val="tx1"/>
                    </a:gs>
                  </a:gsLst>
                  <a:lin ang="5400000" scaled="0"/>
                </a:gradFill>
                <a:latin typeface="+mj-lt"/>
              </a:defRPr>
            </a:lvl1pPr>
            <a:lvl2pPr marL="0" indent="0">
              <a:buNone/>
              <a:defRPr sz="2000"/>
            </a:lvl2pPr>
            <a:lvl3pPr marL="232554" indent="0">
              <a:buNone/>
              <a:defRPr sz="2000"/>
            </a:lvl3pPr>
            <a:lvl4pPr marL="455611" indent="0">
              <a:buNone/>
              <a:defRPr sz="2000"/>
            </a:lvl4pPr>
            <a:lvl5pPr marL="691321" indent="0">
              <a:buNone/>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4709673" y="1447847"/>
            <a:ext cx="4047274" cy="2462213"/>
          </a:xfrm>
        </p:spPr>
        <p:txBody>
          <a:bodyPr/>
          <a:lstStyle>
            <a:lvl1pPr marL="0" indent="0">
              <a:spcBef>
                <a:spcPts val="1200"/>
              </a:spcBef>
              <a:buNone/>
              <a:defRPr lang="en-US" sz="4000" kern="1200" spc="-71" baseline="0" dirty="0" smtClean="0">
                <a:gradFill>
                  <a:gsLst>
                    <a:gs pos="1000">
                      <a:schemeClr val="tx1"/>
                    </a:gs>
                    <a:gs pos="98000">
                      <a:schemeClr val="tx1"/>
                    </a:gs>
                  </a:gsLst>
                  <a:lin ang="5400000" scaled="0"/>
                </a:gradFill>
                <a:latin typeface="+mj-lt"/>
                <a:ea typeface="+mn-ea"/>
                <a:cs typeface="+mn-cs"/>
              </a:defRPr>
            </a:lvl1pPr>
            <a:lvl2pPr marL="3175" marR="0" indent="0" algn="l" defTabSz="911183"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250">
                      <a:schemeClr val="tx1"/>
                    </a:gs>
                    <a:gs pos="100000">
                      <a:schemeClr val="tx1"/>
                    </a:gs>
                  </a:gsLst>
                  <a:lin ang="5400000" scaled="0"/>
                </a:gradFill>
                <a:latin typeface="+mn-lt"/>
                <a:ea typeface="+mn-ea"/>
                <a:cs typeface="+mn-cs"/>
              </a:defRPr>
            </a:lvl2pPr>
            <a:lvl3pPr marL="232554" marR="0" indent="0" algn="l" defTabSz="911183"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250">
                      <a:schemeClr val="tx1"/>
                    </a:gs>
                    <a:gs pos="100000">
                      <a:schemeClr val="tx1"/>
                    </a:gs>
                  </a:gsLst>
                  <a:lin ang="5400000" scaled="0"/>
                </a:gradFill>
                <a:latin typeface="+mn-lt"/>
                <a:ea typeface="+mn-ea"/>
                <a:cs typeface="+mn-cs"/>
              </a:defRPr>
            </a:lvl3pPr>
            <a:lvl4pPr marL="458767" marR="0" indent="0" algn="l" defTabSz="911183"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250">
                      <a:schemeClr val="tx1"/>
                    </a:gs>
                    <a:gs pos="100000">
                      <a:schemeClr val="tx1"/>
                    </a:gs>
                  </a:gsLst>
                  <a:lin ang="5400000" scaled="0"/>
                </a:gradFill>
                <a:latin typeface="+mn-lt"/>
                <a:ea typeface="+mn-ea"/>
                <a:cs typeface="+mn-cs"/>
              </a:defRPr>
            </a:lvl4pPr>
            <a:lvl5pPr marL="684998" marR="0" indent="0" algn="l" defTabSz="911183"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a:gradFill>
                  <a:gsLst>
                    <a:gs pos="1250">
                      <a:schemeClr val="tx1"/>
                    </a:gs>
                    <a:gs pos="100000">
                      <a:schemeClr val="tx1"/>
                    </a:gs>
                  </a:gsLst>
                  <a:lin ang="5400000" scaled="0"/>
                </a:gradFill>
                <a:latin typeface="+mn-lt"/>
                <a:ea typeface="+mn-ea"/>
                <a:cs typeface="+mn-cs"/>
              </a:defRPr>
            </a:lvl5pPr>
          </a:lstStyle>
          <a:p>
            <a:pPr marL="0" marR="0" lvl="0" indent="0" algn="l" defTabSz="911183"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11183"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11183"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11183"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11183"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Tree>
    <p:extLst>
      <p:ext uri="{BB962C8B-B14F-4D97-AF65-F5344CB8AC3E}">
        <p14:creationId xmlns:p14="http://schemas.microsoft.com/office/powerpoint/2010/main" val="1565644612"/>
      </p:ext>
    </p:extLst>
  </p:cSld>
  <p:clrMapOvr>
    <a:masterClrMapping/>
  </p:clrMapOvr>
  <p:transition>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158189118"/>
      </p:ext>
    </p:extLst>
  </p:cSld>
  <p:clrMapOvr>
    <a:masterClrMapping/>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89146" y="6372595"/>
            <a:ext cx="1261769" cy="195501"/>
          </a:xfrm>
          <a:prstGeom prst="rect">
            <a:avLst/>
          </a:prstGeom>
        </p:spPr>
      </p:pic>
    </p:spTree>
    <p:extLst>
      <p:ext uri="{BB962C8B-B14F-4D97-AF65-F5344CB8AC3E}">
        <p14:creationId xmlns:p14="http://schemas.microsoft.com/office/powerpoint/2010/main" val="2483177896"/>
      </p:ext>
    </p:extLst>
  </p:cSld>
  <p:clrMapOvr>
    <a:masterClrMapping/>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Slide for Developer Code</a:t>
            </a:r>
            <a:endParaRPr lang="en-US" dirty="0"/>
          </a:p>
        </p:txBody>
      </p:sp>
      <p:sp>
        <p:nvSpPr>
          <p:cNvPr id="3" name="Rectangle 2"/>
          <p:cNvSpPr/>
          <p:nvPr/>
        </p:nvSpPr>
        <p:spPr bwMode="hidden">
          <a:xfrm>
            <a:off x="0" y="1155946"/>
            <a:ext cx="9144000" cy="570206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568" tIns="45568" rIns="45568" bIns="45568" numCol="1" spcCol="0" rtlCol="0" fromWordArt="0" anchor="ctr" anchorCtr="0" forceAA="0" compatLnSpc="1">
            <a:prstTxWarp prst="textNoShape">
              <a:avLst/>
            </a:prstTxWarp>
            <a:noAutofit/>
          </a:bodyPr>
          <a:lstStyle/>
          <a:p>
            <a:pPr algn="ctr" defTabSz="910920"/>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388842" y="1447815"/>
            <a:ext cx="8366320" cy="1932837"/>
          </a:xfrm>
        </p:spPr>
        <p:txBody>
          <a:bodyPr/>
          <a:lstStyle>
            <a:lvl1pPr marL="0" indent="0">
              <a:buNone/>
              <a:defRPr sz="3200">
                <a:gradFill>
                  <a:gsLst>
                    <a:gs pos="1250">
                      <a:srgbClr val="000000"/>
                    </a:gs>
                    <a:gs pos="100000">
                      <a:srgbClr val="000000"/>
                    </a:gs>
                  </a:gsLst>
                  <a:lin ang="5400000" scaled="0"/>
                </a:gradFill>
                <a:latin typeface="Consolas" pitchFamily="49" charset="0"/>
                <a:cs typeface="Consolas" pitchFamily="49" charset="0"/>
              </a:defRPr>
            </a:lvl1pPr>
            <a:lvl2pPr marL="338545" indent="0">
              <a:buNone/>
              <a:defRPr>
                <a:gradFill>
                  <a:gsLst>
                    <a:gs pos="1250">
                      <a:srgbClr val="000000"/>
                    </a:gs>
                    <a:gs pos="100000">
                      <a:srgbClr val="000000"/>
                    </a:gs>
                  </a:gsLst>
                  <a:lin ang="5400000" scaled="0"/>
                </a:gradFill>
                <a:latin typeface="Consolas" pitchFamily="49" charset="0"/>
                <a:cs typeface="Consolas" pitchFamily="49" charset="0"/>
              </a:defRPr>
            </a:lvl2pPr>
            <a:lvl3pPr marL="571096" indent="0">
              <a:buNone/>
              <a:defRPr>
                <a:gradFill>
                  <a:gsLst>
                    <a:gs pos="1250">
                      <a:srgbClr val="000000"/>
                    </a:gs>
                    <a:gs pos="100000">
                      <a:srgbClr val="000000"/>
                    </a:gs>
                  </a:gsLst>
                  <a:lin ang="5400000" scaled="0"/>
                </a:gradFill>
                <a:latin typeface="Consolas" pitchFamily="49" charset="0"/>
                <a:cs typeface="Consolas" pitchFamily="49" charset="0"/>
              </a:defRPr>
            </a:lvl3pPr>
            <a:lvl4pPr marL="795755" indent="0">
              <a:buNone/>
              <a:defRPr>
                <a:gradFill>
                  <a:gsLst>
                    <a:gs pos="1250">
                      <a:srgbClr val="000000"/>
                    </a:gs>
                    <a:gs pos="100000">
                      <a:srgbClr val="000000"/>
                    </a:gs>
                  </a:gsLst>
                  <a:lin ang="5400000" scaled="0"/>
                </a:gradFill>
                <a:latin typeface="Consolas" pitchFamily="49" charset="0"/>
                <a:cs typeface="Consolas" pitchFamily="49" charset="0"/>
              </a:defRPr>
            </a:lvl4pPr>
            <a:lvl5pPr marL="1026705" indent="0">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07255028"/>
      </p:ext>
    </p:extLst>
  </p:cSld>
  <p:clrMapOvr>
    <a:masterClrMapping/>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1_WALKIN - EUROPE_ Prints in GRAYSCA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TechEd Logo"/>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r="8530"/>
          <a:stretch/>
        </p:blipFill>
        <p:spPr bwMode="auto">
          <a:xfrm>
            <a:off x="6849698" y="5358113"/>
            <a:ext cx="480978" cy="32369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rotWithShape="1">
          <a:blip r:embed="rId5" cstate="print">
            <a:extLst>
              <a:ext uri="{28A0092B-C50C-407E-A947-70E740481C1C}">
                <a14:useLocalDpi xmlns:a14="http://schemas.microsoft.com/office/drawing/2010/main" val="0"/>
              </a:ext>
            </a:extLst>
          </a:blip>
          <a:srcRect b="50000"/>
          <a:stretch/>
        </p:blipFill>
        <p:spPr>
          <a:xfrm>
            <a:off x="251750" y="6132408"/>
            <a:ext cx="1108831" cy="725592"/>
          </a:xfrm>
          <a:prstGeom prst="rect">
            <a:avLst/>
          </a:prstGeom>
        </p:spPr>
      </p:pic>
      <p:pic>
        <p:nvPicPr>
          <p:cNvPr id="10" name="Picture 9"/>
          <p:cNvPicPr>
            <a:picLocks noChangeAspect="1"/>
          </p:cNvPicPr>
          <p:nvPr/>
        </p:nvPicPr>
        <p:blipFill rotWithShape="1">
          <a:blip r:embed="rId6" cstate="print">
            <a:extLst>
              <a:ext uri="{28A0092B-C50C-407E-A947-70E740481C1C}">
                <a14:useLocalDpi xmlns:a14="http://schemas.microsoft.com/office/drawing/2010/main" val="0"/>
              </a:ext>
            </a:extLst>
          </a:blip>
          <a:srcRect l="26418" r="24915" b="4055"/>
          <a:stretch/>
        </p:blipFill>
        <p:spPr>
          <a:xfrm>
            <a:off x="3170460" y="4463090"/>
            <a:ext cx="835699" cy="1317695"/>
          </a:xfrm>
          <a:prstGeom prst="rect">
            <a:avLst/>
          </a:prstGeom>
        </p:spPr>
      </p:pic>
      <p:pic>
        <p:nvPicPr>
          <p:cNvPr id="14" name="Picture 13"/>
          <p:cNvPicPr>
            <a:picLocks noChangeAspect="1"/>
          </p:cNvPicPr>
          <p:nvPr/>
        </p:nvPicPr>
        <p:blipFill rotWithShape="1">
          <a:blip r:embed="rId7" cstate="print">
            <a:extLst>
              <a:ext uri="{28A0092B-C50C-407E-A947-70E740481C1C}">
                <a14:useLocalDpi xmlns:a14="http://schemas.microsoft.com/office/drawing/2010/main" val="0"/>
              </a:ext>
            </a:extLst>
          </a:blip>
          <a:srcRect l="25426" r="27183" b="38978"/>
          <a:stretch/>
        </p:blipFill>
        <p:spPr>
          <a:xfrm>
            <a:off x="4464209" y="6096545"/>
            <a:ext cx="739442" cy="761505"/>
          </a:xfrm>
          <a:prstGeom prst="rect">
            <a:avLst/>
          </a:prstGeom>
        </p:spPr>
      </p:pic>
      <p:pic>
        <p:nvPicPr>
          <p:cNvPr id="2" name="Picture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374704" y="2973739"/>
            <a:ext cx="2070691" cy="2710019"/>
          </a:xfrm>
          <a:prstGeom prst="rect">
            <a:avLst/>
          </a:prstGeom>
        </p:spPr>
      </p:pic>
      <p:pic>
        <p:nvPicPr>
          <p:cNvPr id="12" name="Picture 11"/>
          <p:cNvPicPr>
            <a:picLocks noChangeAspect="1"/>
          </p:cNvPicPr>
          <p:nvPr/>
        </p:nvPicPr>
        <p:blipFill rotWithShape="1">
          <a:blip r:embed="rId9" cstate="print">
            <a:extLst>
              <a:ext uri="{28A0092B-C50C-407E-A947-70E740481C1C}">
                <a14:useLocalDpi xmlns:a14="http://schemas.microsoft.com/office/drawing/2010/main" val="0"/>
              </a:ext>
            </a:extLst>
          </a:blip>
          <a:srcRect l="24061" t="4833" r="26116"/>
          <a:stretch/>
        </p:blipFill>
        <p:spPr>
          <a:xfrm>
            <a:off x="8186531" y="2862283"/>
            <a:ext cx="789307" cy="1205812"/>
          </a:xfrm>
          <a:prstGeom prst="rect">
            <a:avLst/>
          </a:prstGeom>
        </p:spPr>
      </p:pic>
      <p:pic>
        <p:nvPicPr>
          <p:cNvPr id="9" name="Picture 2" descr="C:\Users\Justin\Desktop\_Work_in_Progress\_MS\1530\toolbox.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955631" y="4666695"/>
            <a:ext cx="728251" cy="82262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94095" y="1416652"/>
            <a:ext cx="2692964" cy="1379555"/>
          </a:xfrm>
          <a:prstGeom prst="rect">
            <a:avLst/>
          </a:prstGeom>
        </p:spPr>
      </p:pic>
      <p:pic>
        <p:nvPicPr>
          <p:cNvPr id="11" name="Picture 10"/>
          <p:cNvPicPr>
            <a:picLocks noChangeAspect="1"/>
          </p:cNvPicPr>
          <p:nvPr/>
        </p:nvPicPr>
        <p:blipFill>
          <a:blip r:embed="rId12" cstate="print">
            <a:extLst>
              <a:ext uri="{BEBA8EAE-BF5A-486C-A8C5-ECC9F3942E4B}">
                <a14:imgProps xmlns:a14="http://schemas.microsoft.com/office/drawing/2010/main">
                  <a14:imgLayer r:embed="rId1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7205408" y="6245108"/>
            <a:ext cx="1467261" cy="464313"/>
          </a:xfrm>
          <a:prstGeom prst="rect">
            <a:avLst/>
          </a:prstGeom>
        </p:spPr>
      </p:pic>
      <p:pic>
        <p:nvPicPr>
          <p:cNvPr id="5" name="Picture 4"/>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6974118" y="4552497"/>
            <a:ext cx="2004218" cy="1103911"/>
          </a:xfrm>
          <a:prstGeom prst="rect">
            <a:avLst/>
          </a:prstGeom>
        </p:spPr>
      </p:pic>
      <p:sp>
        <p:nvSpPr>
          <p:cNvPr id="13" name="TextBox 12"/>
          <p:cNvSpPr txBox="1"/>
          <p:nvPr/>
        </p:nvSpPr>
        <p:spPr>
          <a:xfrm>
            <a:off x="1841348" y="6315977"/>
            <a:ext cx="2209573" cy="615553"/>
          </a:xfrm>
          <a:prstGeom prst="rect">
            <a:avLst/>
          </a:prstGeom>
          <a:noFill/>
        </p:spPr>
        <p:txBody>
          <a:bodyPr wrap="square" lIns="0" tIns="0" rIns="0" bIns="0" rtlCol="0">
            <a:spAutoFit/>
          </a:bodyPr>
          <a:lstStyle/>
          <a:p>
            <a:pPr algn="ctr" defTabSz="1214694" fontAlgn="auto">
              <a:spcBef>
                <a:spcPts val="0"/>
              </a:spcBef>
              <a:spcAft>
                <a:spcPts val="0"/>
              </a:spcAft>
            </a:pPr>
            <a:r>
              <a:rPr lang="en-US" sz="2000" b="1" spc="-71" dirty="0" smtClean="0">
                <a:gradFill>
                  <a:gsLst>
                    <a:gs pos="2917">
                      <a:srgbClr val="FFFFFF"/>
                    </a:gs>
                    <a:gs pos="30000">
                      <a:srgbClr val="FFFFFF"/>
                    </a:gs>
                  </a:gsLst>
                  <a:lin ang="5400000" scaled="0"/>
                </a:gradFill>
                <a:latin typeface="Segoe UI"/>
                <a:cs typeface="+mn-cs"/>
              </a:rPr>
              <a:t>LEARN</a:t>
            </a:r>
            <a:r>
              <a:rPr lang="en-US" sz="2000" spc="-71" dirty="0" smtClean="0">
                <a:gradFill>
                  <a:gsLst>
                    <a:gs pos="2917">
                      <a:srgbClr val="FFFFFF"/>
                    </a:gs>
                    <a:gs pos="30000">
                      <a:srgbClr val="FFFFFF"/>
                    </a:gs>
                  </a:gsLst>
                  <a:lin ang="5400000" scaled="0"/>
                </a:gradFill>
                <a:latin typeface="Segoe UI Light"/>
                <a:cs typeface="+mn-cs"/>
              </a:rPr>
              <a:t> WINDOWS AZURE</a:t>
            </a:r>
          </a:p>
        </p:txBody>
      </p:sp>
    </p:spTree>
    <p:extLst>
      <p:ext uri="{BB962C8B-B14F-4D97-AF65-F5344CB8AC3E}">
        <p14:creationId xmlns:p14="http://schemas.microsoft.com/office/powerpoint/2010/main" val="885259508"/>
      </p:ext>
    </p:extLst>
  </p:cSld>
  <p:clrMapOvr>
    <a:masterClrMapping/>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2_WALKIN - NORTH_AMERICA_ Prints in GRAYSCA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TechEd Logo"/>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r="8530"/>
          <a:stretch/>
        </p:blipFill>
        <p:spPr bwMode="auto">
          <a:xfrm>
            <a:off x="6849698" y="5358113"/>
            <a:ext cx="480978" cy="32369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p:cNvPicPr>
            <a:picLocks noChangeAspect="1"/>
          </p:cNvPicPr>
          <p:nvPr/>
        </p:nvPicPr>
        <p:blipFill rotWithShape="1">
          <a:blip r:embed="rId5" cstate="print">
            <a:extLst>
              <a:ext uri="{28A0092B-C50C-407E-A947-70E740481C1C}">
                <a14:useLocalDpi xmlns:a14="http://schemas.microsoft.com/office/drawing/2010/main" val="0"/>
              </a:ext>
            </a:extLst>
          </a:blip>
          <a:srcRect l="25426" r="27183" b="38978"/>
          <a:stretch/>
        </p:blipFill>
        <p:spPr>
          <a:xfrm>
            <a:off x="4464209" y="6096545"/>
            <a:ext cx="739442" cy="761505"/>
          </a:xfrm>
          <a:prstGeom prst="rect">
            <a:avLst/>
          </a:prstGeom>
        </p:spPr>
      </p:pic>
      <p:pic>
        <p:nvPicPr>
          <p:cNvPr id="15" name="Pictur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74704" y="2973739"/>
            <a:ext cx="2070691" cy="2710019"/>
          </a:xfrm>
          <a:prstGeom prst="rect">
            <a:avLst/>
          </a:prstGeom>
        </p:spPr>
      </p:pic>
      <p:pic>
        <p:nvPicPr>
          <p:cNvPr id="10" name="Picture 2" descr="C:\Users\Justin\Desktop\_Work_in_Progress\_MS\1530\toolbox.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955631" y="4666695"/>
            <a:ext cx="728251" cy="82262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94095" y="1416652"/>
            <a:ext cx="2692964" cy="1379555"/>
          </a:xfrm>
          <a:prstGeom prst="rect">
            <a:avLst/>
          </a:prstGeom>
        </p:spPr>
      </p:pic>
      <p:pic>
        <p:nvPicPr>
          <p:cNvPr id="3" name="Picture 2"/>
          <p:cNvPicPr>
            <a:picLocks noChangeAspect="1"/>
          </p:cNvPicPr>
          <p:nvPr/>
        </p:nvPicPr>
        <p:blipFill>
          <a:blip r:embed="rId9" cstate="print">
            <a:extLst>
              <a:ext uri="{BEBA8EAE-BF5A-486C-A8C5-ECC9F3942E4B}">
                <a14:imgProps xmlns:a14="http://schemas.microsoft.com/office/drawing/2010/main">
                  <a14:imgLayer r:embed="rId10">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7205408" y="6245108"/>
            <a:ext cx="1467261" cy="464313"/>
          </a:xfrm>
          <a:prstGeom prst="rect">
            <a:avLst/>
          </a:prstGeom>
        </p:spPr>
      </p:pic>
      <p:pic>
        <p:nvPicPr>
          <p:cNvPr id="16" name="Picture 1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974118" y="4552496"/>
            <a:ext cx="2004218" cy="1103911"/>
          </a:xfrm>
          <a:prstGeom prst="rect">
            <a:avLst/>
          </a:prstGeom>
        </p:spPr>
      </p:pic>
      <p:sp>
        <p:nvSpPr>
          <p:cNvPr id="17" name="TextBox 16"/>
          <p:cNvSpPr txBox="1"/>
          <p:nvPr/>
        </p:nvSpPr>
        <p:spPr>
          <a:xfrm>
            <a:off x="1841348" y="6315977"/>
            <a:ext cx="2209573" cy="615553"/>
          </a:xfrm>
          <a:prstGeom prst="rect">
            <a:avLst/>
          </a:prstGeom>
          <a:noFill/>
        </p:spPr>
        <p:txBody>
          <a:bodyPr wrap="square" lIns="0" tIns="0" rIns="0" bIns="0" rtlCol="0">
            <a:spAutoFit/>
          </a:bodyPr>
          <a:lstStyle/>
          <a:p>
            <a:pPr algn="ctr" defTabSz="1214694" fontAlgn="auto">
              <a:spcBef>
                <a:spcPts val="0"/>
              </a:spcBef>
              <a:spcAft>
                <a:spcPts val="0"/>
              </a:spcAft>
            </a:pPr>
            <a:r>
              <a:rPr lang="en-US" sz="2000" b="1" spc="-71" dirty="0" smtClean="0">
                <a:gradFill>
                  <a:gsLst>
                    <a:gs pos="2917">
                      <a:srgbClr val="FFFFFF"/>
                    </a:gs>
                    <a:gs pos="30000">
                      <a:srgbClr val="FFFFFF"/>
                    </a:gs>
                  </a:gsLst>
                  <a:lin ang="5400000" scaled="0"/>
                </a:gradFill>
                <a:latin typeface="Segoe UI"/>
                <a:cs typeface="+mn-cs"/>
              </a:rPr>
              <a:t>LEARN</a:t>
            </a:r>
            <a:r>
              <a:rPr lang="en-US" sz="2000" spc="-71" dirty="0" smtClean="0">
                <a:gradFill>
                  <a:gsLst>
                    <a:gs pos="2917">
                      <a:srgbClr val="FFFFFF"/>
                    </a:gs>
                    <a:gs pos="30000">
                      <a:srgbClr val="FFFFFF"/>
                    </a:gs>
                  </a:gsLst>
                  <a:lin ang="5400000" scaled="0"/>
                </a:gradFill>
                <a:latin typeface="Segoe UI Light"/>
                <a:cs typeface="+mn-cs"/>
              </a:rPr>
              <a:t> WINDOWS AZURE</a:t>
            </a:r>
          </a:p>
        </p:txBody>
      </p:sp>
      <p:pic>
        <p:nvPicPr>
          <p:cNvPr id="18" name="Picture 17"/>
          <p:cNvPicPr>
            <a:picLocks noChangeAspect="1"/>
          </p:cNvPicPr>
          <p:nvPr/>
        </p:nvPicPr>
        <p:blipFill rotWithShape="1">
          <a:blip r:embed="rId12" cstate="print">
            <a:extLst>
              <a:ext uri="{28A0092B-C50C-407E-A947-70E740481C1C}">
                <a14:useLocalDpi xmlns:a14="http://schemas.microsoft.com/office/drawing/2010/main" val="0"/>
              </a:ext>
            </a:extLst>
          </a:blip>
          <a:srcRect b="50000"/>
          <a:stretch/>
        </p:blipFill>
        <p:spPr>
          <a:xfrm>
            <a:off x="251750" y="6132408"/>
            <a:ext cx="1108831" cy="725592"/>
          </a:xfrm>
          <a:prstGeom prst="rect">
            <a:avLst/>
          </a:prstGeom>
        </p:spPr>
      </p:pic>
      <p:pic>
        <p:nvPicPr>
          <p:cNvPr id="19" name="Picture 18"/>
          <p:cNvPicPr>
            <a:picLocks noChangeAspect="1"/>
          </p:cNvPicPr>
          <p:nvPr/>
        </p:nvPicPr>
        <p:blipFill rotWithShape="1">
          <a:blip r:embed="rId13" cstate="print">
            <a:extLst>
              <a:ext uri="{28A0092B-C50C-407E-A947-70E740481C1C}">
                <a14:useLocalDpi xmlns:a14="http://schemas.microsoft.com/office/drawing/2010/main" val="0"/>
              </a:ext>
            </a:extLst>
          </a:blip>
          <a:srcRect l="26418" r="24915" b="4055"/>
          <a:stretch/>
        </p:blipFill>
        <p:spPr>
          <a:xfrm>
            <a:off x="3170460" y="4463090"/>
            <a:ext cx="835699" cy="1317695"/>
          </a:xfrm>
          <a:prstGeom prst="rect">
            <a:avLst/>
          </a:prstGeom>
        </p:spPr>
      </p:pic>
      <p:pic>
        <p:nvPicPr>
          <p:cNvPr id="20" name="Picture 19"/>
          <p:cNvPicPr>
            <a:picLocks noChangeAspect="1"/>
          </p:cNvPicPr>
          <p:nvPr/>
        </p:nvPicPr>
        <p:blipFill rotWithShape="1">
          <a:blip r:embed="rId14" cstate="print">
            <a:extLst>
              <a:ext uri="{28A0092B-C50C-407E-A947-70E740481C1C}">
                <a14:useLocalDpi xmlns:a14="http://schemas.microsoft.com/office/drawing/2010/main" val="0"/>
              </a:ext>
            </a:extLst>
          </a:blip>
          <a:srcRect l="24061" t="4833" r="26116"/>
          <a:stretch/>
        </p:blipFill>
        <p:spPr>
          <a:xfrm>
            <a:off x="8186531" y="2862283"/>
            <a:ext cx="789307" cy="1205812"/>
          </a:xfrm>
          <a:prstGeom prst="rect">
            <a:avLst/>
          </a:prstGeom>
        </p:spPr>
      </p:pic>
    </p:spTree>
    <p:extLst>
      <p:ext uri="{BB962C8B-B14F-4D97-AF65-F5344CB8AC3E}">
        <p14:creationId xmlns:p14="http://schemas.microsoft.com/office/powerpoint/2010/main" val="1982562687"/>
      </p:ext>
    </p:extLst>
  </p:cSld>
  <p:clrMapOvr>
    <a:masterClrMapping/>
  </p:clrMapOvr>
  <p:transition>
    <p:fade/>
  </p:transition>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390627" y="228647"/>
            <a:ext cx="8366320" cy="664797"/>
          </a:xfrm>
        </p:spPr>
        <p:txBody>
          <a:bodyPr/>
          <a:lstStyle>
            <a:lvl1pPr>
              <a:defRPr sz="4800"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389439" y="1447808"/>
            <a:ext cx="8363938" cy="1988237"/>
          </a:xfrm>
          <a:prstGeom prst="rect">
            <a:avLst/>
          </a:prstGeom>
        </p:spPr>
        <p:txBody>
          <a:bodyPr/>
          <a:lstStyle>
            <a:lvl1pPr marL="341702" indent="-341702">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26466" indent="-28475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11212" indent="-28475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39022" indent="-227808">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66833" indent="-227808">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5" y="6238912"/>
            <a:ext cx="9144001" cy="619125"/>
          </a:xfrm>
          <a:prstGeom prst="rect">
            <a:avLst/>
          </a:prstGeom>
          <a:solidFill>
            <a:srgbClr val="FFFF99"/>
          </a:solidFill>
        </p:spPr>
        <p:txBody>
          <a:bodyPr wrap="square" lIns="151868" tIns="75933" rIns="151868" bIns="75933" anchor="b" anchorCtr="0">
            <a:noAutofit/>
          </a:bodyPr>
          <a:lstStyle>
            <a:lvl1pPr algn="r">
              <a:buFont typeface="Arial" pitchFamily="34" charset="0"/>
              <a:buNone/>
              <a:defRPr sz="36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1932575967"/>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56.xml"/><Relationship Id="rId3" Type="http://schemas.openxmlformats.org/officeDocument/2006/relationships/slideLayout" Target="../slideLayouts/slideLayout151.xml"/><Relationship Id="rId7" Type="http://schemas.openxmlformats.org/officeDocument/2006/relationships/slideLayout" Target="../slideLayouts/slideLayout155.xml"/><Relationship Id="rId2" Type="http://schemas.openxmlformats.org/officeDocument/2006/relationships/slideLayout" Target="../slideLayouts/slideLayout150.xml"/><Relationship Id="rId1" Type="http://schemas.openxmlformats.org/officeDocument/2006/relationships/slideLayout" Target="../slideLayouts/slideLayout149.xml"/><Relationship Id="rId6" Type="http://schemas.openxmlformats.org/officeDocument/2006/relationships/slideLayout" Target="../slideLayouts/slideLayout154.xml"/><Relationship Id="rId11" Type="http://schemas.openxmlformats.org/officeDocument/2006/relationships/theme" Target="../theme/theme10.xml"/><Relationship Id="rId5" Type="http://schemas.openxmlformats.org/officeDocument/2006/relationships/slideLayout" Target="../slideLayouts/slideLayout153.xml"/><Relationship Id="rId10" Type="http://schemas.openxmlformats.org/officeDocument/2006/relationships/slideLayout" Target="../slideLayouts/slideLayout158.xml"/><Relationship Id="rId4" Type="http://schemas.openxmlformats.org/officeDocument/2006/relationships/slideLayout" Target="../slideLayouts/slideLayout152.xml"/><Relationship Id="rId9" Type="http://schemas.openxmlformats.org/officeDocument/2006/relationships/slideLayout" Target="../slideLayouts/slideLayout157.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66.xml"/><Relationship Id="rId13" Type="http://schemas.openxmlformats.org/officeDocument/2006/relationships/slideLayout" Target="../slideLayouts/slideLayout171.xml"/><Relationship Id="rId18" Type="http://schemas.openxmlformats.org/officeDocument/2006/relationships/image" Target="../media/image83.png"/><Relationship Id="rId3" Type="http://schemas.openxmlformats.org/officeDocument/2006/relationships/slideLayout" Target="../slideLayouts/slideLayout161.xml"/><Relationship Id="rId7" Type="http://schemas.openxmlformats.org/officeDocument/2006/relationships/slideLayout" Target="../slideLayouts/slideLayout165.xml"/><Relationship Id="rId12" Type="http://schemas.openxmlformats.org/officeDocument/2006/relationships/slideLayout" Target="../slideLayouts/slideLayout170.xml"/><Relationship Id="rId17" Type="http://schemas.openxmlformats.org/officeDocument/2006/relationships/video" Target="../media/media1.wmv"/><Relationship Id="rId2" Type="http://schemas.openxmlformats.org/officeDocument/2006/relationships/slideLayout" Target="../slideLayouts/slideLayout160.xml"/><Relationship Id="rId16" Type="http://schemas.microsoft.com/office/2007/relationships/media" Target="../media/media1.wmv"/><Relationship Id="rId1" Type="http://schemas.openxmlformats.org/officeDocument/2006/relationships/slideLayout" Target="../slideLayouts/slideLayout159.xml"/><Relationship Id="rId6" Type="http://schemas.openxmlformats.org/officeDocument/2006/relationships/slideLayout" Target="../slideLayouts/slideLayout164.xml"/><Relationship Id="rId11" Type="http://schemas.openxmlformats.org/officeDocument/2006/relationships/slideLayout" Target="../slideLayouts/slideLayout169.xml"/><Relationship Id="rId5" Type="http://schemas.openxmlformats.org/officeDocument/2006/relationships/slideLayout" Target="../slideLayouts/slideLayout163.xml"/><Relationship Id="rId15" Type="http://schemas.openxmlformats.org/officeDocument/2006/relationships/theme" Target="../theme/theme11.xml"/><Relationship Id="rId10" Type="http://schemas.openxmlformats.org/officeDocument/2006/relationships/slideLayout" Target="../slideLayouts/slideLayout168.xml"/><Relationship Id="rId4" Type="http://schemas.openxmlformats.org/officeDocument/2006/relationships/slideLayout" Target="../slideLayouts/slideLayout162.xml"/><Relationship Id="rId9" Type="http://schemas.openxmlformats.org/officeDocument/2006/relationships/slideLayout" Target="../slideLayouts/slideLayout167.xml"/><Relationship Id="rId14" Type="http://schemas.openxmlformats.org/officeDocument/2006/relationships/slideLayout" Target="../slideLayouts/slideLayout172.xml"/></Relationships>
</file>

<file path=ppt/slideMasters/_rels/slideMaster12.xml.rels><?xml version="1.0" encoding="UTF-8" standalone="yes"?>
<Relationships xmlns="http://schemas.openxmlformats.org/package/2006/relationships"><Relationship Id="rId13" Type="http://schemas.openxmlformats.org/officeDocument/2006/relationships/slideLayout" Target="../slideLayouts/slideLayout185.xml"/><Relationship Id="rId18" Type="http://schemas.openxmlformats.org/officeDocument/2006/relationships/slideLayout" Target="../slideLayouts/slideLayout190.xml"/><Relationship Id="rId26" Type="http://schemas.openxmlformats.org/officeDocument/2006/relationships/slideLayout" Target="../slideLayouts/slideLayout198.xml"/><Relationship Id="rId3" Type="http://schemas.openxmlformats.org/officeDocument/2006/relationships/slideLayout" Target="../slideLayouts/slideLayout175.xml"/><Relationship Id="rId21" Type="http://schemas.openxmlformats.org/officeDocument/2006/relationships/slideLayout" Target="../slideLayouts/slideLayout193.xml"/><Relationship Id="rId34" Type="http://schemas.openxmlformats.org/officeDocument/2006/relationships/slideLayout" Target="../slideLayouts/slideLayout206.xml"/><Relationship Id="rId7" Type="http://schemas.openxmlformats.org/officeDocument/2006/relationships/slideLayout" Target="../slideLayouts/slideLayout179.xml"/><Relationship Id="rId12" Type="http://schemas.openxmlformats.org/officeDocument/2006/relationships/slideLayout" Target="../slideLayouts/slideLayout184.xml"/><Relationship Id="rId17" Type="http://schemas.openxmlformats.org/officeDocument/2006/relationships/slideLayout" Target="../slideLayouts/slideLayout189.xml"/><Relationship Id="rId25" Type="http://schemas.openxmlformats.org/officeDocument/2006/relationships/slideLayout" Target="../slideLayouts/slideLayout197.xml"/><Relationship Id="rId33" Type="http://schemas.openxmlformats.org/officeDocument/2006/relationships/slideLayout" Target="../slideLayouts/slideLayout205.xml"/><Relationship Id="rId2" Type="http://schemas.openxmlformats.org/officeDocument/2006/relationships/slideLayout" Target="../slideLayouts/slideLayout174.xml"/><Relationship Id="rId16" Type="http://schemas.openxmlformats.org/officeDocument/2006/relationships/slideLayout" Target="../slideLayouts/slideLayout188.xml"/><Relationship Id="rId20" Type="http://schemas.openxmlformats.org/officeDocument/2006/relationships/slideLayout" Target="../slideLayouts/slideLayout192.xml"/><Relationship Id="rId29" Type="http://schemas.openxmlformats.org/officeDocument/2006/relationships/slideLayout" Target="../slideLayouts/slideLayout201.xml"/><Relationship Id="rId1" Type="http://schemas.openxmlformats.org/officeDocument/2006/relationships/slideLayout" Target="../slideLayouts/slideLayout173.xml"/><Relationship Id="rId6" Type="http://schemas.openxmlformats.org/officeDocument/2006/relationships/slideLayout" Target="../slideLayouts/slideLayout178.xml"/><Relationship Id="rId11" Type="http://schemas.openxmlformats.org/officeDocument/2006/relationships/slideLayout" Target="../slideLayouts/slideLayout183.xml"/><Relationship Id="rId24" Type="http://schemas.openxmlformats.org/officeDocument/2006/relationships/slideLayout" Target="../slideLayouts/slideLayout196.xml"/><Relationship Id="rId32" Type="http://schemas.openxmlformats.org/officeDocument/2006/relationships/slideLayout" Target="../slideLayouts/slideLayout204.xml"/><Relationship Id="rId5" Type="http://schemas.openxmlformats.org/officeDocument/2006/relationships/slideLayout" Target="../slideLayouts/slideLayout177.xml"/><Relationship Id="rId15" Type="http://schemas.openxmlformats.org/officeDocument/2006/relationships/slideLayout" Target="../slideLayouts/slideLayout187.xml"/><Relationship Id="rId23" Type="http://schemas.openxmlformats.org/officeDocument/2006/relationships/slideLayout" Target="../slideLayouts/slideLayout195.xml"/><Relationship Id="rId28" Type="http://schemas.openxmlformats.org/officeDocument/2006/relationships/slideLayout" Target="../slideLayouts/slideLayout200.xml"/><Relationship Id="rId36" Type="http://schemas.openxmlformats.org/officeDocument/2006/relationships/theme" Target="../theme/theme12.xml"/><Relationship Id="rId10" Type="http://schemas.openxmlformats.org/officeDocument/2006/relationships/slideLayout" Target="../slideLayouts/slideLayout182.xml"/><Relationship Id="rId19" Type="http://schemas.openxmlformats.org/officeDocument/2006/relationships/slideLayout" Target="../slideLayouts/slideLayout191.xml"/><Relationship Id="rId31" Type="http://schemas.openxmlformats.org/officeDocument/2006/relationships/slideLayout" Target="../slideLayouts/slideLayout203.xml"/><Relationship Id="rId4" Type="http://schemas.openxmlformats.org/officeDocument/2006/relationships/slideLayout" Target="../slideLayouts/slideLayout176.xml"/><Relationship Id="rId9" Type="http://schemas.openxmlformats.org/officeDocument/2006/relationships/slideLayout" Target="../slideLayouts/slideLayout181.xml"/><Relationship Id="rId14" Type="http://schemas.openxmlformats.org/officeDocument/2006/relationships/slideLayout" Target="../slideLayouts/slideLayout186.xml"/><Relationship Id="rId22" Type="http://schemas.openxmlformats.org/officeDocument/2006/relationships/slideLayout" Target="../slideLayouts/slideLayout194.xml"/><Relationship Id="rId27" Type="http://schemas.openxmlformats.org/officeDocument/2006/relationships/slideLayout" Target="../slideLayouts/slideLayout199.xml"/><Relationship Id="rId30" Type="http://schemas.openxmlformats.org/officeDocument/2006/relationships/slideLayout" Target="../slideLayouts/slideLayout202.xml"/><Relationship Id="rId35" Type="http://schemas.openxmlformats.org/officeDocument/2006/relationships/slideLayout" Target="../slideLayouts/slideLayout207.xml"/><Relationship Id="rId8" Type="http://schemas.openxmlformats.org/officeDocument/2006/relationships/slideLayout" Target="../slideLayouts/slideLayout180.xml"/></Relationships>
</file>

<file path=ppt/slideMasters/_rels/slideMaster13.xml.rels><?xml version="1.0" encoding="UTF-8" standalone="yes"?>
<Relationships xmlns="http://schemas.openxmlformats.org/package/2006/relationships"><Relationship Id="rId13" Type="http://schemas.openxmlformats.org/officeDocument/2006/relationships/slideLayout" Target="../slideLayouts/slideLayout220.xml"/><Relationship Id="rId18" Type="http://schemas.openxmlformats.org/officeDocument/2006/relationships/slideLayout" Target="../slideLayouts/slideLayout225.xml"/><Relationship Id="rId26" Type="http://schemas.openxmlformats.org/officeDocument/2006/relationships/slideLayout" Target="../slideLayouts/slideLayout233.xml"/><Relationship Id="rId3" Type="http://schemas.openxmlformats.org/officeDocument/2006/relationships/slideLayout" Target="../slideLayouts/slideLayout210.xml"/><Relationship Id="rId21" Type="http://schemas.openxmlformats.org/officeDocument/2006/relationships/slideLayout" Target="../slideLayouts/slideLayout228.xml"/><Relationship Id="rId34" Type="http://schemas.openxmlformats.org/officeDocument/2006/relationships/slideLayout" Target="../slideLayouts/slideLayout241.xml"/><Relationship Id="rId7" Type="http://schemas.openxmlformats.org/officeDocument/2006/relationships/slideLayout" Target="../slideLayouts/slideLayout214.xml"/><Relationship Id="rId12" Type="http://schemas.openxmlformats.org/officeDocument/2006/relationships/slideLayout" Target="../slideLayouts/slideLayout219.xml"/><Relationship Id="rId17" Type="http://schemas.openxmlformats.org/officeDocument/2006/relationships/slideLayout" Target="../slideLayouts/slideLayout224.xml"/><Relationship Id="rId25" Type="http://schemas.openxmlformats.org/officeDocument/2006/relationships/slideLayout" Target="../slideLayouts/slideLayout232.xml"/><Relationship Id="rId33" Type="http://schemas.openxmlformats.org/officeDocument/2006/relationships/slideLayout" Target="../slideLayouts/slideLayout240.xml"/><Relationship Id="rId2" Type="http://schemas.openxmlformats.org/officeDocument/2006/relationships/slideLayout" Target="../slideLayouts/slideLayout209.xml"/><Relationship Id="rId16" Type="http://schemas.openxmlformats.org/officeDocument/2006/relationships/slideLayout" Target="../slideLayouts/slideLayout223.xml"/><Relationship Id="rId20" Type="http://schemas.openxmlformats.org/officeDocument/2006/relationships/slideLayout" Target="../slideLayouts/slideLayout227.xml"/><Relationship Id="rId29" Type="http://schemas.openxmlformats.org/officeDocument/2006/relationships/slideLayout" Target="../slideLayouts/slideLayout236.xml"/><Relationship Id="rId1" Type="http://schemas.openxmlformats.org/officeDocument/2006/relationships/slideLayout" Target="../slideLayouts/slideLayout208.xml"/><Relationship Id="rId6" Type="http://schemas.openxmlformats.org/officeDocument/2006/relationships/slideLayout" Target="../slideLayouts/slideLayout213.xml"/><Relationship Id="rId11" Type="http://schemas.openxmlformats.org/officeDocument/2006/relationships/slideLayout" Target="../slideLayouts/slideLayout218.xml"/><Relationship Id="rId24" Type="http://schemas.openxmlformats.org/officeDocument/2006/relationships/slideLayout" Target="../slideLayouts/slideLayout231.xml"/><Relationship Id="rId32" Type="http://schemas.openxmlformats.org/officeDocument/2006/relationships/slideLayout" Target="../slideLayouts/slideLayout239.xml"/><Relationship Id="rId5" Type="http://schemas.openxmlformats.org/officeDocument/2006/relationships/slideLayout" Target="../slideLayouts/slideLayout212.xml"/><Relationship Id="rId15" Type="http://schemas.openxmlformats.org/officeDocument/2006/relationships/slideLayout" Target="../slideLayouts/slideLayout222.xml"/><Relationship Id="rId23" Type="http://schemas.openxmlformats.org/officeDocument/2006/relationships/slideLayout" Target="../slideLayouts/slideLayout230.xml"/><Relationship Id="rId28" Type="http://schemas.openxmlformats.org/officeDocument/2006/relationships/slideLayout" Target="../slideLayouts/slideLayout235.xml"/><Relationship Id="rId36" Type="http://schemas.openxmlformats.org/officeDocument/2006/relationships/theme" Target="../theme/theme13.xml"/><Relationship Id="rId10" Type="http://schemas.openxmlformats.org/officeDocument/2006/relationships/slideLayout" Target="../slideLayouts/slideLayout217.xml"/><Relationship Id="rId19" Type="http://schemas.openxmlformats.org/officeDocument/2006/relationships/slideLayout" Target="../slideLayouts/slideLayout226.xml"/><Relationship Id="rId31" Type="http://schemas.openxmlformats.org/officeDocument/2006/relationships/slideLayout" Target="../slideLayouts/slideLayout238.xml"/><Relationship Id="rId4" Type="http://schemas.openxmlformats.org/officeDocument/2006/relationships/slideLayout" Target="../slideLayouts/slideLayout211.xml"/><Relationship Id="rId9" Type="http://schemas.openxmlformats.org/officeDocument/2006/relationships/slideLayout" Target="../slideLayouts/slideLayout216.xml"/><Relationship Id="rId14" Type="http://schemas.openxmlformats.org/officeDocument/2006/relationships/slideLayout" Target="../slideLayouts/slideLayout221.xml"/><Relationship Id="rId22" Type="http://schemas.openxmlformats.org/officeDocument/2006/relationships/slideLayout" Target="../slideLayouts/slideLayout229.xml"/><Relationship Id="rId27" Type="http://schemas.openxmlformats.org/officeDocument/2006/relationships/slideLayout" Target="../slideLayouts/slideLayout234.xml"/><Relationship Id="rId30" Type="http://schemas.openxmlformats.org/officeDocument/2006/relationships/slideLayout" Target="../slideLayouts/slideLayout237.xml"/><Relationship Id="rId35" Type="http://schemas.openxmlformats.org/officeDocument/2006/relationships/slideLayout" Target="../slideLayouts/slideLayout242.xml"/><Relationship Id="rId8" Type="http://schemas.openxmlformats.org/officeDocument/2006/relationships/slideLayout" Target="../slideLayouts/slideLayout215.xml"/></Relationships>
</file>

<file path=ppt/slideMasters/_rels/slideMaster14.xml.rels><?xml version="1.0" encoding="UTF-8" standalone="yes"?>
<Relationships xmlns="http://schemas.openxmlformats.org/package/2006/relationships"><Relationship Id="rId13" Type="http://schemas.openxmlformats.org/officeDocument/2006/relationships/slideLayout" Target="../slideLayouts/slideLayout255.xml"/><Relationship Id="rId18" Type="http://schemas.openxmlformats.org/officeDocument/2006/relationships/slideLayout" Target="../slideLayouts/slideLayout260.xml"/><Relationship Id="rId26" Type="http://schemas.openxmlformats.org/officeDocument/2006/relationships/slideLayout" Target="../slideLayouts/slideLayout268.xml"/><Relationship Id="rId3" Type="http://schemas.openxmlformats.org/officeDocument/2006/relationships/slideLayout" Target="../slideLayouts/slideLayout245.xml"/><Relationship Id="rId21" Type="http://schemas.openxmlformats.org/officeDocument/2006/relationships/slideLayout" Target="../slideLayouts/slideLayout263.xml"/><Relationship Id="rId34" Type="http://schemas.openxmlformats.org/officeDocument/2006/relationships/slideLayout" Target="../slideLayouts/slideLayout276.xml"/><Relationship Id="rId7" Type="http://schemas.openxmlformats.org/officeDocument/2006/relationships/slideLayout" Target="../slideLayouts/slideLayout249.xml"/><Relationship Id="rId12" Type="http://schemas.openxmlformats.org/officeDocument/2006/relationships/slideLayout" Target="../slideLayouts/slideLayout254.xml"/><Relationship Id="rId17" Type="http://schemas.openxmlformats.org/officeDocument/2006/relationships/slideLayout" Target="../slideLayouts/slideLayout259.xml"/><Relationship Id="rId25" Type="http://schemas.openxmlformats.org/officeDocument/2006/relationships/slideLayout" Target="../slideLayouts/slideLayout267.xml"/><Relationship Id="rId33" Type="http://schemas.openxmlformats.org/officeDocument/2006/relationships/slideLayout" Target="../slideLayouts/slideLayout275.xml"/><Relationship Id="rId2" Type="http://schemas.openxmlformats.org/officeDocument/2006/relationships/slideLayout" Target="../slideLayouts/slideLayout244.xml"/><Relationship Id="rId16" Type="http://schemas.openxmlformats.org/officeDocument/2006/relationships/slideLayout" Target="../slideLayouts/slideLayout258.xml"/><Relationship Id="rId20" Type="http://schemas.openxmlformats.org/officeDocument/2006/relationships/slideLayout" Target="../slideLayouts/slideLayout262.xml"/><Relationship Id="rId29" Type="http://schemas.openxmlformats.org/officeDocument/2006/relationships/slideLayout" Target="../slideLayouts/slideLayout271.xml"/><Relationship Id="rId1" Type="http://schemas.openxmlformats.org/officeDocument/2006/relationships/slideLayout" Target="../slideLayouts/slideLayout243.xml"/><Relationship Id="rId6" Type="http://schemas.openxmlformats.org/officeDocument/2006/relationships/slideLayout" Target="../slideLayouts/slideLayout248.xml"/><Relationship Id="rId11" Type="http://schemas.openxmlformats.org/officeDocument/2006/relationships/slideLayout" Target="../slideLayouts/slideLayout253.xml"/><Relationship Id="rId24" Type="http://schemas.openxmlformats.org/officeDocument/2006/relationships/slideLayout" Target="../slideLayouts/slideLayout266.xml"/><Relationship Id="rId32" Type="http://schemas.openxmlformats.org/officeDocument/2006/relationships/slideLayout" Target="../slideLayouts/slideLayout274.xml"/><Relationship Id="rId5" Type="http://schemas.openxmlformats.org/officeDocument/2006/relationships/slideLayout" Target="../slideLayouts/slideLayout247.xml"/><Relationship Id="rId15" Type="http://schemas.openxmlformats.org/officeDocument/2006/relationships/slideLayout" Target="../slideLayouts/slideLayout257.xml"/><Relationship Id="rId23" Type="http://schemas.openxmlformats.org/officeDocument/2006/relationships/slideLayout" Target="../slideLayouts/slideLayout265.xml"/><Relationship Id="rId28" Type="http://schemas.openxmlformats.org/officeDocument/2006/relationships/slideLayout" Target="../slideLayouts/slideLayout270.xml"/><Relationship Id="rId10" Type="http://schemas.openxmlformats.org/officeDocument/2006/relationships/slideLayout" Target="../slideLayouts/slideLayout252.xml"/><Relationship Id="rId19" Type="http://schemas.openxmlformats.org/officeDocument/2006/relationships/slideLayout" Target="../slideLayouts/slideLayout261.xml"/><Relationship Id="rId31" Type="http://schemas.openxmlformats.org/officeDocument/2006/relationships/slideLayout" Target="../slideLayouts/slideLayout273.xml"/><Relationship Id="rId4" Type="http://schemas.openxmlformats.org/officeDocument/2006/relationships/slideLayout" Target="../slideLayouts/slideLayout246.xml"/><Relationship Id="rId9" Type="http://schemas.openxmlformats.org/officeDocument/2006/relationships/slideLayout" Target="../slideLayouts/slideLayout251.xml"/><Relationship Id="rId14" Type="http://schemas.openxmlformats.org/officeDocument/2006/relationships/slideLayout" Target="../slideLayouts/slideLayout256.xml"/><Relationship Id="rId22" Type="http://schemas.openxmlformats.org/officeDocument/2006/relationships/slideLayout" Target="../slideLayouts/slideLayout264.xml"/><Relationship Id="rId27" Type="http://schemas.openxmlformats.org/officeDocument/2006/relationships/slideLayout" Target="../slideLayouts/slideLayout269.xml"/><Relationship Id="rId30" Type="http://schemas.openxmlformats.org/officeDocument/2006/relationships/slideLayout" Target="../slideLayouts/slideLayout272.xml"/><Relationship Id="rId35" Type="http://schemas.openxmlformats.org/officeDocument/2006/relationships/theme" Target="../theme/theme14.xml"/><Relationship Id="rId8" Type="http://schemas.openxmlformats.org/officeDocument/2006/relationships/slideLayout" Target="../slideLayouts/slideLayout250.xml"/></Relationships>
</file>

<file path=ppt/slideMasters/_rels/slideMaster15.xml.rels><?xml version="1.0" encoding="UTF-8" standalone="yes"?>
<Relationships xmlns="http://schemas.openxmlformats.org/package/2006/relationships"><Relationship Id="rId13" Type="http://schemas.openxmlformats.org/officeDocument/2006/relationships/slideLayout" Target="../slideLayouts/slideLayout289.xml"/><Relationship Id="rId18" Type="http://schemas.openxmlformats.org/officeDocument/2006/relationships/slideLayout" Target="../slideLayouts/slideLayout294.xml"/><Relationship Id="rId26" Type="http://schemas.openxmlformats.org/officeDocument/2006/relationships/slideLayout" Target="../slideLayouts/slideLayout302.xml"/><Relationship Id="rId3" Type="http://schemas.openxmlformats.org/officeDocument/2006/relationships/slideLayout" Target="../slideLayouts/slideLayout279.xml"/><Relationship Id="rId21" Type="http://schemas.openxmlformats.org/officeDocument/2006/relationships/slideLayout" Target="../slideLayouts/slideLayout297.xml"/><Relationship Id="rId34" Type="http://schemas.openxmlformats.org/officeDocument/2006/relationships/slideLayout" Target="../slideLayouts/slideLayout310.xml"/><Relationship Id="rId7" Type="http://schemas.openxmlformats.org/officeDocument/2006/relationships/slideLayout" Target="../slideLayouts/slideLayout283.xml"/><Relationship Id="rId12" Type="http://schemas.openxmlformats.org/officeDocument/2006/relationships/slideLayout" Target="../slideLayouts/slideLayout288.xml"/><Relationship Id="rId17" Type="http://schemas.openxmlformats.org/officeDocument/2006/relationships/slideLayout" Target="../slideLayouts/slideLayout293.xml"/><Relationship Id="rId25" Type="http://schemas.openxmlformats.org/officeDocument/2006/relationships/slideLayout" Target="../slideLayouts/slideLayout301.xml"/><Relationship Id="rId33" Type="http://schemas.openxmlformats.org/officeDocument/2006/relationships/slideLayout" Target="../slideLayouts/slideLayout309.xml"/><Relationship Id="rId2" Type="http://schemas.openxmlformats.org/officeDocument/2006/relationships/slideLayout" Target="../slideLayouts/slideLayout278.xml"/><Relationship Id="rId16" Type="http://schemas.openxmlformats.org/officeDocument/2006/relationships/slideLayout" Target="../slideLayouts/slideLayout292.xml"/><Relationship Id="rId20" Type="http://schemas.openxmlformats.org/officeDocument/2006/relationships/slideLayout" Target="../slideLayouts/slideLayout296.xml"/><Relationship Id="rId29" Type="http://schemas.openxmlformats.org/officeDocument/2006/relationships/slideLayout" Target="../slideLayouts/slideLayout305.xml"/><Relationship Id="rId1" Type="http://schemas.openxmlformats.org/officeDocument/2006/relationships/slideLayout" Target="../slideLayouts/slideLayout277.xml"/><Relationship Id="rId6" Type="http://schemas.openxmlformats.org/officeDocument/2006/relationships/slideLayout" Target="../slideLayouts/slideLayout282.xml"/><Relationship Id="rId11" Type="http://schemas.openxmlformats.org/officeDocument/2006/relationships/slideLayout" Target="../slideLayouts/slideLayout287.xml"/><Relationship Id="rId24" Type="http://schemas.openxmlformats.org/officeDocument/2006/relationships/slideLayout" Target="../slideLayouts/slideLayout300.xml"/><Relationship Id="rId32" Type="http://schemas.openxmlformats.org/officeDocument/2006/relationships/slideLayout" Target="../slideLayouts/slideLayout308.xml"/><Relationship Id="rId5" Type="http://schemas.openxmlformats.org/officeDocument/2006/relationships/slideLayout" Target="../slideLayouts/slideLayout281.xml"/><Relationship Id="rId15" Type="http://schemas.openxmlformats.org/officeDocument/2006/relationships/slideLayout" Target="../slideLayouts/slideLayout291.xml"/><Relationship Id="rId23" Type="http://schemas.openxmlformats.org/officeDocument/2006/relationships/slideLayout" Target="../slideLayouts/slideLayout299.xml"/><Relationship Id="rId28" Type="http://schemas.openxmlformats.org/officeDocument/2006/relationships/slideLayout" Target="../slideLayouts/slideLayout304.xml"/><Relationship Id="rId10" Type="http://schemas.openxmlformats.org/officeDocument/2006/relationships/slideLayout" Target="../slideLayouts/slideLayout286.xml"/><Relationship Id="rId19" Type="http://schemas.openxmlformats.org/officeDocument/2006/relationships/slideLayout" Target="../slideLayouts/slideLayout295.xml"/><Relationship Id="rId31" Type="http://schemas.openxmlformats.org/officeDocument/2006/relationships/slideLayout" Target="../slideLayouts/slideLayout307.xml"/><Relationship Id="rId4" Type="http://schemas.openxmlformats.org/officeDocument/2006/relationships/slideLayout" Target="../slideLayouts/slideLayout280.xml"/><Relationship Id="rId9" Type="http://schemas.openxmlformats.org/officeDocument/2006/relationships/slideLayout" Target="../slideLayouts/slideLayout285.xml"/><Relationship Id="rId14" Type="http://schemas.openxmlformats.org/officeDocument/2006/relationships/slideLayout" Target="../slideLayouts/slideLayout290.xml"/><Relationship Id="rId22" Type="http://schemas.openxmlformats.org/officeDocument/2006/relationships/slideLayout" Target="../slideLayouts/slideLayout298.xml"/><Relationship Id="rId27" Type="http://schemas.openxmlformats.org/officeDocument/2006/relationships/slideLayout" Target="../slideLayouts/slideLayout303.xml"/><Relationship Id="rId30" Type="http://schemas.openxmlformats.org/officeDocument/2006/relationships/slideLayout" Target="../slideLayouts/slideLayout306.xml"/><Relationship Id="rId35" Type="http://schemas.openxmlformats.org/officeDocument/2006/relationships/theme" Target="../theme/theme15.xml"/><Relationship Id="rId8" Type="http://schemas.openxmlformats.org/officeDocument/2006/relationships/slideLayout" Target="../slideLayouts/slideLayout284.xml"/></Relationships>
</file>

<file path=ppt/slideMasters/_rels/slideMaster16.xml.rels><?xml version="1.0" encoding="UTF-8" standalone="yes"?>
<Relationships xmlns="http://schemas.openxmlformats.org/package/2006/relationships"><Relationship Id="rId13" Type="http://schemas.openxmlformats.org/officeDocument/2006/relationships/slideLayout" Target="../slideLayouts/slideLayout323.xml"/><Relationship Id="rId18" Type="http://schemas.openxmlformats.org/officeDocument/2006/relationships/slideLayout" Target="../slideLayouts/slideLayout328.xml"/><Relationship Id="rId26" Type="http://schemas.openxmlformats.org/officeDocument/2006/relationships/slideLayout" Target="../slideLayouts/slideLayout336.xml"/><Relationship Id="rId3" Type="http://schemas.openxmlformats.org/officeDocument/2006/relationships/slideLayout" Target="../slideLayouts/slideLayout313.xml"/><Relationship Id="rId21" Type="http://schemas.openxmlformats.org/officeDocument/2006/relationships/slideLayout" Target="../slideLayouts/slideLayout331.xml"/><Relationship Id="rId34" Type="http://schemas.openxmlformats.org/officeDocument/2006/relationships/slideLayout" Target="../slideLayouts/slideLayout344.xml"/><Relationship Id="rId7" Type="http://schemas.openxmlformats.org/officeDocument/2006/relationships/slideLayout" Target="../slideLayouts/slideLayout317.xml"/><Relationship Id="rId12" Type="http://schemas.openxmlformats.org/officeDocument/2006/relationships/slideLayout" Target="../slideLayouts/slideLayout322.xml"/><Relationship Id="rId17" Type="http://schemas.openxmlformats.org/officeDocument/2006/relationships/slideLayout" Target="../slideLayouts/slideLayout327.xml"/><Relationship Id="rId25" Type="http://schemas.openxmlformats.org/officeDocument/2006/relationships/slideLayout" Target="../slideLayouts/slideLayout335.xml"/><Relationship Id="rId33" Type="http://schemas.openxmlformats.org/officeDocument/2006/relationships/slideLayout" Target="../slideLayouts/slideLayout343.xml"/><Relationship Id="rId2" Type="http://schemas.openxmlformats.org/officeDocument/2006/relationships/slideLayout" Target="../slideLayouts/slideLayout312.xml"/><Relationship Id="rId16" Type="http://schemas.openxmlformats.org/officeDocument/2006/relationships/slideLayout" Target="../slideLayouts/slideLayout326.xml"/><Relationship Id="rId20" Type="http://schemas.openxmlformats.org/officeDocument/2006/relationships/slideLayout" Target="../slideLayouts/slideLayout330.xml"/><Relationship Id="rId29" Type="http://schemas.openxmlformats.org/officeDocument/2006/relationships/slideLayout" Target="../slideLayouts/slideLayout339.xml"/><Relationship Id="rId1" Type="http://schemas.openxmlformats.org/officeDocument/2006/relationships/slideLayout" Target="../slideLayouts/slideLayout311.xml"/><Relationship Id="rId6" Type="http://schemas.openxmlformats.org/officeDocument/2006/relationships/slideLayout" Target="../slideLayouts/slideLayout316.xml"/><Relationship Id="rId11" Type="http://schemas.openxmlformats.org/officeDocument/2006/relationships/slideLayout" Target="../slideLayouts/slideLayout321.xml"/><Relationship Id="rId24" Type="http://schemas.openxmlformats.org/officeDocument/2006/relationships/slideLayout" Target="../slideLayouts/slideLayout334.xml"/><Relationship Id="rId32" Type="http://schemas.openxmlformats.org/officeDocument/2006/relationships/slideLayout" Target="../slideLayouts/slideLayout342.xml"/><Relationship Id="rId5" Type="http://schemas.openxmlformats.org/officeDocument/2006/relationships/slideLayout" Target="../slideLayouts/slideLayout315.xml"/><Relationship Id="rId15" Type="http://schemas.openxmlformats.org/officeDocument/2006/relationships/slideLayout" Target="../slideLayouts/slideLayout325.xml"/><Relationship Id="rId23" Type="http://schemas.openxmlformats.org/officeDocument/2006/relationships/slideLayout" Target="../slideLayouts/slideLayout333.xml"/><Relationship Id="rId28" Type="http://schemas.openxmlformats.org/officeDocument/2006/relationships/slideLayout" Target="../slideLayouts/slideLayout338.xml"/><Relationship Id="rId10" Type="http://schemas.openxmlformats.org/officeDocument/2006/relationships/slideLayout" Target="../slideLayouts/slideLayout320.xml"/><Relationship Id="rId19" Type="http://schemas.openxmlformats.org/officeDocument/2006/relationships/slideLayout" Target="../slideLayouts/slideLayout329.xml"/><Relationship Id="rId31" Type="http://schemas.openxmlformats.org/officeDocument/2006/relationships/slideLayout" Target="../slideLayouts/slideLayout341.xml"/><Relationship Id="rId4" Type="http://schemas.openxmlformats.org/officeDocument/2006/relationships/slideLayout" Target="../slideLayouts/slideLayout314.xml"/><Relationship Id="rId9" Type="http://schemas.openxmlformats.org/officeDocument/2006/relationships/slideLayout" Target="../slideLayouts/slideLayout319.xml"/><Relationship Id="rId14" Type="http://schemas.openxmlformats.org/officeDocument/2006/relationships/slideLayout" Target="../slideLayouts/slideLayout324.xml"/><Relationship Id="rId22" Type="http://schemas.openxmlformats.org/officeDocument/2006/relationships/slideLayout" Target="../slideLayouts/slideLayout332.xml"/><Relationship Id="rId27" Type="http://schemas.openxmlformats.org/officeDocument/2006/relationships/slideLayout" Target="../slideLayouts/slideLayout337.xml"/><Relationship Id="rId30" Type="http://schemas.openxmlformats.org/officeDocument/2006/relationships/slideLayout" Target="../slideLayouts/slideLayout340.xml"/><Relationship Id="rId35" Type="http://schemas.openxmlformats.org/officeDocument/2006/relationships/theme" Target="../theme/theme16.xml"/><Relationship Id="rId8" Type="http://schemas.openxmlformats.org/officeDocument/2006/relationships/slideLayout" Target="../slideLayouts/slideLayout318.xml"/></Relationships>
</file>

<file path=ppt/slideMasters/_rels/slideMaster17.xml.rels><?xml version="1.0" encoding="UTF-8" standalone="yes"?>
<Relationships xmlns="http://schemas.openxmlformats.org/package/2006/relationships"><Relationship Id="rId13" Type="http://schemas.openxmlformats.org/officeDocument/2006/relationships/slideLayout" Target="../slideLayouts/slideLayout357.xml"/><Relationship Id="rId18" Type="http://schemas.openxmlformats.org/officeDocument/2006/relationships/slideLayout" Target="../slideLayouts/slideLayout362.xml"/><Relationship Id="rId26" Type="http://schemas.openxmlformats.org/officeDocument/2006/relationships/slideLayout" Target="../slideLayouts/slideLayout370.xml"/><Relationship Id="rId3" Type="http://schemas.openxmlformats.org/officeDocument/2006/relationships/slideLayout" Target="../slideLayouts/slideLayout347.xml"/><Relationship Id="rId21" Type="http://schemas.openxmlformats.org/officeDocument/2006/relationships/slideLayout" Target="../slideLayouts/slideLayout365.xml"/><Relationship Id="rId34" Type="http://schemas.openxmlformats.org/officeDocument/2006/relationships/slideLayout" Target="../slideLayouts/slideLayout378.xml"/><Relationship Id="rId7" Type="http://schemas.openxmlformats.org/officeDocument/2006/relationships/slideLayout" Target="../slideLayouts/slideLayout351.xml"/><Relationship Id="rId12" Type="http://schemas.openxmlformats.org/officeDocument/2006/relationships/slideLayout" Target="../slideLayouts/slideLayout356.xml"/><Relationship Id="rId17" Type="http://schemas.openxmlformats.org/officeDocument/2006/relationships/slideLayout" Target="../slideLayouts/slideLayout361.xml"/><Relationship Id="rId25" Type="http://schemas.openxmlformats.org/officeDocument/2006/relationships/slideLayout" Target="../slideLayouts/slideLayout369.xml"/><Relationship Id="rId33" Type="http://schemas.openxmlformats.org/officeDocument/2006/relationships/slideLayout" Target="../slideLayouts/slideLayout377.xml"/><Relationship Id="rId2" Type="http://schemas.openxmlformats.org/officeDocument/2006/relationships/slideLayout" Target="../slideLayouts/slideLayout346.xml"/><Relationship Id="rId16" Type="http://schemas.openxmlformats.org/officeDocument/2006/relationships/slideLayout" Target="../slideLayouts/slideLayout360.xml"/><Relationship Id="rId20" Type="http://schemas.openxmlformats.org/officeDocument/2006/relationships/slideLayout" Target="../slideLayouts/slideLayout364.xml"/><Relationship Id="rId29" Type="http://schemas.openxmlformats.org/officeDocument/2006/relationships/slideLayout" Target="../slideLayouts/slideLayout373.xml"/><Relationship Id="rId1" Type="http://schemas.openxmlformats.org/officeDocument/2006/relationships/slideLayout" Target="../slideLayouts/slideLayout345.xml"/><Relationship Id="rId6" Type="http://schemas.openxmlformats.org/officeDocument/2006/relationships/slideLayout" Target="../slideLayouts/slideLayout350.xml"/><Relationship Id="rId11" Type="http://schemas.openxmlformats.org/officeDocument/2006/relationships/slideLayout" Target="../slideLayouts/slideLayout355.xml"/><Relationship Id="rId24" Type="http://schemas.openxmlformats.org/officeDocument/2006/relationships/slideLayout" Target="../slideLayouts/slideLayout368.xml"/><Relationship Id="rId32" Type="http://schemas.openxmlformats.org/officeDocument/2006/relationships/slideLayout" Target="../slideLayouts/slideLayout376.xml"/><Relationship Id="rId5" Type="http://schemas.openxmlformats.org/officeDocument/2006/relationships/slideLayout" Target="../slideLayouts/slideLayout349.xml"/><Relationship Id="rId15" Type="http://schemas.openxmlformats.org/officeDocument/2006/relationships/slideLayout" Target="../slideLayouts/slideLayout359.xml"/><Relationship Id="rId23" Type="http://schemas.openxmlformats.org/officeDocument/2006/relationships/slideLayout" Target="../slideLayouts/slideLayout367.xml"/><Relationship Id="rId28" Type="http://schemas.openxmlformats.org/officeDocument/2006/relationships/slideLayout" Target="../slideLayouts/slideLayout372.xml"/><Relationship Id="rId10" Type="http://schemas.openxmlformats.org/officeDocument/2006/relationships/slideLayout" Target="../slideLayouts/slideLayout354.xml"/><Relationship Id="rId19" Type="http://schemas.openxmlformats.org/officeDocument/2006/relationships/slideLayout" Target="../slideLayouts/slideLayout363.xml"/><Relationship Id="rId31" Type="http://schemas.openxmlformats.org/officeDocument/2006/relationships/slideLayout" Target="../slideLayouts/slideLayout375.xml"/><Relationship Id="rId4" Type="http://schemas.openxmlformats.org/officeDocument/2006/relationships/slideLayout" Target="../slideLayouts/slideLayout348.xml"/><Relationship Id="rId9" Type="http://schemas.openxmlformats.org/officeDocument/2006/relationships/slideLayout" Target="../slideLayouts/slideLayout353.xml"/><Relationship Id="rId14" Type="http://schemas.openxmlformats.org/officeDocument/2006/relationships/slideLayout" Target="../slideLayouts/slideLayout358.xml"/><Relationship Id="rId22" Type="http://schemas.openxmlformats.org/officeDocument/2006/relationships/slideLayout" Target="../slideLayouts/slideLayout366.xml"/><Relationship Id="rId27" Type="http://schemas.openxmlformats.org/officeDocument/2006/relationships/slideLayout" Target="../slideLayouts/slideLayout371.xml"/><Relationship Id="rId30" Type="http://schemas.openxmlformats.org/officeDocument/2006/relationships/slideLayout" Target="../slideLayouts/slideLayout374.xml"/><Relationship Id="rId35" Type="http://schemas.openxmlformats.org/officeDocument/2006/relationships/theme" Target="../theme/theme17.xml"/><Relationship Id="rId8" Type="http://schemas.openxmlformats.org/officeDocument/2006/relationships/slideLayout" Target="../slideLayouts/slideLayout352.xml"/></Relationships>
</file>

<file path=ppt/slideMasters/_rels/slideMaster18.xml.rels><?xml version="1.0" encoding="UTF-8" standalone="yes"?>
<Relationships xmlns="http://schemas.openxmlformats.org/package/2006/relationships"><Relationship Id="rId13" Type="http://schemas.openxmlformats.org/officeDocument/2006/relationships/slideLayout" Target="../slideLayouts/slideLayout391.xml"/><Relationship Id="rId18" Type="http://schemas.openxmlformats.org/officeDocument/2006/relationships/slideLayout" Target="../slideLayouts/slideLayout396.xml"/><Relationship Id="rId26" Type="http://schemas.openxmlformats.org/officeDocument/2006/relationships/slideLayout" Target="../slideLayouts/slideLayout404.xml"/><Relationship Id="rId3" Type="http://schemas.openxmlformats.org/officeDocument/2006/relationships/slideLayout" Target="../slideLayouts/slideLayout381.xml"/><Relationship Id="rId21" Type="http://schemas.openxmlformats.org/officeDocument/2006/relationships/slideLayout" Target="../slideLayouts/slideLayout399.xml"/><Relationship Id="rId34" Type="http://schemas.openxmlformats.org/officeDocument/2006/relationships/theme" Target="../theme/theme18.xml"/><Relationship Id="rId7" Type="http://schemas.openxmlformats.org/officeDocument/2006/relationships/slideLayout" Target="../slideLayouts/slideLayout385.xml"/><Relationship Id="rId12" Type="http://schemas.openxmlformats.org/officeDocument/2006/relationships/slideLayout" Target="../slideLayouts/slideLayout390.xml"/><Relationship Id="rId17" Type="http://schemas.openxmlformats.org/officeDocument/2006/relationships/slideLayout" Target="../slideLayouts/slideLayout395.xml"/><Relationship Id="rId25" Type="http://schemas.openxmlformats.org/officeDocument/2006/relationships/slideLayout" Target="../slideLayouts/slideLayout403.xml"/><Relationship Id="rId33" Type="http://schemas.openxmlformats.org/officeDocument/2006/relationships/slideLayout" Target="../slideLayouts/slideLayout411.xml"/><Relationship Id="rId2" Type="http://schemas.openxmlformats.org/officeDocument/2006/relationships/slideLayout" Target="../slideLayouts/slideLayout380.xml"/><Relationship Id="rId16" Type="http://schemas.openxmlformats.org/officeDocument/2006/relationships/slideLayout" Target="../slideLayouts/slideLayout394.xml"/><Relationship Id="rId20" Type="http://schemas.openxmlformats.org/officeDocument/2006/relationships/slideLayout" Target="../slideLayouts/slideLayout398.xml"/><Relationship Id="rId29" Type="http://schemas.openxmlformats.org/officeDocument/2006/relationships/slideLayout" Target="../slideLayouts/slideLayout407.xml"/><Relationship Id="rId1" Type="http://schemas.openxmlformats.org/officeDocument/2006/relationships/slideLayout" Target="../slideLayouts/slideLayout379.xml"/><Relationship Id="rId6" Type="http://schemas.openxmlformats.org/officeDocument/2006/relationships/slideLayout" Target="../slideLayouts/slideLayout384.xml"/><Relationship Id="rId11" Type="http://schemas.openxmlformats.org/officeDocument/2006/relationships/slideLayout" Target="../slideLayouts/slideLayout389.xml"/><Relationship Id="rId24" Type="http://schemas.openxmlformats.org/officeDocument/2006/relationships/slideLayout" Target="../slideLayouts/slideLayout402.xml"/><Relationship Id="rId32" Type="http://schemas.openxmlformats.org/officeDocument/2006/relationships/slideLayout" Target="../slideLayouts/slideLayout410.xml"/><Relationship Id="rId5" Type="http://schemas.openxmlformats.org/officeDocument/2006/relationships/slideLayout" Target="../slideLayouts/slideLayout383.xml"/><Relationship Id="rId15" Type="http://schemas.openxmlformats.org/officeDocument/2006/relationships/slideLayout" Target="../slideLayouts/slideLayout393.xml"/><Relationship Id="rId23" Type="http://schemas.openxmlformats.org/officeDocument/2006/relationships/slideLayout" Target="../slideLayouts/slideLayout401.xml"/><Relationship Id="rId28" Type="http://schemas.openxmlformats.org/officeDocument/2006/relationships/slideLayout" Target="../slideLayouts/slideLayout406.xml"/><Relationship Id="rId10" Type="http://schemas.openxmlformats.org/officeDocument/2006/relationships/slideLayout" Target="../slideLayouts/slideLayout388.xml"/><Relationship Id="rId19" Type="http://schemas.openxmlformats.org/officeDocument/2006/relationships/slideLayout" Target="../slideLayouts/slideLayout397.xml"/><Relationship Id="rId31" Type="http://schemas.openxmlformats.org/officeDocument/2006/relationships/slideLayout" Target="../slideLayouts/slideLayout409.xml"/><Relationship Id="rId4" Type="http://schemas.openxmlformats.org/officeDocument/2006/relationships/slideLayout" Target="../slideLayouts/slideLayout382.xml"/><Relationship Id="rId9" Type="http://schemas.openxmlformats.org/officeDocument/2006/relationships/slideLayout" Target="../slideLayouts/slideLayout387.xml"/><Relationship Id="rId14" Type="http://schemas.openxmlformats.org/officeDocument/2006/relationships/slideLayout" Target="../slideLayouts/slideLayout392.xml"/><Relationship Id="rId22" Type="http://schemas.openxmlformats.org/officeDocument/2006/relationships/slideLayout" Target="../slideLayouts/slideLayout400.xml"/><Relationship Id="rId27" Type="http://schemas.openxmlformats.org/officeDocument/2006/relationships/slideLayout" Target="../slideLayouts/slideLayout405.xml"/><Relationship Id="rId30" Type="http://schemas.openxmlformats.org/officeDocument/2006/relationships/slideLayout" Target="../slideLayouts/slideLayout408.xml"/><Relationship Id="rId8" Type="http://schemas.openxmlformats.org/officeDocument/2006/relationships/slideLayout" Target="../slideLayouts/slideLayout386.xml"/></Relationships>
</file>

<file path=ppt/slideMasters/_rels/slideMaster19.xml.rels><?xml version="1.0" encoding="UTF-8" standalone="yes"?>
<Relationships xmlns="http://schemas.openxmlformats.org/package/2006/relationships"><Relationship Id="rId13" Type="http://schemas.openxmlformats.org/officeDocument/2006/relationships/slideLayout" Target="../slideLayouts/slideLayout424.xml"/><Relationship Id="rId18" Type="http://schemas.openxmlformats.org/officeDocument/2006/relationships/slideLayout" Target="../slideLayouts/slideLayout429.xml"/><Relationship Id="rId26" Type="http://schemas.openxmlformats.org/officeDocument/2006/relationships/slideLayout" Target="../slideLayouts/slideLayout437.xml"/><Relationship Id="rId3" Type="http://schemas.openxmlformats.org/officeDocument/2006/relationships/slideLayout" Target="../slideLayouts/slideLayout414.xml"/><Relationship Id="rId21" Type="http://schemas.openxmlformats.org/officeDocument/2006/relationships/slideLayout" Target="../slideLayouts/slideLayout432.xml"/><Relationship Id="rId34" Type="http://schemas.openxmlformats.org/officeDocument/2006/relationships/theme" Target="../theme/theme19.xml"/><Relationship Id="rId7" Type="http://schemas.openxmlformats.org/officeDocument/2006/relationships/slideLayout" Target="../slideLayouts/slideLayout418.xml"/><Relationship Id="rId12" Type="http://schemas.openxmlformats.org/officeDocument/2006/relationships/slideLayout" Target="../slideLayouts/slideLayout423.xml"/><Relationship Id="rId17" Type="http://schemas.openxmlformats.org/officeDocument/2006/relationships/slideLayout" Target="../slideLayouts/slideLayout428.xml"/><Relationship Id="rId25" Type="http://schemas.openxmlformats.org/officeDocument/2006/relationships/slideLayout" Target="../slideLayouts/slideLayout436.xml"/><Relationship Id="rId33" Type="http://schemas.openxmlformats.org/officeDocument/2006/relationships/slideLayout" Target="../slideLayouts/slideLayout444.xml"/><Relationship Id="rId2" Type="http://schemas.openxmlformats.org/officeDocument/2006/relationships/slideLayout" Target="../slideLayouts/slideLayout413.xml"/><Relationship Id="rId16" Type="http://schemas.openxmlformats.org/officeDocument/2006/relationships/slideLayout" Target="../slideLayouts/slideLayout427.xml"/><Relationship Id="rId20" Type="http://schemas.openxmlformats.org/officeDocument/2006/relationships/slideLayout" Target="../slideLayouts/slideLayout431.xml"/><Relationship Id="rId29" Type="http://schemas.openxmlformats.org/officeDocument/2006/relationships/slideLayout" Target="../slideLayouts/slideLayout440.xml"/><Relationship Id="rId1" Type="http://schemas.openxmlformats.org/officeDocument/2006/relationships/slideLayout" Target="../slideLayouts/slideLayout412.xml"/><Relationship Id="rId6" Type="http://schemas.openxmlformats.org/officeDocument/2006/relationships/slideLayout" Target="../slideLayouts/slideLayout417.xml"/><Relationship Id="rId11" Type="http://schemas.openxmlformats.org/officeDocument/2006/relationships/slideLayout" Target="../slideLayouts/slideLayout422.xml"/><Relationship Id="rId24" Type="http://schemas.openxmlformats.org/officeDocument/2006/relationships/slideLayout" Target="../slideLayouts/slideLayout435.xml"/><Relationship Id="rId32" Type="http://schemas.openxmlformats.org/officeDocument/2006/relationships/slideLayout" Target="../slideLayouts/slideLayout443.xml"/><Relationship Id="rId5" Type="http://schemas.openxmlformats.org/officeDocument/2006/relationships/slideLayout" Target="../slideLayouts/slideLayout416.xml"/><Relationship Id="rId15" Type="http://schemas.openxmlformats.org/officeDocument/2006/relationships/slideLayout" Target="../slideLayouts/slideLayout426.xml"/><Relationship Id="rId23" Type="http://schemas.openxmlformats.org/officeDocument/2006/relationships/slideLayout" Target="../slideLayouts/slideLayout434.xml"/><Relationship Id="rId28" Type="http://schemas.openxmlformats.org/officeDocument/2006/relationships/slideLayout" Target="../slideLayouts/slideLayout439.xml"/><Relationship Id="rId10" Type="http://schemas.openxmlformats.org/officeDocument/2006/relationships/slideLayout" Target="../slideLayouts/slideLayout421.xml"/><Relationship Id="rId19" Type="http://schemas.openxmlformats.org/officeDocument/2006/relationships/slideLayout" Target="../slideLayouts/slideLayout430.xml"/><Relationship Id="rId31" Type="http://schemas.openxmlformats.org/officeDocument/2006/relationships/slideLayout" Target="../slideLayouts/slideLayout442.xml"/><Relationship Id="rId4" Type="http://schemas.openxmlformats.org/officeDocument/2006/relationships/slideLayout" Target="../slideLayouts/slideLayout415.xml"/><Relationship Id="rId9" Type="http://schemas.openxmlformats.org/officeDocument/2006/relationships/slideLayout" Target="../slideLayouts/slideLayout420.xml"/><Relationship Id="rId14" Type="http://schemas.openxmlformats.org/officeDocument/2006/relationships/slideLayout" Target="../slideLayouts/slideLayout425.xml"/><Relationship Id="rId22" Type="http://schemas.openxmlformats.org/officeDocument/2006/relationships/slideLayout" Target="../slideLayouts/slideLayout433.xml"/><Relationship Id="rId27" Type="http://schemas.openxmlformats.org/officeDocument/2006/relationships/slideLayout" Target="../slideLayouts/slideLayout438.xml"/><Relationship Id="rId30" Type="http://schemas.openxmlformats.org/officeDocument/2006/relationships/slideLayout" Target="../slideLayouts/slideLayout441.xml"/><Relationship Id="rId8" Type="http://schemas.openxmlformats.org/officeDocument/2006/relationships/slideLayout" Target="../slideLayouts/slideLayout41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jpe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20.xml.rels><?xml version="1.0" encoding="UTF-8" standalone="yes"?>
<Relationships xmlns="http://schemas.openxmlformats.org/package/2006/relationships"><Relationship Id="rId3" Type="http://schemas.openxmlformats.org/officeDocument/2006/relationships/image" Target="../media/image99.emf"/><Relationship Id="rId2" Type="http://schemas.openxmlformats.org/officeDocument/2006/relationships/theme" Target="../theme/theme20.xml"/><Relationship Id="rId1" Type="http://schemas.openxmlformats.org/officeDocument/2006/relationships/slideLayout" Target="../slideLayouts/slideLayout445.xml"/><Relationship Id="rId4" Type="http://schemas.openxmlformats.org/officeDocument/2006/relationships/image" Target="../media/image100.png"/></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453.xml"/><Relationship Id="rId3" Type="http://schemas.openxmlformats.org/officeDocument/2006/relationships/slideLayout" Target="../slideLayouts/slideLayout448.xml"/><Relationship Id="rId7" Type="http://schemas.openxmlformats.org/officeDocument/2006/relationships/slideLayout" Target="../slideLayouts/slideLayout452.xml"/><Relationship Id="rId12" Type="http://schemas.openxmlformats.org/officeDocument/2006/relationships/theme" Target="../theme/theme21.xml"/><Relationship Id="rId2" Type="http://schemas.openxmlformats.org/officeDocument/2006/relationships/slideLayout" Target="../slideLayouts/slideLayout447.xml"/><Relationship Id="rId1" Type="http://schemas.openxmlformats.org/officeDocument/2006/relationships/slideLayout" Target="../slideLayouts/slideLayout446.xml"/><Relationship Id="rId6" Type="http://schemas.openxmlformats.org/officeDocument/2006/relationships/slideLayout" Target="../slideLayouts/slideLayout451.xml"/><Relationship Id="rId11" Type="http://schemas.openxmlformats.org/officeDocument/2006/relationships/slideLayout" Target="../slideLayouts/slideLayout456.xml"/><Relationship Id="rId5" Type="http://schemas.openxmlformats.org/officeDocument/2006/relationships/slideLayout" Target="../slideLayouts/slideLayout450.xml"/><Relationship Id="rId10" Type="http://schemas.openxmlformats.org/officeDocument/2006/relationships/slideLayout" Target="../slideLayouts/slideLayout455.xml"/><Relationship Id="rId4" Type="http://schemas.openxmlformats.org/officeDocument/2006/relationships/slideLayout" Target="../slideLayouts/slideLayout449.xml"/><Relationship Id="rId9" Type="http://schemas.openxmlformats.org/officeDocument/2006/relationships/slideLayout" Target="../slideLayouts/slideLayout45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image" Target="../media/image3.png"/><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image" Target="../media/image2.jpeg"/><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theme" Target="../theme/theme3.xml"/><Relationship Id="rId5" Type="http://schemas.openxmlformats.org/officeDocument/2006/relationships/slideLayout" Target="../slideLayouts/slideLayout29.xml"/><Relationship Id="rId15" Type="http://schemas.openxmlformats.org/officeDocument/2006/relationships/image" Target="../media/image5.png"/><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4.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slideLayout" Target="../slideLayouts/slideLayout58.xml"/><Relationship Id="rId18" Type="http://schemas.openxmlformats.org/officeDocument/2006/relationships/slideLayout" Target="../slideLayouts/slideLayout63.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17" Type="http://schemas.openxmlformats.org/officeDocument/2006/relationships/slideLayout" Target="../slideLayouts/slideLayout62.xml"/><Relationship Id="rId2" Type="http://schemas.openxmlformats.org/officeDocument/2006/relationships/slideLayout" Target="../slideLayouts/slideLayout47.xml"/><Relationship Id="rId16" Type="http://schemas.openxmlformats.org/officeDocument/2006/relationships/slideLayout" Target="../slideLayouts/slideLayout61.xml"/><Relationship Id="rId20" Type="http://schemas.openxmlformats.org/officeDocument/2006/relationships/theme" Target="../theme/theme5.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5" Type="http://schemas.openxmlformats.org/officeDocument/2006/relationships/slideLayout" Target="../slideLayouts/slideLayout60.xml"/><Relationship Id="rId10" Type="http://schemas.openxmlformats.org/officeDocument/2006/relationships/slideLayout" Target="../slideLayouts/slideLayout55.xml"/><Relationship Id="rId19" Type="http://schemas.openxmlformats.org/officeDocument/2006/relationships/slideLayout" Target="../slideLayouts/slideLayout64.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slideLayout" Target="../slideLayouts/slideLayout59.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2.xml"/><Relationship Id="rId13" Type="http://schemas.openxmlformats.org/officeDocument/2006/relationships/theme" Target="../theme/theme6.xml"/><Relationship Id="rId3" Type="http://schemas.openxmlformats.org/officeDocument/2006/relationships/slideLayout" Target="../slideLayouts/slideLayout67.xml"/><Relationship Id="rId7" Type="http://schemas.openxmlformats.org/officeDocument/2006/relationships/slideLayout" Target="../slideLayouts/slideLayout71.xml"/><Relationship Id="rId12" Type="http://schemas.openxmlformats.org/officeDocument/2006/relationships/slideLayout" Target="../slideLayouts/slideLayout76.xml"/><Relationship Id="rId2" Type="http://schemas.openxmlformats.org/officeDocument/2006/relationships/slideLayout" Target="../slideLayouts/slideLayout66.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slideLayout" Target="../slideLayouts/slideLayout75.xml"/><Relationship Id="rId5" Type="http://schemas.openxmlformats.org/officeDocument/2006/relationships/slideLayout" Target="../slideLayouts/slideLayout69.xml"/><Relationship Id="rId10" Type="http://schemas.openxmlformats.org/officeDocument/2006/relationships/slideLayout" Target="../slideLayouts/slideLayout74.xml"/><Relationship Id="rId4" Type="http://schemas.openxmlformats.org/officeDocument/2006/relationships/slideLayout" Target="../slideLayouts/slideLayout68.xml"/><Relationship Id="rId9" Type="http://schemas.openxmlformats.org/officeDocument/2006/relationships/slideLayout" Target="../slideLayouts/slideLayout73.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4.xml"/><Relationship Id="rId13" Type="http://schemas.openxmlformats.org/officeDocument/2006/relationships/slideLayout" Target="../slideLayouts/slideLayout89.xml"/><Relationship Id="rId18" Type="http://schemas.openxmlformats.org/officeDocument/2006/relationships/slideLayout" Target="../slideLayouts/slideLayout94.xml"/><Relationship Id="rId3" Type="http://schemas.openxmlformats.org/officeDocument/2006/relationships/slideLayout" Target="../slideLayouts/slideLayout79.xml"/><Relationship Id="rId21" Type="http://schemas.openxmlformats.org/officeDocument/2006/relationships/slideLayout" Target="../slideLayouts/slideLayout97.xml"/><Relationship Id="rId7" Type="http://schemas.openxmlformats.org/officeDocument/2006/relationships/slideLayout" Target="../slideLayouts/slideLayout83.xml"/><Relationship Id="rId12" Type="http://schemas.openxmlformats.org/officeDocument/2006/relationships/slideLayout" Target="../slideLayouts/slideLayout88.xml"/><Relationship Id="rId17" Type="http://schemas.openxmlformats.org/officeDocument/2006/relationships/slideLayout" Target="../slideLayouts/slideLayout93.xml"/><Relationship Id="rId25" Type="http://schemas.openxmlformats.org/officeDocument/2006/relationships/theme" Target="../theme/theme7.xml"/><Relationship Id="rId2" Type="http://schemas.openxmlformats.org/officeDocument/2006/relationships/slideLayout" Target="../slideLayouts/slideLayout78.xml"/><Relationship Id="rId16" Type="http://schemas.openxmlformats.org/officeDocument/2006/relationships/slideLayout" Target="../slideLayouts/slideLayout92.xml"/><Relationship Id="rId20" Type="http://schemas.openxmlformats.org/officeDocument/2006/relationships/slideLayout" Target="../slideLayouts/slideLayout96.xml"/><Relationship Id="rId1" Type="http://schemas.openxmlformats.org/officeDocument/2006/relationships/slideLayout" Target="../slideLayouts/slideLayout77.xml"/><Relationship Id="rId6" Type="http://schemas.openxmlformats.org/officeDocument/2006/relationships/slideLayout" Target="../slideLayouts/slideLayout82.xml"/><Relationship Id="rId11" Type="http://schemas.openxmlformats.org/officeDocument/2006/relationships/slideLayout" Target="../slideLayouts/slideLayout87.xml"/><Relationship Id="rId24" Type="http://schemas.openxmlformats.org/officeDocument/2006/relationships/slideLayout" Target="../slideLayouts/slideLayout100.xml"/><Relationship Id="rId5" Type="http://schemas.openxmlformats.org/officeDocument/2006/relationships/slideLayout" Target="../slideLayouts/slideLayout81.xml"/><Relationship Id="rId15" Type="http://schemas.openxmlformats.org/officeDocument/2006/relationships/slideLayout" Target="../slideLayouts/slideLayout91.xml"/><Relationship Id="rId23" Type="http://schemas.openxmlformats.org/officeDocument/2006/relationships/slideLayout" Target="../slideLayouts/slideLayout99.xml"/><Relationship Id="rId10" Type="http://schemas.openxmlformats.org/officeDocument/2006/relationships/slideLayout" Target="../slideLayouts/slideLayout86.xml"/><Relationship Id="rId19" Type="http://schemas.openxmlformats.org/officeDocument/2006/relationships/slideLayout" Target="../slideLayouts/slideLayout95.xml"/><Relationship Id="rId4" Type="http://schemas.openxmlformats.org/officeDocument/2006/relationships/slideLayout" Target="../slideLayouts/slideLayout80.xml"/><Relationship Id="rId9" Type="http://schemas.openxmlformats.org/officeDocument/2006/relationships/slideLayout" Target="../slideLayouts/slideLayout85.xml"/><Relationship Id="rId14" Type="http://schemas.openxmlformats.org/officeDocument/2006/relationships/slideLayout" Target="../slideLayouts/slideLayout90.xml"/><Relationship Id="rId22" Type="http://schemas.openxmlformats.org/officeDocument/2006/relationships/slideLayout" Target="../slideLayouts/slideLayout98.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08.xml"/><Relationship Id="rId13" Type="http://schemas.openxmlformats.org/officeDocument/2006/relationships/slideLayout" Target="../slideLayouts/slideLayout113.xml"/><Relationship Id="rId18" Type="http://schemas.openxmlformats.org/officeDocument/2006/relationships/slideLayout" Target="../slideLayouts/slideLayout118.xml"/><Relationship Id="rId26" Type="http://schemas.openxmlformats.org/officeDocument/2006/relationships/slideLayout" Target="../slideLayouts/slideLayout126.xml"/><Relationship Id="rId3" Type="http://schemas.openxmlformats.org/officeDocument/2006/relationships/slideLayout" Target="../slideLayouts/slideLayout103.xml"/><Relationship Id="rId21" Type="http://schemas.openxmlformats.org/officeDocument/2006/relationships/slideLayout" Target="../slideLayouts/slideLayout121.xml"/><Relationship Id="rId7" Type="http://schemas.openxmlformats.org/officeDocument/2006/relationships/slideLayout" Target="../slideLayouts/slideLayout107.xml"/><Relationship Id="rId12" Type="http://schemas.openxmlformats.org/officeDocument/2006/relationships/slideLayout" Target="../slideLayouts/slideLayout112.xml"/><Relationship Id="rId17" Type="http://schemas.openxmlformats.org/officeDocument/2006/relationships/slideLayout" Target="../slideLayouts/slideLayout117.xml"/><Relationship Id="rId25" Type="http://schemas.openxmlformats.org/officeDocument/2006/relationships/slideLayout" Target="../slideLayouts/slideLayout125.xml"/><Relationship Id="rId2" Type="http://schemas.openxmlformats.org/officeDocument/2006/relationships/slideLayout" Target="../slideLayouts/slideLayout102.xml"/><Relationship Id="rId16" Type="http://schemas.openxmlformats.org/officeDocument/2006/relationships/slideLayout" Target="../slideLayouts/slideLayout116.xml"/><Relationship Id="rId20" Type="http://schemas.openxmlformats.org/officeDocument/2006/relationships/slideLayout" Target="../slideLayouts/slideLayout120.xml"/><Relationship Id="rId29" Type="http://schemas.openxmlformats.org/officeDocument/2006/relationships/slideLayout" Target="../slideLayouts/slideLayout129.xml"/><Relationship Id="rId1" Type="http://schemas.openxmlformats.org/officeDocument/2006/relationships/slideLayout" Target="../slideLayouts/slideLayout101.xml"/><Relationship Id="rId6" Type="http://schemas.openxmlformats.org/officeDocument/2006/relationships/slideLayout" Target="../slideLayouts/slideLayout106.xml"/><Relationship Id="rId11" Type="http://schemas.openxmlformats.org/officeDocument/2006/relationships/slideLayout" Target="../slideLayouts/slideLayout111.xml"/><Relationship Id="rId24" Type="http://schemas.openxmlformats.org/officeDocument/2006/relationships/slideLayout" Target="../slideLayouts/slideLayout124.xml"/><Relationship Id="rId5" Type="http://schemas.openxmlformats.org/officeDocument/2006/relationships/slideLayout" Target="../slideLayouts/slideLayout105.xml"/><Relationship Id="rId15" Type="http://schemas.openxmlformats.org/officeDocument/2006/relationships/slideLayout" Target="../slideLayouts/slideLayout115.xml"/><Relationship Id="rId23" Type="http://schemas.openxmlformats.org/officeDocument/2006/relationships/slideLayout" Target="../slideLayouts/slideLayout123.xml"/><Relationship Id="rId28" Type="http://schemas.openxmlformats.org/officeDocument/2006/relationships/slideLayout" Target="../slideLayouts/slideLayout128.xml"/><Relationship Id="rId10" Type="http://schemas.openxmlformats.org/officeDocument/2006/relationships/slideLayout" Target="../slideLayouts/slideLayout110.xml"/><Relationship Id="rId19" Type="http://schemas.openxmlformats.org/officeDocument/2006/relationships/slideLayout" Target="../slideLayouts/slideLayout119.xml"/><Relationship Id="rId31" Type="http://schemas.openxmlformats.org/officeDocument/2006/relationships/theme" Target="../theme/theme8.xml"/><Relationship Id="rId4" Type="http://schemas.openxmlformats.org/officeDocument/2006/relationships/slideLayout" Target="../slideLayouts/slideLayout104.xml"/><Relationship Id="rId9" Type="http://schemas.openxmlformats.org/officeDocument/2006/relationships/slideLayout" Target="../slideLayouts/slideLayout109.xml"/><Relationship Id="rId14" Type="http://schemas.openxmlformats.org/officeDocument/2006/relationships/slideLayout" Target="../slideLayouts/slideLayout114.xml"/><Relationship Id="rId22" Type="http://schemas.openxmlformats.org/officeDocument/2006/relationships/slideLayout" Target="../slideLayouts/slideLayout122.xml"/><Relationship Id="rId27" Type="http://schemas.openxmlformats.org/officeDocument/2006/relationships/slideLayout" Target="../slideLayouts/slideLayout127.xml"/><Relationship Id="rId30" Type="http://schemas.openxmlformats.org/officeDocument/2006/relationships/slideLayout" Target="../slideLayouts/slideLayout130.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38.xml"/><Relationship Id="rId13" Type="http://schemas.openxmlformats.org/officeDocument/2006/relationships/slideLayout" Target="../slideLayouts/slideLayout143.xml"/><Relationship Id="rId18" Type="http://schemas.openxmlformats.org/officeDocument/2006/relationships/slideLayout" Target="../slideLayouts/slideLayout148.xml"/><Relationship Id="rId3" Type="http://schemas.openxmlformats.org/officeDocument/2006/relationships/slideLayout" Target="../slideLayouts/slideLayout133.xml"/><Relationship Id="rId7" Type="http://schemas.openxmlformats.org/officeDocument/2006/relationships/slideLayout" Target="../slideLayouts/slideLayout137.xml"/><Relationship Id="rId12" Type="http://schemas.openxmlformats.org/officeDocument/2006/relationships/slideLayout" Target="../slideLayouts/slideLayout142.xml"/><Relationship Id="rId17" Type="http://schemas.openxmlformats.org/officeDocument/2006/relationships/slideLayout" Target="../slideLayouts/slideLayout147.xml"/><Relationship Id="rId2" Type="http://schemas.openxmlformats.org/officeDocument/2006/relationships/slideLayout" Target="../slideLayouts/slideLayout132.xml"/><Relationship Id="rId16" Type="http://schemas.openxmlformats.org/officeDocument/2006/relationships/slideLayout" Target="../slideLayouts/slideLayout146.xml"/><Relationship Id="rId20" Type="http://schemas.openxmlformats.org/officeDocument/2006/relationships/image" Target="../media/image73.png"/><Relationship Id="rId1" Type="http://schemas.openxmlformats.org/officeDocument/2006/relationships/slideLayout" Target="../slideLayouts/slideLayout131.xml"/><Relationship Id="rId6" Type="http://schemas.openxmlformats.org/officeDocument/2006/relationships/slideLayout" Target="../slideLayouts/slideLayout136.xml"/><Relationship Id="rId11" Type="http://schemas.openxmlformats.org/officeDocument/2006/relationships/slideLayout" Target="../slideLayouts/slideLayout141.xml"/><Relationship Id="rId5" Type="http://schemas.openxmlformats.org/officeDocument/2006/relationships/slideLayout" Target="../slideLayouts/slideLayout135.xml"/><Relationship Id="rId15" Type="http://schemas.openxmlformats.org/officeDocument/2006/relationships/slideLayout" Target="../slideLayouts/slideLayout145.xml"/><Relationship Id="rId10" Type="http://schemas.openxmlformats.org/officeDocument/2006/relationships/slideLayout" Target="../slideLayouts/slideLayout140.xml"/><Relationship Id="rId19" Type="http://schemas.openxmlformats.org/officeDocument/2006/relationships/theme" Target="../theme/theme9.xml"/><Relationship Id="rId4" Type="http://schemas.openxmlformats.org/officeDocument/2006/relationships/slideLayout" Target="../slideLayouts/slideLayout134.xml"/><Relationship Id="rId9" Type="http://schemas.openxmlformats.org/officeDocument/2006/relationships/slideLayout" Target="../slideLayouts/slideLayout139.xml"/><Relationship Id="rId14" Type="http://schemas.openxmlformats.org/officeDocument/2006/relationships/slideLayout" Target="../slideLayouts/slideLayout14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s>
            <a:gs pos="100000">
              <a:srgbClr val="DAE4F2"/>
            </a:gs>
          </a:gsLst>
          <a:lin ang="54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138" tIns="45568" rIns="91138" bIns="45568"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35"/>
            <a:ext cx="8229600" cy="4525963"/>
          </a:xfrm>
          <a:prstGeom prst="rect">
            <a:avLst/>
          </a:prstGeom>
          <a:noFill/>
          <a:ln w="9525">
            <a:noFill/>
            <a:miter lim="800000"/>
            <a:headEnd/>
            <a:tailEnd/>
          </a:ln>
        </p:spPr>
        <p:txBody>
          <a:bodyPr vert="horz" wrap="square" lIns="91138" tIns="45568" rIns="91138" bIns="4556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7341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138" tIns="45568" rIns="91138" bIns="45568" numCol="1" anchor="t" anchorCtr="0" compatLnSpc="1">
            <a:prstTxWarp prst="textNoShape">
              <a:avLst/>
            </a:prstTxWarp>
          </a:bodyPr>
          <a:lstStyle>
            <a:lvl1pPr eaLnBrk="0" hangingPunct="0">
              <a:defRPr sz="1400">
                <a:cs typeface="+mn-cs"/>
              </a:defRPr>
            </a:lvl1pPr>
          </a:lstStyle>
          <a:p>
            <a:pPr>
              <a:defRPr/>
            </a:pPr>
            <a:r>
              <a:rPr lang="en-US"/>
              <a:t>2/24/2009</a:t>
            </a:r>
          </a:p>
        </p:txBody>
      </p:sp>
      <p:sp>
        <p:nvSpPr>
          <p:cNvPr id="27341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138" tIns="45568" rIns="91138" bIns="45568" numCol="1" anchor="t" anchorCtr="0" compatLnSpc="1">
            <a:prstTxWarp prst="textNoShape">
              <a:avLst/>
            </a:prstTxWarp>
          </a:bodyPr>
          <a:lstStyle>
            <a:lvl1pPr algn="ctr" eaLnBrk="0" hangingPunct="0">
              <a:defRPr sz="1400">
                <a:cs typeface="+mn-cs"/>
              </a:defRPr>
            </a:lvl1pPr>
          </a:lstStyle>
          <a:p>
            <a:pPr>
              <a:defRPr/>
            </a:pPr>
            <a:endParaRPr lang="en-US"/>
          </a:p>
        </p:txBody>
      </p:sp>
      <p:sp>
        <p:nvSpPr>
          <p:cNvPr id="273414" name="Rectangle 6"/>
          <p:cNvSpPr>
            <a:spLocks noGrp="1" noChangeArrowheads="1"/>
          </p:cNvSpPr>
          <p:nvPr>
            <p:ph type="sldNum" sz="quarter" idx="4"/>
          </p:nvPr>
        </p:nvSpPr>
        <p:spPr bwMode="auto">
          <a:xfrm>
            <a:off x="6400801" y="6381750"/>
            <a:ext cx="2133600" cy="476250"/>
          </a:xfrm>
          <a:prstGeom prst="rect">
            <a:avLst/>
          </a:prstGeom>
          <a:noFill/>
          <a:ln w="9525">
            <a:noFill/>
            <a:miter lim="800000"/>
            <a:headEnd/>
            <a:tailEnd/>
          </a:ln>
          <a:effectLst/>
        </p:spPr>
        <p:txBody>
          <a:bodyPr vert="horz" wrap="square" lIns="91138" tIns="45568" rIns="91138" bIns="45568" numCol="1" anchor="t" anchorCtr="0" compatLnSpc="1">
            <a:prstTxWarp prst="textNoShape">
              <a:avLst/>
            </a:prstTxWarp>
          </a:bodyPr>
          <a:lstStyle>
            <a:lvl1pPr algn="r" eaLnBrk="0" hangingPunct="0">
              <a:defRPr sz="1400">
                <a:cs typeface="+mn-cs"/>
              </a:defRPr>
            </a:lvl1pPr>
          </a:lstStyle>
          <a:p>
            <a:pPr>
              <a:defRPr/>
            </a:pPr>
            <a:fld id="{7DDDE737-CF81-4B5A-AC1F-B252A7E87147}"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62" r:id="rId1"/>
    <p:sldLayoutId id="2147483761" r:id="rId2"/>
    <p:sldLayoutId id="2147483760" r:id="rId3"/>
    <p:sldLayoutId id="2147483759" r:id="rId4"/>
    <p:sldLayoutId id="2147483758" r:id="rId5"/>
    <p:sldLayoutId id="2147483757" r:id="rId6"/>
    <p:sldLayoutId id="2147483756" r:id="rId7"/>
    <p:sldLayoutId id="2147483755" r:id="rId8"/>
    <p:sldLayoutId id="2147483754" r:id="rId9"/>
    <p:sldLayoutId id="2147483753" r:id="rId10"/>
    <p:sldLayoutId id="2147483752" r:id="rId11"/>
  </p:sldLayoutIdLst>
  <p:hf sldNum="0" hdr="0" ftr="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5646" algn="ctr" rtl="0" fontAlgn="base">
        <a:spcBef>
          <a:spcPct val="0"/>
        </a:spcBef>
        <a:spcAft>
          <a:spcPct val="0"/>
        </a:spcAft>
        <a:defRPr sz="4400">
          <a:solidFill>
            <a:schemeClr val="tx2"/>
          </a:solidFill>
          <a:latin typeface="Arial" pitchFamily="34" charset="0"/>
        </a:defRPr>
      </a:lvl6pPr>
      <a:lvl7pPr marL="911294" algn="ctr" rtl="0" fontAlgn="base">
        <a:spcBef>
          <a:spcPct val="0"/>
        </a:spcBef>
        <a:spcAft>
          <a:spcPct val="0"/>
        </a:spcAft>
        <a:defRPr sz="4400">
          <a:solidFill>
            <a:schemeClr val="tx2"/>
          </a:solidFill>
          <a:latin typeface="Arial" pitchFamily="34" charset="0"/>
        </a:defRPr>
      </a:lvl7pPr>
      <a:lvl8pPr marL="1366949" algn="ctr" rtl="0" fontAlgn="base">
        <a:spcBef>
          <a:spcPct val="0"/>
        </a:spcBef>
        <a:spcAft>
          <a:spcPct val="0"/>
        </a:spcAft>
        <a:defRPr sz="4400">
          <a:solidFill>
            <a:schemeClr val="tx2"/>
          </a:solidFill>
          <a:latin typeface="Arial" pitchFamily="34" charset="0"/>
        </a:defRPr>
      </a:lvl8pPr>
      <a:lvl9pPr marL="1822589" algn="ctr" rtl="0" fontAlgn="base">
        <a:spcBef>
          <a:spcPct val="0"/>
        </a:spcBef>
        <a:spcAft>
          <a:spcPct val="0"/>
        </a:spcAft>
        <a:defRPr sz="4400">
          <a:solidFill>
            <a:schemeClr val="tx2"/>
          </a:solidFill>
          <a:latin typeface="Arial" pitchFamily="34" charset="0"/>
        </a:defRPr>
      </a:lvl9pPr>
    </p:titleStyle>
    <p:bodyStyle>
      <a:lvl1pPr marL="341730" indent="-341730" algn="l" rtl="0" eaLnBrk="0" fontAlgn="base" hangingPunct="0">
        <a:spcBef>
          <a:spcPct val="20000"/>
        </a:spcBef>
        <a:spcAft>
          <a:spcPct val="0"/>
        </a:spcAft>
        <a:buChar char="•"/>
        <a:defRPr sz="3200">
          <a:solidFill>
            <a:schemeClr val="tx1"/>
          </a:solidFill>
          <a:latin typeface="+mn-lt"/>
          <a:ea typeface="+mn-ea"/>
          <a:cs typeface="+mn-cs"/>
        </a:defRPr>
      </a:lvl1pPr>
      <a:lvl2pPr marL="740424" indent="-284779" algn="l" rtl="0" eaLnBrk="0" fontAlgn="base" hangingPunct="0">
        <a:spcBef>
          <a:spcPct val="20000"/>
        </a:spcBef>
        <a:spcAft>
          <a:spcPct val="0"/>
        </a:spcAft>
        <a:buChar char="–"/>
        <a:defRPr sz="2800">
          <a:solidFill>
            <a:schemeClr val="tx1"/>
          </a:solidFill>
          <a:latin typeface="+mn-lt"/>
        </a:defRPr>
      </a:lvl2pPr>
      <a:lvl3pPr marL="1139120" indent="-227827" algn="l" rtl="0" eaLnBrk="0" fontAlgn="base" hangingPunct="0">
        <a:spcBef>
          <a:spcPct val="20000"/>
        </a:spcBef>
        <a:spcAft>
          <a:spcPct val="0"/>
        </a:spcAft>
        <a:buChar char="•"/>
        <a:defRPr sz="2400">
          <a:solidFill>
            <a:schemeClr val="tx1"/>
          </a:solidFill>
          <a:latin typeface="+mn-lt"/>
        </a:defRPr>
      </a:lvl3pPr>
      <a:lvl4pPr marL="1594764" indent="-227827" algn="l" rtl="0" eaLnBrk="0" fontAlgn="base" hangingPunct="0">
        <a:spcBef>
          <a:spcPct val="20000"/>
        </a:spcBef>
        <a:spcAft>
          <a:spcPct val="0"/>
        </a:spcAft>
        <a:buChar char="–"/>
        <a:defRPr sz="2000">
          <a:solidFill>
            <a:schemeClr val="tx1"/>
          </a:solidFill>
          <a:latin typeface="+mn-lt"/>
        </a:defRPr>
      </a:lvl4pPr>
      <a:lvl5pPr marL="2050412" indent="-227827" algn="l" rtl="0" eaLnBrk="0" fontAlgn="base" hangingPunct="0">
        <a:spcBef>
          <a:spcPct val="20000"/>
        </a:spcBef>
        <a:spcAft>
          <a:spcPct val="0"/>
        </a:spcAft>
        <a:buChar char="»"/>
        <a:defRPr sz="2000">
          <a:solidFill>
            <a:schemeClr val="tx1"/>
          </a:solidFill>
          <a:latin typeface="+mn-lt"/>
        </a:defRPr>
      </a:lvl5pPr>
      <a:lvl6pPr marL="2506064" indent="-227827" algn="l" rtl="0" fontAlgn="base">
        <a:spcBef>
          <a:spcPct val="20000"/>
        </a:spcBef>
        <a:spcAft>
          <a:spcPct val="0"/>
        </a:spcAft>
        <a:buChar char="»"/>
        <a:defRPr sz="2000">
          <a:solidFill>
            <a:schemeClr val="tx1"/>
          </a:solidFill>
          <a:latin typeface="+mn-lt"/>
        </a:defRPr>
      </a:lvl6pPr>
      <a:lvl7pPr marL="2961710" indent="-227827" algn="l" rtl="0" fontAlgn="base">
        <a:spcBef>
          <a:spcPct val="20000"/>
        </a:spcBef>
        <a:spcAft>
          <a:spcPct val="0"/>
        </a:spcAft>
        <a:buChar char="»"/>
        <a:defRPr sz="2000">
          <a:solidFill>
            <a:schemeClr val="tx1"/>
          </a:solidFill>
          <a:latin typeface="+mn-lt"/>
        </a:defRPr>
      </a:lvl7pPr>
      <a:lvl8pPr marL="3417355" indent="-227827" algn="l" rtl="0" fontAlgn="base">
        <a:spcBef>
          <a:spcPct val="20000"/>
        </a:spcBef>
        <a:spcAft>
          <a:spcPct val="0"/>
        </a:spcAft>
        <a:buChar char="»"/>
        <a:defRPr sz="2000">
          <a:solidFill>
            <a:schemeClr val="tx1"/>
          </a:solidFill>
          <a:latin typeface="+mn-lt"/>
        </a:defRPr>
      </a:lvl8pPr>
      <a:lvl9pPr marL="3873000" indent="-227827" algn="l" rtl="0" fontAlgn="base">
        <a:spcBef>
          <a:spcPct val="20000"/>
        </a:spcBef>
        <a:spcAft>
          <a:spcPct val="0"/>
        </a:spcAft>
        <a:buChar char="»"/>
        <a:defRPr sz="2000">
          <a:solidFill>
            <a:schemeClr val="tx1"/>
          </a:solidFill>
          <a:latin typeface="+mn-lt"/>
        </a:defRPr>
      </a:lvl9pPr>
    </p:bodyStyle>
    <p:otherStyle>
      <a:defPPr>
        <a:defRPr lang="en-US"/>
      </a:defPPr>
      <a:lvl1pPr marL="0" algn="l" defTabSz="911294" rtl="0" eaLnBrk="1" latinLnBrk="0" hangingPunct="1">
        <a:defRPr sz="1800" kern="1200">
          <a:solidFill>
            <a:schemeClr val="tx1"/>
          </a:solidFill>
          <a:latin typeface="+mn-lt"/>
          <a:ea typeface="+mn-ea"/>
          <a:cs typeface="+mn-cs"/>
        </a:defRPr>
      </a:lvl1pPr>
      <a:lvl2pPr marL="455646" algn="l" defTabSz="911294" rtl="0" eaLnBrk="1" latinLnBrk="0" hangingPunct="1">
        <a:defRPr sz="1800" kern="1200">
          <a:solidFill>
            <a:schemeClr val="tx1"/>
          </a:solidFill>
          <a:latin typeface="+mn-lt"/>
          <a:ea typeface="+mn-ea"/>
          <a:cs typeface="+mn-cs"/>
        </a:defRPr>
      </a:lvl2pPr>
      <a:lvl3pPr marL="911294" algn="l" defTabSz="911294" rtl="0" eaLnBrk="1" latinLnBrk="0" hangingPunct="1">
        <a:defRPr sz="1800" kern="1200">
          <a:solidFill>
            <a:schemeClr val="tx1"/>
          </a:solidFill>
          <a:latin typeface="+mn-lt"/>
          <a:ea typeface="+mn-ea"/>
          <a:cs typeface="+mn-cs"/>
        </a:defRPr>
      </a:lvl3pPr>
      <a:lvl4pPr marL="1366949" algn="l" defTabSz="911294" rtl="0" eaLnBrk="1" latinLnBrk="0" hangingPunct="1">
        <a:defRPr sz="1800" kern="1200">
          <a:solidFill>
            <a:schemeClr val="tx1"/>
          </a:solidFill>
          <a:latin typeface="+mn-lt"/>
          <a:ea typeface="+mn-ea"/>
          <a:cs typeface="+mn-cs"/>
        </a:defRPr>
      </a:lvl4pPr>
      <a:lvl5pPr marL="1822589" algn="l" defTabSz="911294" rtl="0" eaLnBrk="1" latinLnBrk="0" hangingPunct="1">
        <a:defRPr sz="1800" kern="1200">
          <a:solidFill>
            <a:schemeClr val="tx1"/>
          </a:solidFill>
          <a:latin typeface="+mn-lt"/>
          <a:ea typeface="+mn-ea"/>
          <a:cs typeface="+mn-cs"/>
        </a:defRPr>
      </a:lvl5pPr>
      <a:lvl6pPr marL="2278233" algn="l" defTabSz="911294" rtl="0" eaLnBrk="1" latinLnBrk="0" hangingPunct="1">
        <a:defRPr sz="1800" kern="1200">
          <a:solidFill>
            <a:schemeClr val="tx1"/>
          </a:solidFill>
          <a:latin typeface="+mn-lt"/>
          <a:ea typeface="+mn-ea"/>
          <a:cs typeface="+mn-cs"/>
        </a:defRPr>
      </a:lvl6pPr>
      <a:lvl7pPr marL="2733885" algn="l" defTabSz="911294" rtl="0" eaLnBrk="1" latinLnBrk="0" hangingPunct="1">
        <a:defRPr sz="1800" kern="1200">
          <a:solidFill>
            <a:schemeClr val="tx1"/>
          </a:solidFill>
          <a:latin typeface="+mn-lt"/>
          <a:ea typeface="+mn-ea"/>
          <a:cs typeface="+mn-cs"/>
        </a:defRPr>
      </a:lvl7pPr>
      <a:lvl8pPr marL="3189531" algn="l" defTabSz="911294" rtl="0" eaLnBrk="1" latinLnBrk="0" hangingPunct="1">
        <a:defRPr sz="1800" kern="1200">
          <a:solidFill>
            <a:schemeClr val="tx1"/>
          </a:solidFill>
          <a:latin typeface="+mn-lt"/>
          <a:ea typeface="+mn-ea"/>
          <a:cs typeface="+mn-cs"/>
        </a:defRPr>
      </a:lvl8pPr>
      <a:lvl9pPr marL="3645182" algn="l" defTabSz="911294"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9439" y="228611"/>
            <a:ext cx="8363938" cy="7478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4" name="Text Placeholder 3"/>
          <p:cNvSpPr>
            <a:spLocks noGrp="1"/>
          </p:cNvSpPr>
          <p:nvPr>
            <p:ph type="body" idx="1"/>
          </p:nvPr>
        </p:nvSpPr>
        <p:spPr>
          <a:xfrm>
            <a:off x="390627" y="1447811"/>
            <a:ext cx="8366320" cy="1988237"/>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05736612"/>
      </p:ext>
    </p:extLst>
  </p:cSld>
  <p:clrMap bg1="lt1" tx1="dk1" bg2="lt2" tx2="dk2" accent1="accent1" accent2="accent2" accent3="accent3" accent4="accent4" accent5="accent5" accent6="accent6" hlink="hlink" folHlink="folHlink"/>
  <p:sldLayoutIdLst>
    <p:sldLayoutId id="2147483939" r:id="rId1"/>
    <p:sldLayoutId id="2147483940" r:id="rId2"/>
    <p:sldLayoutId id="2147483941" r:id="rId3"/>
    <p:sldLayoutId id="2147483942" r:id="rId4"/>
    <p:sldLayoutId id="2147483944" r:id="rId5"/>
    <p:sldLayoutId id="2147483945" r:id="rId6"/>
    <p:sldLayoutId id="2147483946" r:id="rId7"/>
    <p:sldLayoutId id="2147483947" r:id="rId8"/>
    <p:sldLayoutId id="2147483948" r:id="rId9"/>
    <p:sldLayoutId id="2147483949" r:id="rId10"/>
  </p:sldLayoutIdLst>
  <p:transition>
    <p:fade/>
  </p:transition>
  <p:timing>
    <p:tnLst>
      <p:par>
        <p:cTn id="1" dur="indefinite" restart="never" nodeType="tmRoot"/>
      </p:par>
    </p:tnLst>
  </p:timing>
  <p:txStyles>
    <p:titleStyle>
      <a:lvl1pPr algn="l" defTabSz="911253" rtl="0" eaLnBrk="1" latinLnBrk="0" hangingPunct="1">
        <a:lnSpc>
          <a:spcPct val="90000"/>
        </a:lnSpc>
        <a:spcBef>
          <a:spcPct val="0"/>
        </a:spcBef>
        <a:buNone/>
        <a:defRPr lang="en-US" sz="5400" b="0" kern="1200" cap="none" spc="-100" baseline="0" dirty="0" smtClean="0">
          <a:ln w="3175">
            <a:noFill/>
          </a:ln>
          <a:gradFill>
            <a:gsLst>
              <a:gs pos="1250">
                <a:schemeClr val="tx1"/>
              </a:gs>
              <a:gs pos="100000">
                <a:schemeClr val="tx1"/>
              </a:gs>
            </a:gsLst>
            <a:lin ang="5400000" scaled="0"/>
          </a:gradFill>
          <a:effectLst/>
          <a:latin typeface="+mj-lt"/>
          <a:ea typeface="+mn-ea"/>
          <a:cs typeface="Arial" charset="0"/>
        </a:defRPr>
      </a:lvl1pPr>
    </p:titleStyle>
    <p:bodyStyle>
      <a:lvl1pPr marL="338573" marR="0" indent="-338573" algn="l" defTabSz="911253" rtl="0" eaLnBrk="1" fontAlgn="auto" latinLnBrk="0" hangingPunct="1">
        <a:lnSpc>
          <a:spcPct val="90000"/>
        </a:lnSpc>
        <a:spcBef>
          <a:spcPct val="20000"/>
        </a:spcBef>
        <a:spcAft>
          <a:spcPts val="0"/>
        </a:spcAft>
        <a:buClrTx/>
        <a:buSzPct val="90000"/>
        <a:buFont typeface="Arial" pitchFamily="34" charset="0"/>
        <a:buChar char="•"/>
        <a:tabLst/>
        <a:defRPr sz="3600" kern="1200" spc="-70" baseline="0">
          <a:gradFill>
            <a:gsLst>
              <a:gs pos="1250">
                <a:schemeClr val="tx1"/>
              </a:gs>
              <a:gs pos="100000">
                <a:schemeClr val="tx1"/>
              </a:gs>
            </a:gsLst>
            <a:lin ang="5400000" scaled="0"/>
          </a:gradFill>
          <a:latin typeface="+mj-lt"/>
          <a:ea typeface="+mn-ea"/>
          <a:cs typeface="+mn-cs"/>
        </a:defRPr>
      </a:lvl1pPr>
      <a:lvl2pPr marL="571143" marR="0" indent="-232571" algn="l" defTabSz="91125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5816" marR="0" indent="-224658" algn="l" defTabSz="911253" rtl="0" eaLnBrk="1" fontAlgn="auto" latinLnBrk="0" hangingPunct="1">
        <a:lnSpc>
          <a:spcPct val="90000"/>
        </a:lnSpc>
        <a:spcBef>
          <a:spcPct val="20000"/>
        </a:spcBef>
        <a:spcAft>
          <a:spcPts val="0"/>
        </a:spcAft>
        <a:buClrTx/>
        <a:buSzPct val="90000"/>
        <a:buFont typeface="Wingdings" pitchFamily="2" charset="2"/>
        <a:buChar char=""/>
        <a:tabLst>
          <a:tab pos="795816" algn="l"/>
        </a:tabLst>
        <a:defRPr sz="2400" kern="1200" spc="0" baseline="0">
          <a:gradFill>
            <a:gsLst>
              <a:gs pos="1250">
                <a:schemeClr val="tx1"/>
              </a:gs>
              <a:gs pos="100000">
                <a:schemeClr val="tx1"/>
              </a:gs>
            </a:gsLst>
            <a:lin ang="5400000" scaled="0"/>
          </a:gradFill>
          <a:latin typeface="+mn-lt"/>
          <a:ea typeface="+mn-ea"/>
          <a:cs typeface="+mn-cs"/>
        </a:defRPr>
      </a:lvl3pPr>
      <a:lvl4pPr marL="1026792" marR="0" indent="-230990" algn="l" defTabSz="91125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1456" marR="0" indent="-224658" algn="l" defTabSz="911253" rtl="0" eaLnBrk="1" fontAlgn="auto" latinLnBrk="0" hangingPunct="1">
        <a:lnSpc>
          <a:spcPct val="90000"/>
        </a:lnSpc>
        <a:spcBef>
          <a:spcPct val="20000"/>
        </a:spcBef>
        <a:spcAft>
          <a:spcPts val="0"/>
        </a:spcAft>
        <a:buClrTx/>
        <a:buSzPct val="90000"/>
        <a:buFont typeface="Wingdings" pitchFamily="2" charset="2"/>
        <a:buChar char=""/>
        <a:tabLst>
          <a:tab pos="1251456" algn="l"/>
        </a:tabLst>
        <a:defRPr sz="2000" kern="1200" spc="0" baseline="0">
          <a:gradFill>
            <a:gsLst>
              <a:gs pos="1250">
                <a:schemeClr val="tx1"/>
              </a:gs>
              <a:gs pos="100000">
                <a:schemeClr val="tx1"/>
              </a:gs>
            </a:gsLst>
            <a:lin ang="5400000" scaled="0"/>
          </a:gradFill>
          <a:latin typeface="+mn-lt"/>
          <a:ea typeface="+mn-ea"/>
          <a:cs typeface="+mn-cs"/>
        </a:defRPr>
      </a:lvl5pPr>
      <a:lvl6pPr marL="2505966" indent="-227818" algn="l" defTabSz="91125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1591" indent="-227818" algn="l" defTabSz="91125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17215" indent="-227818" algn="l" defTabSz="91125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72846" indent="-227818" algn="l" defTabSz="91125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1253" rtl="0" eaLnBrk="1" latinLnBrk="0" hangingPunct="1">
        <a:defRPr sz="1800" kern="1200">
          <a:solidFill>
            <a:schemeClr val="tx1"/>
          </a:solidFill>
          <a:latin typeface="+mn-lt"/>
          <a:ea typeface="+mn-ea"/>
          <a:cs typeface="+mn-cs"/>
        </a:defRPr>
      </a:lvl1pPr>
      <a:lvl2pPr marL="455632" algn="l" defTabSz="911253" rtl="0" eaLnBrk="1" latinLnBrk="0" hangingPunct="1">
        <a:defRPr sz="1800" kern="1200">
          <a:solidFill>
            <a:schemeClr val="tx1"/>
          </a:solidFill>
          <a:latin typeface="+mn-lt"/>
          <a:ea typeface="+mn-ea"/>
          <a:cs typeface="+mn-cs"/>
        </a:defRPr>
      </a:lvl2pPr>
      <a:lvl3pPr marL="911253" algn="l" defTabSz="911253" rtl="0" eaLnBrk="1" latinLnBrk="0" hangingPunct="1">
        <a:defRPr sz="1800" kern="1200">
          <a:solidFill>
            <a:schemeClr val="tx1"/>
          </a:solidFill>
          <a:latin typeface="+mn-lt"/>
          <a:ea typeface="+mn-ea"/>
          <a:cs typeface="+mn-cs"/>
        </a:defRPr>
      </a:lvl3pPr>
      <a:lvl4pPr marL="1366893" algn="l" defTabSz="911253" rtl="0" eaLnBrk="1" latinLnBrk="0" hangingPunct="1">
        <a:defRPr sz="1800" kern="1200">
          <a:solidFill>
            <a:schemeClr val="tx1"/>
          </a:solidFill>
          <a:latin typeface="+mn-lt"/>
          <a:ea typeface="+mn-ea"/>
          <a:cs typeface="+mn-cs"/>
        </a:defRPr>
      </a:lvl4pPr>
      <a:lvl5pPr marL="1822515" algn="l" defTabSz="911253" rtl="0" eaLnBrk="1" latinLnBrk="0" hangingPunct="1">
        <a:defRPr sz="1800" kern="1200">
          <a:solidFill>
            <a:schemeClr val="tx1"/>
          </a:solidFill>
          <a:latin typeface="+mn-lt"/>
          <a:ea typeface="+mn-ea"/>
          <a:cs typeface="+mn-cs"/>
        </a:defRPr>
      </a:lvl5pPr>
      <a:lvl6pPr marL="2278144" algn="l" defTabSz="911253" rtl="0" eaLnBrk="1" latinLnBrk="0" hangingPunct="1">
        <a:defRPr sz="1800" kern="1200">
          <a:solidFill>
            <a:schemeClr val="tx1"/>
          </a:solidFill>
          <a:latin typeface="+mn-lt"/>
          <a:ea typeface="+mn-ea"/>
          <a:cs typeface="+mn-cs"/>
        </a:defRPr>
      </a:lvl6pPr>
      <a:lvl7pPr marL="2733775" algn="l" defTabSz="911253" rtl="0" eaLnBrk="1" latinLnBrk="0" hangingPunct="1">
        <a:defRPr sz="1800" kern="1200">
          <a:solidFill>
            <a:schemeClr val="tx1"/>
          </a:solidFill>
          <a:latin typeface="+mn-lt"/>
          <a:ea typeface="+mn-ea"/>
          <a:cs typeface="+mn-cs"/>
        </a:defRPr>
      </a:lvl7pPr>
      <a:lvl8pPr marL="3189402" algn="l" defTabSz="911253" rtl="0" eaLnBrk="1" latinLnBrk="0" hangingPunct="1">
        <a:defRPr sz="1800" kern="1200">
          <a:solidFill>
            <a:schemeClr val="tx1"/>
          </a:solidFill>
          <a:latin typeface="+mn-lt"/>
          <a:ea typeface="+mn-ea"/>
          <a:cs typeface="+mn-cs"/>
        </a:defRPr>
      </a:lvl8pPr>
      <a:lvl9pPr marL="3645037" algn="l" defTabSz="911253"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2"/>
            </a:gs>
            <a:gs pos="47000">
              <a:schemeClr val="accent2">
                <a:lumMod val="90000"/>
                <a:lumOff val="10000"/>
              </a:schemeClr>
            </a:gs>
          </a:gsLst>
          <a:lin ang="5400000" scaled="0"/>
          <a:tileRect/>
        </a:gradFill>
        <a:effectLst/>
      </p:bgPr>
    </p:bg>
    <p:spTree>
      <p:nvGrpSpPr>
        <p:cNvPr id="1" name=""/>
        <p:cNvGrpSpPr/>
        <p:nvPr/>
      </p:nvGrpSpPr>
      <p:grpSpPr>
        <a:xfrm>
          <a:off x="0" y="0"/>
          <a:ext cx="0" cy="0"/>
          <a:chOff x="0" y="0"/>
          <a:chExt cx="0" cy="0"/>
        </a:xfrm>
      </p:grpSpPr>
      <p:sp>
        <p:nvSpPr>
          <p:cNvPr id="6" name="rectangletop"/>
          <p:cNvSpPr/>
          <p:nvPr userDrawn="1"/>
        </p:nvSpPr>
        <p:spPr>
          <a:xfrm>
            <a:off x="0" y="0"/>
            <a:ext cx="9144000" cy="76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138" tIns="45568" rIns="91138" bIns="45568" rtlCol="0" anchor="ctr"/>
          <a:lstStyle/>
          <a:p>
            <a:pPr algn="ctr" fontAlgn="auto">
              <a:spcBef>
                <a:spcPts val="0"/>
              </a:spcBef>
              <a:spcAft>
                <a:spcPts val="0"/>
              </a:spcAft>
            </a:pPr>
            <a:endParaRPr lang="en-US" sz="1800">
              <a:solidFill>
                <a:prstClr val="white"/>
              </a:solidFill>
            </a:endParaRPr>
          </a:p>
        </p:txBody>
      </p:sp>
      <p:sp>
        <p:nvSpPr>
          <p:cNvPr id="2" name="Title Placeholder 1"/>
          <p:cNvSpPr>
            <a:spLocks noGrp="1"/>
          </p:cNvSpPr>
          <p:nvPr>
            <p:ph type="title"/>
          </p:nvPr>
        </p:nvSpPr>
        <p:spPr>
          <a:xfrm>
            <a:off x="2057400" y="0"/>
            <a:ext cx="6705600" cy="792162"/>
          </a:xfrm>
          <a:prstGeom prst="rect">
            <a:avLst/>
          </a:prstGeom>
        </p:spPr>
        <p:txBody>
          <a:bodyPr vert="horz" lIns="91138" tIns="45568" rIns="91138" bIns="45568" rtlCol="0" anchor="ctr" anchorCtr="0">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2057400" y="868369"/>
            <a:ext cx="6934200" cy="5410200"/>
          </a:xfrm>
          <a:prstGeom prst="rect">
            <a:avLst/>
          </a:prstGeom>
        </p:spPr>
        <p:txBody>
          <a:bodyPr vert="horz" lIns="91138" tIns="45568" rIns="91138" bIns="4556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5" name="future_interface_slice2.mov">
            <a:hlinkClick r:id="" action="ppaction://media"/>
          </p:cNvPr>
          <p:cNvPicPr>
            <a:picLocks noChangeAspect="1"/>
          </p:cNvPicPr>
          <p:nvPr>
            <a:videoFile r:link="rId17"/>
            <p:extLst>
              <p:ext uri="{DAA4B4D4-6D71-4841-9C94-3DE7FCFB9230}">
                <p14:media xmlns:p14="http://schemas.microsoft.com/office/powerpoint/2010/main" r:embed="rId16"/>
              </p:ext>
            </p:extLst>
          </p:nvPr>
        </p:nvPicPr>
        <p:blipFill>
          <a:blip r:embed="rId18"/>
          <a:stretch>
            <a:fillRect/>
          </a:stretch>
        </p:blipFill>
        <p:spPr>
          <a:xfrm>
            <a:off x="0" y="5033179"/>
            <a:ext cx="9144000" cy="1785937"/>
          </a:xfrm>
          <a:prstGeom prst="rect">
            <a:avLst/>
          </a:prstGeom>
        </p:spPr>
      </p:pic>
      <p:sp>
        <p:nvSpPr>
          <p:cNvPr id="7" name="Rectangle 6"/>
          <p:cNvSpPr/>
          <p:nvPr userDrawn="1"/>
        </p:nvSpPr>
        <p:spPr>
          <a:xfrm>
            <a:off x="0" y="747717"/>
            <a:ext cx="9144000" cy="457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138" tIns="45568" rIns="91138" bIns="45568" rtlCol="0" anchor="ctr"/>
          <a:lstStyle/>
          <a:p>
            <a:pPr algn="ctr" fontAlgn="auto">
              <a:spcBef>
                <a:spcPts val="0"/>
              </a:spcBef>
              <a:spcAft>
                <a:spcPts val="0"/>
              </a:spcAft>
            </a:pPr>
            <a:endParaRPr lang="en-US" sz="1800">
              <a:solidFill>
                <a:prstClr val="white"/>
              </a:solidFill>
            </a:endParaRPr>
          </a:p>
        </p:txBody>
      </p:sp>
    </p:spTree>
    <p:extLst>
      <p:ext uri="{BB962C8B-B14F-4D97-AF65-F5344CB8AC3E}">
        <p14:creationId xmlns:p14="http://schemas.microsoft.com/office/powerpoint/2010/main" val="3764282706"/>
      </p:ext>
    </p:extLst>
  </p:cSld>
  <p:clrMap bg1="lt1" tx1="dk1" bg2="lt2" tx2="dk2" accent1="accent1" accent2="accent2" accent3="accent3" accent4="accent4" accent5="accent5" accent6="accent6" hlink="hlink" folHlink="folHlink"/>
  <p:sldLayoutIdLst>
    <p:sldLayoutId id="2147483951" r:id="rId1"/>
    <p:sldLayoutId id="2147483952" r:id="rId2"/>
    <p:sldLayoutId id="2147483953" r:id="rId3"/>
    <p:sldLayoutId id="2147483954" r:id="rId4"/>
    <p:sldLayoutId id="2147483955" r:id="rId5"/>
    <p:sldLayoutId id="2147483956" r:id="rId6"/>
    <p:sldLayoutId id="2147483957" r:id="rId7"/>
    <p:sldLayoutId id="2147483958" r:id="rId8"/>
    <p:sldLayoutId id="2147483959" r:id="rId9"/>
    <p:sldLayoutId id="2147483960" r:id="rId10"/>
    <p:sldLayoutId id="2147483961" r:id="rId11"/>
    <p:sldLayoutId id="2147483962" r:id="rId12"/>
    <p:sldLayoutId id="2147483963" r:id="rId13"/>
    <p:sldLayoutId id="2147483964" r:id="rId14"/>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999"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remove"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txStyles>
    <p:titleStyle>
      <a:lvl1pPr algn="l" defTabSz="911294" rtl="0" eaLnBrk="1" latinLnBrk="0" hangingPunct="1">
        <a:spcBef>
          <a:spcPct val="0"/>
        </a:spcBef>
        <a:buNone/>
        <a:defRPr sz="3200" kern="1200">
          <a:solidFill>
            <a:schemeClr val="bg1">
              <a:lumMod val="85000"/>
            </a:schemeClr>
          </a:solidFill>
          <a:latin typeface="+mj-lt"/>
          <a:ea typeface="+mj-ea"/>
          <a:cs typeface="+mj-cs"/>
        </a:defRPr>
      </a:lvl1pPr>
    </p:titleStyle>
    <p:bodyStyle>
      <a:lvl1pPr marL="0" indent="0" algn="l" defTabSz="911294" rtl="0" eaLnBrk="1" latinLnBrk="0" hangingPunct="1">
        <a:spcBef>
          <a:spcPct val="20000"/>
        </a:spcBef>
        <a:buFontTx/>
        <a:buNone/>
        <a:defRPr sz="1800" kern="1200">
          <a:solidFill>
            <a:schemeClr val="bg1"/>
          </a:solidFill>
          <a:latin typeface="+mn-lt"/>
          <a:ea typeface="+mn-ea"/>
          <a:cs typeface="+mn-cs"/>
        </a:defRPr>
      </a:lvl1pPr>
      <a:lvl2pPr marL="0" indent="0" algn="l" defTabSz="911294" rtl="0" eaLnBrk="1" latinLnBrk="0" hangingPunct="1">
        <a:spcBef>
          <a:spcPct val="20000"/>
        </a:spcBef>
        <a:buFontTx/>
        <a:buNone/>
        <a:defRPr sz="1800" kern="1200">
          <a:solidFill>
            <a:schemeClr val="bg1"/>
          </a:solidFill>
          <a:latin typeface="+mn-lt"/>
          <a:ea typeface="+mn-ea"/>
          <a:cs typeface="+mn-cs"/>
        </a:defRPr>
      </a:lvl2pPr>
      <a:lvl3pPr marL="0" indent="0" algn="l" defTabSz="911294" rtl="0" eaLnBrk="1" latinLnBrk="0" hangingPunct="1">
        <a:spcBef>
          <a:spcPct val="20000"/>
        </a:spcBef>
        <a:buFontTx/>
        <a:buNone/>
        <a:defRPr sz="1800" kern="1200">
          <a:solidFill>
            <a:schemeClr val="bg1"/>
          </a:solidFill>
          <a:latin typeface="+mn-lt"/>
          <a:ea typeface="+mn-ea"/>
          <a:cs typeface="+mn-cs"/>
        </a:defRPr>
      </a:lvl3pPr>
      <a:lvl4pPr marL="0" indent="0" algn="l" defTabSz="911294" rtl="0" eaLnBrk="1" latinLnBrk="0" hangingPunct="1">
        <a:spcBef>
          <a:spcPct val="20000"/>
        </a:spcBef>
        <a:buFontTx/>
        <a:buNone/>
        <a:defRPr sz="1800" kern="1200">
          <a:solidFill>
            <a:schemeClr val="bg1"/>
          </a:solidFill>
          <a:latin typeface="+mn-lt"/>
          <a:ea typeface="+mn-ea"/>
          <a:cs typeface="+mn-cs"/>
        </a:defRPr>
      </a:lvl4pPr>
      <a:lvl5pPr marL="0" indent="0" algn="l" defTabSz="911294" rtl="0" eaLnBrk="1" latinLnBrk="0" hangingPunct="1">
        <a:spcBef>
          <a:spcPct val="20000"/>
        </a:spcBef>
        <a:buFontTx/>
        <a:buNone/>
        <a:defRPr sz="1800" kern="1200">
          <a:solidFill>
            <a:schemeClr val="bg1"/>
          </a:solidFill>
          <a:latin typeface="+mn-lt"/>
          <a:ea typeface="+mn-ea"/>
          <a:cs typeface="+mn-cs"/>
        </a:defRPr>
      </a:lvl5pPr>
      <a:lvl6pPr marL="2506064" indent="-227827" algn="l" defTabSz="91129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1710" indent="-227827" algn="l" defTabSz="91129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17355" indent="-227827" algn="l" defTabSz="91129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73000" indent="-227827" algn="l" defTabSz="911294"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1294" rtl="0" eaLnBrk="1" latinLnBrk="0" hangingPunct="1">
        <a:defRPr sz="1800" kern="1200">
          <a:solidFill>
            <a:schemeClr val="tx1"/>
          </a:solidFill>
          <a:latin typeface="+mn-lt"/>
          <a:ea typeface="+mn-ea"/>
          <a:cs typeface="+mn-cs"/>
        </a:defRPr>
      </a:lvl1pPr>
      <a:lvl2pPr marL="455646" algn="l" defTabSz="911294" rtl="0" eaLnBrk="1" latinLnBrk="0" hangingPunct="1">
        <a:defRPr sz="1800" kern="1200">
          <a:solidFill>
            <a:schemeClr val="tx1"/>
          </a:solidFill>
          <a:latin typeface="+mn-lt"/>
          <a:ea typeface="+mn-ea"/>
          <a:cs typeface="+mn-cs"/>
        </a:defRPr>
      </a:lvl2pPr>
      <a:lvl3pPr marL="911294" algn="l" defTabSz="911294" rtl="0" eaLnBrk="1" latinLnBrk="0" hangingPunct="1">
        <a:defRPr sz="1800" kern="1200">
          <a:solidFill>
            <a:schemeClr val="tx1"/>
          </a:solidFill>
          <a:latin typeface="+mn-lt"/>
          <a:ea typeface="+mn-ea"/>
          <a:cs typeface="+mn-cs"/>
        </a:defRPr>
      </a:lvl3pPr>
      <a:lvl4pPr marL="1366949" algn="l" defTabSz="911294" rtl="0" eaLnBrk="1" latinLnBrk="0" hangingPunct="1">
        <a:defRPr sz="1800" kern="1200">
          <a:solidFill>
            <a:schemeClr val="tx1"/>
          </a:solidFill>
          <a:latin typeface="+mn-lt"/>
          <a:ea typeface="+mn-ea"/>
          <a:cs typeface="+mn-cs"/>
        </a:defRPr>
      </a:lvl4pPr>
      <a:lvl5pPr marL="1822589" algn="l" defTabSz="911294" rtl="0" eaLnBrk="1" latinLnBrk="0" hangingPunct="1">
        <a:defRPr sz="1800" kern="1200">
          <a:solidFill>
            <a:schemeClr val="tx1"/>
          </a:solidFill>
          <a:latin typeface="+mn-lt"/>
          <a:ea typeface="+mn-ea"/>
          <a:cs typeface="+mn-cs"/>
        </a:defRPr>
      </a:lvl5pPr>
      <a:lvl6pPr marL="2278233" algn="l" defTabSz="911294" rtl="0" eaLnBrk="1" latinLnBrk="0" hangingPunct="1">
        <a:defRPr sz="1800" kern="1200">
          <a:solidFill>
            <a:schemeClr val="tx1"/>
          </a:solidFill>
          <a:latin typeface="+mn-lt"/>
          <a:ea typeface="+mn-ea"/>
          <a:cs typeface="+mn-cs"/>
        </a:defRPr>
      </a:lvl6pPr>
      <a:lvl7pPr marL="2733885" algn="l" defTabSz="911294" rtl="0" eaLnBrk="1" latinLnBrk="0" hangingPunct="1">
        <a:defRPr sz="1800" kern="1200">
          <a:solidFill>
            <a:schemeClr val="tx1"/>
          </a:solidFill>
          <a:latin typeface="+mn-lt"/>
          <a:ea typeface="+mn-ea"/>
          <a:cs typeface="+mn-cs"/>
        </a:defRPr>
      </a:lvl7pPr>
      <a:lvl8pPr marL="3189531" algn="l" defTabSz="911294" rtl="0" eaLnBrk="1" latinLnBrk="0" hangingPunct="1">
        <a:defRPr sz="1800" kern="1200">
          <a:solidFill>
            <a:schemeClr val="tx1"/>
          </a:solidFill>
          <a:latin typeface="+mn-lt"/>
          <a:ea typeface="+mn-ea"/>
          <a:cs typeface="+mn-cs"/>
        </a:defRPr>
      </a:lvl8pPr>
      <a:lvl9pPr marL="3645182" algn="l" defTabSz="911294"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01932" y="289554"/>
            <a:ext cx="8741880" cy="899665"/>
          </a:xfrm>
          <a:prstGeom prst="rect">
            <a:avLst/>
          </a:prstGeom>
        </p:spPr>
        <p:txBody>
          <a:bodyPr vert="horz" wrap="square" lIns="120035" tIns="75023" rIns="120035" bIns="75023"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01931" y="1189197"/>
            <a:ext cx="8740140" cy="1725788"/>
          </a:xfrm>
          <a:prstGeom prst="rect">
            <a:avLst/>
          </a:prstGeom>
        </p:spPr>
        <p:txBody>
          <a:bodyPr vert="horz" wrap="square" lIns="120035" tIns="75023" rIns="120035" bIns="75023"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03366885"/>
      </p:ext>
    </p:extLst>
  </p:cSld>
  <p:clrMap bg1="lt1" tx1="dk1" bg2="lt2" tx2="dk2" accent1="accent1" accent2="accent2" accent3="accent3" accent4="accent4" accent5="accent5" accent6="accent6" hlink="hlink" folHlink="folHlink"/>
  <p:sldLayoutIdLst>
    <p:sldLayoutId id="2147483966" r:id="rId1"/>
    <p:sldLayoutId id="2147483967" r:id="rId2"/>
    <p:sldLayoutId id="2147483968" r:id="rId3"/>
    <p:sldLayoutId id="2147483969" r:id="rId4"/>
    <p:sldLayoutId id="2147483970" r:id="rId5"/>
    <p:sldLayoutId id="2147483971" r:id="rId6"/>
    <p:sldLayoutId id="2147483972" r:id="rId7"/>
    <p:sldLayoutId id="2147483973" r:id="rId8"/>
    <p:sldLayoutId id="2147483974" r:id="rId9"/>
    <p:sldLayoutId id="2147483975" r:id="rId10"/>
    <p:sldLayoutId id="2147483976" r:id="rId11"/>
    <p:sldLayoutId id="2147483977" r:id="rId12"/>
    <p:sldLayoutId id="2147483978" r:id="rId13"/>
    <p:sldLayoutId id="2147483979" r:id="rId14"/>
    <p:sldLayoutId id="2147483980" r:id="rId15"/>
    <p:sldLayoutId id="2147483981" r:id="rId16"/>
    <p:sldLayoutId id="2147483982" r:id="rId17"/>
    <p:sldLayoutId id="2147483983" r:id="rId18"/>
    <p:sldLayoutId id="2147483984" r:id="rId19"/>
    <p:sldLayoutId id="2147483985" r:id="rId20"/>
    <p:sldLayoutId id="2147483986" r:id="rId21"/>
    <p:sldLayoutId id="2147483987" r:id="rId22"/>
    <p:sldLayoutId id="2147483988" r:id="rId23"/>
    <p:sldLayoutId id="2147483989" r:id="rId24"/>
    <p:sldLayoutId id="2147483990" r:id="rId25"/>
    <p:sldLayoutId id="2147483991" r:id="rId26"/>
    <p:sldLayoutId id="2147483992" r:id="rId27"/>
    <p:sldLayoutId id="2147483993" r:id="rId28"/>
    <p:sldLayoutId id="2147483994" r:id="rId29"/>
    <p:sldLayoutId id="2147483995" r:id="rId30"/>
    <p:sldLayoutId id="2147483996" r:id="rId31"/>
    <p:sldLayoutId id="2147483997" r:id="rId32"/>
    <p:sldLayoutId id="2147483998" r:id="rId33"/>
    <p:sldLayoutId id="2147483999" r:id="rId34"/>
    <p:sldLayoutId id="2147484000" r:id="rId35"/>
  </p:sldLayoutIdLst>
  <p:transition>
    <p:fade/>
  </p:transition>
  <p:timing>
    <p:tnLst>
      <p:par>
        <p:cTn id="1" dur="indefinite" restart="never" nodeType="tmRoot"/>
      </p:par>
    </p:tnLst>
  </p:timing>
  <p:txStyles>
    <p:titleStyle>
      <a:lvl1pPr algn="l" defTabSz="765279" rtl="0" eaLnBrk="1" latinLnBrk="0" hangingPunct="1">
        <a:lnSpc>
          <a:spcPct val="90000"/>
        </a:lnSpc>
        <a:spcBef>
          <a:spcPct val="0"/>
        </a:spcBef>
        <a:buNone/>
        <a:defRPr lang="en-US" sz="4400" b="0" kern="1200" cap="none" spc="-84"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81336" marR="0" indent="-281336" algn="l" defTabSz="765279" rtl="0" eaLnBrk="1" fontAlgn="auto" latinLnBrk="0" hangingPunct="1">
        <a:lnSpc>
          <a:spcPct val="90000"/>
        </a:lnSpc>
        <a:spcBef>
          <a:spcPct val="20000"/>
        </a:spcBef>
        <a:spcAft>
          <a:spcPts val="0"/>
        </a:spcAft>
        <a:buClrTx/>
        <a:buSzPct val="90000"/>
        <a:buFont typeface="Arial" pitchFamily="34" charset="0"/>
        <a:buChar char="•"/>
        <a:tabLst/>
        <a:defRPr sz="3300" kern="1200" spc="0" baseline="0">
          <a:gradFill>
            <a:gsLst>
              <a:gs pos="1250">
                <a:schemeClr val="tx1"/>
              </a:gs>
              <a:gs pos="100000">
                <a:schemeClr val="tx1"/>
              </a:gs>
            </a:gsLst>
            <a:lin ang="5400000" scaled="0"/>
          </a:gradFill>
          <a:latin typeface="+mj-lt"/>
          <a:ea typeface="+mn-ea"/>
          <a:cs typeface="+mn-cs"/>
        </a:defRPr>
      </a:lvl1pPr>
      <a:lvl2pPr marL="479316" marR="0" indent="-197980" algn="l" defTabSz="765279"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2pPr>
      <a:lvl3pPr marL="656451" marR="0" indent="-187557" algn="l" defTabSz="765279" rtl="0" eaLnBrk="1" fontAlgn="auto" latinLnBrk="0" hangingPunct="1">
        <a:lnSpc>
          <a:spcPct val="90000"/>
        </a:lnSpc>
        <a:spcBef>
          <a:spcPct val="20000"/>
        </a:spcBef>
        <a:spcAft>
          <a:spcPts val="0"/>
        </a:spcAft>
        <a:buClrTx/>
        <a:buSzPct val="90000"/>
        <a:buFont typeface="Arial" pitchFamily="34" charset="0"/>
        <a:buChar char="•"/>
        <a:tabLst/>
        <a:defRPr sz="1600" kern="1200" spc="0" baseline="0">
          <a:gradFill>
            <a:gsLst>
              <a:gs pos="1250">
                <a:schemeClr val="tx1"/>
              </a:gs>
              <a:gs pos="100000">
                <a:schemeClr val="tx1"/>
              </a:gs>
            </a:gsLst>
            <a:lin ang="5400000" scaled="0"/>
          </a:gradFill>
          <a:latin typeface="+mn-lt"/>
          <a:ea typeface="+mn-ea"/>
          <a:cs typeface="+mn-cs"/>
        </a:defRPr>
      </a:lvl3pPr>
      <a:lvl4pPr marL="844008" marR="0" indent="-187557" algn="l" defTabSz="765279" rtl="0" eaLnBrk="1" fontAlgn="auto" latinLnBrk="0" hangingPunct="1">
        <a:lnSpc>
          <a:spcPct val="90000"/>
        </a:lnSpc>
        <a:spcBef>
          <a:spcPct val="20000"/>
        </a:spcBef>
        <a:spcAft>
          <a:spcPts val="0"/>
        </a:spcAft>
        <a:buClrTx/>
        <a:buSzPct val="90000"/>
        <a:buFont typeface="Arial" pitchFamily="34" charset="0"/>
        <a:buChar char="•"/>
        <a:tabLst/>
        <a:defRPr sz="1500" kern="1200" spc="0" baseline="0">
          <a:gradFill>
            <a:gsLst>
              <a:gs pos="1250">
                <a:schemeClr val="tx1"/>
              </a:gs>
              <a:gs pos="100000">
                <a:schemeClr val="tx1"/>
              </a:gs>
            </a:gsLst>
            <a:lin ang="5400000" scaled="0"/>
          </a:gradFill>
          <a:latin typeface="+mn-lt"/>
          <a:ea typeface="+mn-ea"/>
          <a:cs typeface="+mn-cs"/>
        </a:defRPr>
      </a:lvl4pPr>
      <a:lvl5pPr marL="1031566" marR="0" indent="-187557" algn="l" defTabSz="765279" rtl="0" eaLnBrk="1" fontAlgn="auto" latinLnBrk="0" hangingPunct="1">
        <a:lnSpc>
          <a:spcPct val="90000"/>
        </a:lnSpc>
        <a:spcBef>
          <a:spcPct val="20000"/>
        </a:spcBef>
        <a:spcAft>
          <a:spcPts val="0"/>
        </a:spcAft>
        <a:buClrTx/>
        <a:buSzPct val="90000"/>
        <a:buFont typeface="Arial" pitchFamily="34" charset="0"/>
        <a:buChar char="•"/>
        <a:tabLst/>
        <a:defRPr sz="1500" kern="1200" spc="0" baseline="0">
          <a:gradFill>
            <a:gsLst>
              <a:gs pos="1250">
                <a:schemeClr val="tx1"/>
              </a:gs>
              <a:gs pos="100000">
                <a:schemeClr val="tx1"/>
              </a:gs>
            </a:gsLst>
            <a:lin ang="5400000" scaled="0"/>
          </a:gradFill>
          <a:latin typeface="+mn-lt"/>
          <a:ea typeface="+mn-ea"/>
          <a:cs typeface="+mn-cs"/>
        </a:defRPr>
      </a:lvl5pPr>
      <a:lvl6pPr marL="2104523" indent="-191320" algn="l" defTabSz="765279"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487159" indent="-191320" algn="l" defTabSz="765279"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2869799" indent="-191320" algn="l" defTabSz="765279"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252440" indent="-191320" algn="l" defTabSz="765279" rtl="0" eaLnBrk="1" latinLnBrk="0" hangingPunct="1">
        <a:spcBef>
          <a:spcPct val="20000"/>
        </a:spcBef>
        <a:buFont typeface="Arial" pitchFamily="34" charset="0"/>
        <a:buChar char="•"/>
        <a:defRPr sz="1600" kern="1200">
          <a:solidFill>
            <a:schemeClr val="tx1"/>
          </a:solidFill>
          <a:latin typeface="+mn-lt"/>
          <a:ea typeface="+mn-ea"/>
          <a:cs typeface="+mn-cs"/>
        </a:defRPr>
      </a:lvl9pPr>
    </p:bodyStyle>
    <p:otherStyle>
      <a:defPPr>
        <a:defRPr lang="en-US"/>
      </a:defPPr>
      <a:lvl1pPr marL="0" algn="l" defTabSz="765279" rtl="0" eaLnBrk="1" latinLnBrk="0" hangingPunct="1">
        <a:defRPr sz="1500" kern="1200">
          <a:solidFill>
            <a:schemeClr val="tx1"/>
          </a:solidFill>
          <a:latin typeface="+mn-lt"/>
          <a:ea typeface="+mn-ea"/>
          <a:cs typeface="+mn-cs"/>
        </a:defRPr>
      </a:lvl1pPr>
      <a:lvl2pPr marL="382639" algn="l" defTabSz="765279" rtl="0" eaLnBrk="1" latinLnBrk="0" hangingPunct="1">
        <a:defRPr sz="1500" kern="1200">
          <a:solidFill>
            <a:schemeClr val="tx1"/>
          </a:solidFill>
          <a:latin typeface="+mn-lt"/>
          <a:ea typeface="+mn-ea"/>
          <a:cs typeface="+mn-cs"/>
        </a:defRPr>
      </a:lvl2pPr>
      <a:lvl3pPr marL="765279" algn="l" defTabSz="765279" rtl="0" eaLnBrk="1" latinLnBrk="0" hangingPunct="1">
        <a:defRPr sz="1500" kern="1200">
          <a:solidFill>
            <a:schemeClr val="tx1"/>
          </a:solidFill>
          <a:latin typeface="+mn-lt"/>
          <a:ea typeface="+mn-ea"/>
          <a:cs typeface="+mn-cs"/>
        </a:defRPr>
      </a:lvl3pPr>
      <a:lvl4pPr marL="1147922" algn="l" defTabSz="765279" rtl="0" eaLnBrk="1" latinLnBrk="0" hangingPunct="1">
        <a:defRPr sz="1500" kern="1200">
          <a:solidFill>
            <a:schemeClr val="tx1"/>
          </a:solidFill>
          <a:latin typeface="+mn-lt"/>
          <a:ea typeface="+mn-ea"/>
          <a:cs typeface="+mn-cs"/>
        </a:defRPr>
      </a:lvl4pPr>
      <a:lvl5pPr marL="1530558" algn="l" defTabSz="765279" rtl="0" eaLnBrk="1" latinLnBrk="0" hangingPunct="1">
        <a:defRPr sz="1500" kern="1200">
          <a:solidFill>
            <a:schemeClr val="tx1"/>
          </a:solidFill>
          <a:latin typeface="+mn-lt"/>
          <a:ea typeface="+mn-ea"/>
          <a:cs typeface="+mn-cs"/>
        </a:defRPr>
      </a:lvl5pPr>
      <a:lvl6pPr marL="1913197" algn="l" defTabSz="765279" rtl="0" eaLnBrk="1" latinLnBrk="0" hangingPunct="1">
        <a:defRPr sz="1500" kern="1200">
          <a:solidFill>
            <a:schemeClr val="tx1"/>
          </a:solidFill>
          <a:latin typeface="+mn-lt"/>
          <a:ea typeface="+mn-ea"/>
          <a:cs typeface="+mn-cs"/>
        </a:defRPr>
      </a:lvl6pPr>
      <a:lvl7pPr marL="2295840" algn="l" defTabSz="765279" rtl="0" eaLnBrk="1" latinLnBrk="0" hangingPunct="1">
        <a:defRPr sz="1500" kern="1200">
          <a:solidFill>
            <a:schemeClr val="tx1"/>
          </a:solidFill>
          <a:latin typeface="+mn-lt"/>
          <a:ea typeface="+mn-ea"/>
          <a:cs typeface="+mn-cs"/>
        </a:defRPr>
      </a:lvl7pPr>
      <a:lvl8pPr marL="2678482" algn="l" defTabSz="765279" rtl="0" eaLnBrk="1" latinLnBrk="0" hangingPunct="1">
        <a:defRPr sz="1500" kern="1200">
          <a:solidFill>
            <a:schemeClr val="tx1"/>
          </a:solidFill>
          <a:latin typeface="+mn-lt"/>
          <a:ea typeface="+mn-ea"/>
          <a:cs typeface="+mn-cs"/>
        </a:defRPr>
      </a:lvl8pPr>
      <a:lvl9pPr marL="3061114" algn="l" defTabSz="765279" rtl="0" eaLnBrk="1" latinLnBrk="0" hangingPunct="1">
        <a:defRPr sz="15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01932" y="289553"/>
            <a:ext cx="8741880" cy="899665"/>
          </a:xfrm>
          <a:prstGeom prst="rect">
            <a:avLst/>
          </a:prstGeom>
        </p:spPr>
        <p:txBody>
          <a:bodyPr vert="horz" wrap="square" lIns="120048" tIns="75031" rIns="120048" bIns="75031"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01931" y="1189199"/>
            <a:ext cx="8740140" cy="1725805"/>
          </a:xfrm>
          <a:prstGeom prst="rect">
            <a:avLst/>
          </a:prstGeom>
        </p:spPr>
        <p:txBody>
          <a:bodyPr vert="horz" wrap="square" lIns="120048" tIns="75031" rIns="120048" bIns="75031"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47094993"/>
      </p:ext>
    </p:extLst>
  </p:cSld>
  <p:clrMap bg1="lt1" tx1="dk1" bg2="lt2" tx2="dk2" accent1="accent1" accent2="accent2" accent3="accent3" accent4="accent4" accent5="accent5" accent6="accent6" hlink="hlink" folHlink="folHlink"/>
  <p:sldLayoutIdLst>
    <p:sldLayoutId id="2147484002" r:id="rId1"/>
    <p:sldLayoutId id="2147484003" r:id="rId2"/>
    <p:sldLayoutId id="2147484004" r:id="rId3"/>
    <p:sldLayoutId id="2147484005" r:id="rId4"/>
    <p:sldLayoutId id="2147484006" r:id="rId5"/>
    <p:sldLayoutId id="2147484007" r:id="rId6"/>
    <p:sldLayoutId id="2147484008" r:id="rId7"/>
    <p:sldLayoutId id="2147484009" r:id="rId8"/>
    <p:sldLayoutId id="2147484010" r:id="rId9"/>
    <p:sldLayoutId id="2147484011" r:id="rId10"/>
    <p:sldLayoutId id="2147484012" r:id="rId11"/>
    <p:sldLayoutId id="2147484013" r:id="rId12"/>
    <p:sldLayoutId id="2147484014" r:id="rId13"/>
    <p:sldLayoutId id="2147484015" r:id="rId14"/>
    <p:sldLayoutId id="2147484016" r:id="rId15"/>
    <p:sldLayoutId id="2147484017" r:id="rId16"/>
    <p:sldLayoutId id="2147484018" r:id="rId17"/>
    <p:sldLayoutId id="2147484019" r:id="rId18"/>
    <p:sldLayoutId id="2147484020" r:id="rId19"/>
    <p:sldLayoutId id="2147484021" r:id="rId20"/>
    <p:sldLayoutId id="2147484022" r:id="rId21"/>
    <p:sldLayoutId id="2147484023" r:id="rId22"/>
    <p:sldLayoutId id="2147484024" r:id="rId23"/>
    <p:sldLayoutId id="2147484025" r:id="rId24"/>
    <p:sldLayoutId id="2147484026" r:id="rId25"/>
    <p:sldLayoutId id="2147484027" r:id="rId26"/>
    <p:sldLayoutId id="2147484028" r:id="rId27"/>
    <p:sldLayoutId id="2147484029" r:id="rId28"/>
    <p:sldLayoutId id="2147484030" r:id="rId29"/>
    <p:sldLayoutId id="2147484031" r:id="rId30"/>
    <p:sldLayoutId id="2147484032" r:id="rId31"/>
    <p:sldLayoutId id="2147484033" r:id="rId32"/>
    <p:sldLayoutId id="2147484034" r:id="rId33"/>
    <p:sldLayoutId id="2147484035" r:id="rId34"/>
    <p:sldLayoutId id="2147484036" r:id="rId35"/>
  </p:sldLayoutIdLst>
  <p:transition>
    <p:fade/>
  </p:transition>
  <p:timing>
    <p:tnLst>
      <p:par>
        <p:cTn id="1" dur="indefinite" restart="never" nodeType="tmRoot"/>
      </p:par>
    </p:tnLst>
  </p:timing>
  <p:txStyles>
    <p:titleStyle>
      <a:lvl1pPr algn="l" defTabSz="765361" rtl="0" eaLnBrk="1" latinLnBrk="0" hangingPunct="1">
        <a:lnSpc>
          <a:spcPct val="90000"/>
        </a:lnSpc>
        <a:spcBef>
          <a:spcPct val="0"/>
        </a:spcBef>
        <a:buNone/>
        <a:defRPr lang="en-US" sz="4400" b="0" kern="1200" cap="none" spc="-84"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81366" marR="0" indent="-281366" algn="l" defTabSz="765361" rtl="0" eaLnBrk="1" fontAlgn="auto" latinLnBrk="0" hangingPunct="1">
        <a:lnSpc>
          <a:spcPct val="90000"/>
        </a:lnSpc>
        <a:spcBef>
          <a:spcPct val="20000"/>
        </a:spcBef>
        <a:spcAft>
          <a:spcPts val="0"/>
        </a:spcAft>
        <a:buClrTx/>
        <a:buSzPct val="90000"/>
        <a:buFont typeface="Arial" pitchFamily="34" charset="0"/>
        <a:buChar char="•"/>
        <a:tabLst/>
        <a:defRPr sz="3300" kern="1200" spc="0" baseline="0">
          <a:gradFill>
            <a:gsLst>
              <a:gs pos="1250">
                <a:schemeClr val="tx1"/>
              </a:gs>
              <a:gs pos="100000">
                <a:schemeClr val="tx1"/>
              </a:gs>
            </a:gsLst>
            <a:lin ang="5400000" scaled="0"/>
          </a:gradFill>
          <a:latin typeface="+mj-lt"/>
          <a:ea typeface="+mn-ea"/>
          <a:cs typeface="+mn-cs"/>
        </a:defRPr>
      </a:lvl1pPr>
      <a:lvl2pPr marL="479367" marR="0" indent="-198001" algn="l" defTabSz="76536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2pPr>
      <a:lvl3pPr marL="656521" marR="0" indent="-187577" algn="l" defTabSz="765361" rtl="0" eaLnBrk="1" fontAlgn="auto" latinLnBrk="0" hangingPunct="1">
        <a:lnSpc>
          <a:spcPct val="90000"/>
        </a:lnSpc>
        <a:spcBef>
          <a:spcPct val="20000"/>
        </a:spcBef>
        <a:spcAft>
          <a:spcPts val="0"/>
        </a:spcAft>
        <a:buClrTx/>
        <a:buSzPct val="90000"/>
        <a:buFont typeface="Arial" pitchFamily="34" charset="0"/>
        <a:buChar char="•"/>
        <a:tabLst/>
        <a:defRPr sz="1600" kern="1200" spc="0" baseline="0">
          <a:gradFill>
            <a:gsLst>
              <a:gs pos="1250">
                <a:schemeClr val="tx1"/>
              </a:gs>
              <a:gs pos="100000">
                <a:schemeClr val="tx1"/>
              </a:gs>
            </a:gsLst>
            <a:lin ang="5400000" scaled="0"/>
          </a:gradFill>
          <a:latin typeface="+mn-lt"/>
          <a:ea typeface="+mn-ea"/>
          <a:cs typeface="+mn-cs"/>
        </a:defRPr>
      </a:lvl3pPr>
      <a:lvl4pPr marL="844097" marR="0" indent="-187577" algn="l" defTabSz="765361" rtl="0" eaLnBrk="1" fontAlgn="auto" latinLnBrk="0" hangingPunct="1">
        <a:lnSpc>
          <a:spcPct val="90000"/>
        </a:lnSpc>
        <a:spcBef>
          <a:spcPct val="20000"/>
        </a:spcBef>
        <a:spcAft>
          <a:spcPts val="0"/>
        </a:spcAft>
        <a:buClrTx/>
        <a:buSzPct val="90000"/>
        <a:buFont typeface="Arial" pitchFamily="34" charset="0"/>
        <a:buChar char="•"/>
        <a:tabLst/>
        <a:defRPr sz="1500" kern="1200" spc="0" baseline="0">
          <a:gradFill>
            <a:gsLst>
              <a:gs pos="1250">
                <a:schemeClr val="tx1"/>
              </a:gs>
              <a:gs pos="100000">
                <a:schemeClr val="tx1"/>
              </a:gs>
            </a:gsLst>
            <a:lin ang="5400000" scaled="0"/>
          </a:gradFill>
          <a:latin typeface="+mn-lt"/>
          <a:ea typeface="+mn-ea"/>
          <a:cs typeface="+mn-cs"/>
        </a:defRPr>
      </a:lvl4pPr>
      <a:lvl5pPr marL="1031675" marR="0" indent="-187577" algn="l" defTabSz="765361" rtl="0" eaLnBrk="1" fontAlgn="auto" latinLnBrk="0" hangingPunct="1">
        <a:lnSpc>
          <a:spcPct val="90000"/>
        </a:lnSpc>
        <a:spcBef>
          <a:spcPct val="20000"/>
        </a:spcBef>
        <a:spcAft>
          <a:spcPts val="0"/>
        </a:spcAft>
        <a:buClrTx/>
        <a:buSzPct val="90000"/>
        <a:buFont typeface="Arial" pitchFamily="34" charset="0"/>
        <a:buChar char="•"/>
        <a:tabLst/>
        <a:defRPr sz="1500" kern="1200" spc="0" baseline="0">
          <a:gradFill>
            <a:gsLst>
              <a:gs pos="1250">
                <a:schemeClr val="tx1"/>
              </a:gs>
              <a:gs pos="100000">
                <a:schemeClr val="tx1"/>
              </a:gs>
            </a:gsLst>
            <a:lin ang="5400000" scaled="0"/>
          </a:gradFill>
          <a:latin typeface="+mn-lt"/>
          <a:ea typeface="+mn-ea"/>
          <a:cs typeface="+mn-cs"/>
        </a:defRPr>
      </a:lvl5pPr>
      <a:lvl6pPr marL="2104747" indent="-191341" algn="l" defTabSz="765361"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487423" indent="-191341" algn="l" defTabSz="765361"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2870104" indent="-191341" algn="l" defTabSz="765361"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252785" indent="-191341" algn="l" defTabSz="765361" rtl="0" eaLnBrk="1" latinLnBrk="0" hangingPunct="1">
        <a:spcBef>
          <a:spcPct val="20000"/>
        </a:spcBef>
        <a:buFont typeface="Arial" pitchFamily="34" charset="0"/>
        <a:buChar char="•"/>
        <a:defRPr sz="1600" kern="1200">
          <a:solidFill>
            <a:schemeClr val="tx1"/>
          </a:solidFill>
          <a:latin typeface="+mn-lt"/>
          <a:ea typeface="+mn-ea"/>
          <a:cs typeface="+mn-cs"/>
        </a:defRPr>
      </a:lvl9pPr>
    </p:bodyStyle>
    <p:otherStyle>
      <a:defPPr>
        <a:defRPr lang="en-US"/>
      </a:defPPr>
      <a:lvl1pPr marL="0" algn="l" defTabSz="765361" rtl="0" eaLnBrk="1" latinLnBrk="0" hangingPunct="1">
        <a:defRPr sz="1500" kern="1200">
          <a:solidFill>
            <a:schemeClr val="tx1"/>
          </a:solidFill>
          <a:latin typeface="+mn-lt"/>
          <a:ea typeface="+mn-ea"/>
          <a:cs typeface="+mn-cs"/>
        </a:defRPr>
      </a:lvl1pPr>
      <a:lvl2pPr marL="382680" algn="l" defTabSz="765361" rtl="0" eaLnBrk="1" latinLnBrk="0" hangingPunct="1">
        <a:defRPr sz="1500" kern="1200">
          <a:solidFill>
            <a:schemeClr val="tx1"/>
          </a:solidFill>
          <a:latin typeface="+mn-lt"/>
          <a:ea typeface="+mn-ea"/>
          <a:cs typeface="+mn-cs"/>
        </a:defRPr>
      </a:lvl2pPr>
      <a:lvl3pPr marL="765361" algn="l" defTabSz="765361" rtl="0" eaLnBrk="1" latinLnBrk="0" hangingPunct="1">
        <a:defRPr sz="1500" kern="1200">
          <a:solidFill>
            <a:schemeClr val="tx1"/>
          </a:solidFill>
          <a:latin typeface="+mn-lt"/>
          <a:ea typeface="+mn-ea"/>
          <a:cs typeface="+mn-cs"/>
        </a:defRPr>
      </a:lvl3pPr>
      <a:lvl4pPr marL="1148044" algn="l" defTabSz="765361" rtl="0" eaLnBrk="1" latinLnBrk="0" hangingPunct="1">
        <a:defRPr sz="1500" kern="1200">
          <a:solidFill>
            <a:schemeClr val="tx1"/>
          </a:solidFill>
          <a:latin typeface="+mn-lt"/>
          <a:ea typeface="+mn-ea"/>
          <a:cs typeface="+mn-cs"/>
        </a:defRPr>
      </a:lvl4pPr>
      <a:lvl5pPr marL="1530721" algn="l" defTabSz="765361" rtl="0" eaLnBrk="1" latinLnBrk="0" hangingPunct="1">
        <a:defRPr sz="1500" kern="1200">
          <a:solidFill>
            <a:schemeClr val="tx1"/>
          </a:solidFill>
          <a:latin typeface="+mn-lt"/>
          <a:ea typeface="+mn-ea"/>
          <a:cs typeface="+mn-cs"/>
        </a:defRPr>
      </a:lvl5pPr>
      <a:lvl6pPr marL="1913401" algn="l" defTabSz="765361" rtl="0" eaLnBrk="1" latinLnBrk="0" hangingPunct="1">
        <a:defRPr sz="1500" kern="1200">
          <a:solidFill>
            <a:schemeClr val="tx1"/>
          </a:solidFill>
          <a:latin typeface="+mn-lt"/>
          <a:ea typeface="+mn-ea"/>
          <a:cs typeface="+mn-cs"/>
        </a:defRPr>
      </a:lvl6pPr>
      <a:lvl7pPr marL="2296084" algn="l" defTabSz="765361" rtl="0" eaLnBrk="1" latinLnBrk="0" hangingPunct="1">
        <a:defRPr sz="1500" kern="1200">
          <a:solidFill>
            <a:schemeClr val="tx1"/>
          </a:solidFill>
          <a:latin typeface="+mn-lt"/>
          <a:ea typeface="+mn-ea"/>
          <a:cs typeface="+mn-cs"/>
        </a:defRPr>
      </a:lvl7pPr>
      <a:lvl8pPr marL="2678767" algn="l" defTabSz="765361" rtl="0" eaLnBrk="1" latinLnBrk="0" hangingPunct="1">
        <a:defRPr sz="1500" kern="1200">
          <a:solidFill>
            <a:schemeClr val="tx1"/>
          </a:solidFill>
          <a:latin typeface="+mn-lt"/>
          <a:ea typeface="+mn-ea"/>
          <a:cs typeface="+mn-cs"/>
        </a:defRPr>
      </a:lvl8pPr>
      <a:lvl9pPr marL="3061440" algn="l" defTabSz="765361" rtl="0" eaLnBrk="1" latinLnBrk="0" hangingPunct="1">
        <a:defRPr sz="15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01932" y="289550"/>
            <a:ext cx="8741880" cy="899665"/>
          </a:xfrm>
          <a:prstGeom prst="rect">
            <a:avLst/>
          </a:prstGeom>
        </p:spPr>
        <p:txBody>
          <a:bodyPr vert="horz" wrap="square" lIns="120086" tIns="75055" rIns="120086" bIns="75055"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01931" y="1189195"/>
            <a:ext cx="8740140" cy="1725853"/>
          </a:xfrm>
          <a:prstGeom prst="rect">
            <a:avLst/>
          </a:prstGeom>
        </p:spPr>
        <p:txBody>
          <a:bodyPr vert="horz" wrap="square" lIns="120086" tIns="75055" rIns="120086" bIns="75055"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80485830"/>
      </p:ext>
    </p:extLst>
  </p:cSld>
  <p:clrMap bg1="lt1" tx1="dk1" bg2="lt2" tx2="dk2" accent1="accent1" accent2="accent2" accent3="accent3" accent4="accent4" accent5="accent5" accent6="accent6" hlink="hlink" folHlink="folHlink"/>
  <p:sldLayoutIdLst>
    <p:sldLayoutId id="2147484038" r:id="rId1"/>
    <p:sldLayoutId id="2147484039" r:id="rId2"/>
    <p:sldLayoutId id="2147484040" r:id="rId3"/>
    <p:sldLayoutId id="2147484041" r:id="rId4"/>
    <p:sldLayoutId id="2147484042" r:id="rId5"/>
    <p:sldLayoutId id="2147484043" r:id="rId6"/>
    <p:sldLayoutId id="2147484044" r:id="rId7"/>
    <p:sldLayoutId id="2147484045" r:id="rId8"/>
    <p:sldLayoutId id="2147484046" r:id="rId9"/>
    <p:sldLayoutId id="2147484047" r:id="rId10"/>
    <p:sldLayoutId id="2147484048" r:id="rId11"/>
    <p:sldLayoutId id="2147484049" r:id="rId12"/>
    <p:sldLayoutId id="2147484050" r:id="rId13"/>
    <p:sldLayoutId id="2147484051" r:id="rId14"/>
    <p:sldLayoutId id="2147484052" r:id="rId15"/>
    <p:sldLayoutId id="2147484053" r:id="rId16"/>
    <p:sldLayoutId id="2147484054" r:id="rId17"/>
    <p:sldLayoutId id="2147484055" r:id="rId18"/>
    <p:sldLayoutId id="2147484056" r:id="rId19"/>
    <p:sldLayoutId id="2147484057" r:id="rId20"/>
    <p:sldLayoutId id="2147484058" r:id="rId21"/>
    <p:sldLayoutId id="2147484059" r:id="rId22"/>
    <p:sldLayoutId id="2147484060" r:id="rId23"/>
    <p:sldLayoutId id="2147484061" r:id="rId24"/>
    <p:sldLayoutId id="2147484062" r:id="rId25"/>
    <p:sldLayoutId id="2147484063" r:id="rId26"/>
    <p:sldLayoutId id="2147484064" r:id="rId27"/>
    <p:sldLayoutId id="2147484065" r:id="rId28"/>
    <p:sldLayoutId id="2147484066" r:id="rId29"/>
    <p:sldLayoutId id="2147484067" r:id="rId30"/>
    <p:sldLayoutId id="2147484068" r:id="rId31"/>
    <p:sldLayoutId id="2147484069" r:id="rId32"/>
    <p:sldLayoutId id="2147484070" r:id="rId33"/>
    <p:sldLayoutId id="2147484071" r:id="rId34"/>
  </p:sldLayoutIdLst>
  <p:transition>
    <p:fade/>
  </p:transition>
  <p:timing>
    <p:tnLst>
      <p:par>
        <p:cTn id="1" dur="indefinite" restart="never" nodeType="tmRoot"/>
      </p:par>
    </p:tnLst>
  </p:timing>
  <p:txStyles>
    <p:titleStyle>
      <a:lvl1pPr algn="l" defTabSz="765605" rtl="0" eaLnBrk="1" latinLnBrk="0" hangingPunct="1">
        <a:lnSpc>
          <a:spcPct val="90000"/>
        </a:lnSpc>
        <a:spcBef>
          <a:spcPct val="0"/>
        </a:spcBef>
        <a:buNone/>
        <a:defRPr lang="en-US" sz="4400" b="0" kern="1200" cap="none" spc="-84"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81456" marR="0" indent="-281456" algn="l" defTabSz="765605" rtl="0" eaLnBrk="1" fontAlgn="auto" latinLnBrk="0" hangingPunct="1">
        <a:lnSpc>
          <a:spcPct val="90000"/>
        </a:lnSpc>
        <a:spcBef>
          <a:spcPct val="20000"/>
        </a:spcBef>
        <a:spcAft>
          <a:spcPts val="0"/>
        </a:spcAft>
        <a:buClrTx/>
        <a:buSzPct val="90000"/>
        <a:buFont typeface="Arial" pitchFamily="34" charset="0"/>
        <a:buChar char="•"/>
        <a:tabLst/>
        <a:defRPr sz="3300" kern="1200" spc="0" baseline="0">
          <a:gradFill>
            <a:gsLst>
              <a:gs pos="1250">
                <a:schemeClr val="tx1"/>
              </a:gs>
              <a:gs pos="100000">
                <a:schemeClr val="tx1"/>
              </a:gs>
            </a:gsLst>
            <a:lin ang="5400000" scaled="0"/>
          </a:gradFill>
          <a:latin typeface="+mj-lt"/>
          <a:ea typeface="+mn-ea"/>
          <a:cs typeface="+mn-cs"/>
        </a:defRPr>
      </a:lvl1pPr>
      <a:lvl2pPr marL="479520" marR="0" indent="-198064" algn="l" defTabSz="76560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2pPr>
      <a:lvl3pPr marL="656731" marR="0" indent="-187637" algn="l" defTabSz="765605" rtl="0" eaLnBrk="1" fontAlgn="auto" latinLnBrk="0" hangingPunct="1">
        <a:lnSpc>
          <a:spcPct val="90000"/>
        </a:lnSpc>
        <a:spcBef>
          <a:spcPct val="20000"/>
        </a:spcBef>
        <a:spcAft>
          <a:spcPts val="0"/>
        </a:spcAft>
        <a:buClrTx/>
        <a:buSzPct val="90000"/>
        <a:buFont typeface="Arial" pitchFamily="34" charset="0"/>
        <a:buChar char="•"/>
        <a:tabLst/>
        <a:defRPr sz="1600" kern="1200" spc="0" baseline="0">
          <a:gradFill>
            <a:gsLst>
              <a:gs pos="1250">
                <a:schemeClr val="tx1"/>
              </a:gs>
              <a:gs pos="100000">
                <a:schemeClr val="tx1"/>
              </a:gs>
            </a:gsLst>
            <a:lin ang="5400000" scaled="0"/>
          </a:gradFill>
          <a:latin typeface="+mn-lt"/>
          <a:ea typeface="+mn-ea"/>
          <a:cs typeface="+mn-cs"/>
        </a:defRPr>
      </a:lvl3pPr>
      <a:lvl4pPr marL="844366" marR="0" indent="-187637" algn="l" defTabSz="765605" rtl="0" eaLnBrk="1" fontAlgn="auto" latinLnBrk="0" hangingPunct="1">
        <a:lnSpc>
          <a:spcPct val="90000"/>
        </a:lnSpc>
        <a:spcBef>
          <a:spcPct val="20000"/>
        </a:spcBef>
        <a:spcAft>
          <a:spcPts val="0"/>
        </a:spcAft>
        <a:buClrTx/>
        <a:buSzPct val="90000"/>
        <a:buFont typeface="Arial" pitchFamily="34" charset="0"/>
        <a:buChar char="•"/>
        <a:tabLst/>
        <a:defRPr sz="1500" kern="1200" spc="0" baseline="0">
          <a:gradFill>
            <a:gsLst>
              <a:gs pos="1250">
                <a:schemeClr val="tx1"/>
              </a:gs>
              <a:gs pos="100000">
                <a:schemeClr val="tx1"/>
              </a:gs>
            </a:gsLst>
            <a:lin ang="5400000" scaled="0"/>
          </a:gradFill>
          <a:latin typeface="+mn-lt"/>
          <a:ea typeface="+mn-ea"/>
          <a:cs typeface="+mn-cs"/>
        </a:defRPr>
      </a:lvl4pPr>
      <a:lvl5pPr marL="1032004" marR="0" indent="-187637" algn="l" defTabSz="765605" rtl="0" eaLnBrk="1" fontAlgn="auto" latinLnBrk="0" hangingPunct="1">
        <a:lnSpc>
          <a:spcPct val="90000"/>
        </a:lnSpc>
        <a:spcBef>
          <a:spcPct val="20000"/>
        </a:spcBef>
        <a:spcAft>
          <a:spcPts val="0"/>
        </a:spcAft>
        <a:buClrTx/>
        <a:buSzPct val="90000"/>
        <a:buFont typeface="Arial" pitchFamily="34" charset="0"/>
        <a:buChar char="•"/>
        <a:tabLst/>
        <a:defRPr sz="1500" kern="1200" spc="0" baseline="0">
          <a:gradFill>
            <a:gsLst>
              <a:gs pos="1250">
                <a:schemeClr val="tx1"/>
              </a:gs>
              <a:gs pos="100000">
                <a:schemeClr val="tx1"/>
              </a:gs>
            </a:gsLst>
            <a:lin ang="5400000" scaled="0"/>
          </a:gradFill>
          <a:latin typeface="+mn-lt"/>
          <a:ea typeface="+mn-ea"/>
          <a:cs typeface="+mn-cs"/>
        </a:defRPr>
      </a:lvl5pPr>
      <a:lvl6pPr marL="2105419" indent="-191402" algn="l" defTabSz="765605"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488217" indent="-191402" algn="l" defTabSz="765605"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2871020" indent="-191402" algn="l" defTabSz="765605"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253823" indent="-191402" algn="l" defTabSz="765605" rtl="0" eaLnBrk="1" latinLnBrk="0" hangingPunct="1">
        <a:spcBef>
          <a:spcPct val="20000"/>
        </a:spcBef>
        <a:buFont typeface="Arial" pitchFamily="34" charset="0"/>
        <a:buChar char="•"/>
        <a:defRPr sz="1600" kern="1200">
          <a:solidFill>
            <a:schemeClr val="tx1"/>
          </a:solidFill>
          <a:latin typeface="+mn-lt"/>
          <a:ea typeface="+mn-ea"/>
          <a:cs typeface="+mn-cs"/>
        </a:defRPr>
      </a:lvl9pPr>
    </p:bodyStyle>
    <p:otherStyle>
      <a:defPPr>
        <a:defRPr lang="en-US"/>
      </a:defPPr>
      <a:lvl1pPr marL="0" algn="l" defTabSz="765605" rtl="0" eaLnBrk="1" latinLnBrk="0" hangingPunct="1">
        <a:defRPr sz="1500" kern="1200">
          <a:solidFill>
            <a:schemeClr val="tx1"/>
          </a:solidFill>
          <a:latin typeface="+mn-lt"/>
          <a:ea typeface="+mn-ea"/>
          <a:cs typeface="+mn-cs"/>
        </a:defRPr>
      </a:lvl1pPr>
      <a:lvl2pPr marL="382802" algn="l" defTabSz="765605" rtl="0" eaLnBrk="1" latinLnBrk="0" hangingPunct="1">
        <a:defRPr sz="1500" kern="1200">
          <a:solidFill>
            <a:schemeClr val="tx1"/>
          </a:solidFill>
          <a:latin typeface="+mn-lt"/>
          <a:ea typeface="+mn-ea"/>
          <a:cs typeface="+mn-cs"/>
        </a:defRPr>
      </a:lvl2pPr>
      <a:lvl3pPr marL="765605" algn="l" defTabSz="765605" rtl="0" eaLnBrk="1" latinLnBrk="0" hangingPunct="1">
        <a:defRPr sz="1500" kern="1200">
          <a:solidFill>
            <a:schemeClr val="tx1"/>
          </a:solidFill>
          <a:latin typeface="+mn-lt"/>
          <a:ea typeface="+mn-ea"/>
          <a:cs typeface="+mn-cs"/>
        </a:defRPr>
      </a:lvl3pPr>
      <a:lvl4pPr marL="1148410" algn="l" defTabSz="765605" rtl="0" eaLnBrk="1" latinLnBrk="0" hangingPunct="1">
        <a:defRPr sz="1500" kern="1200">
          <a:solidFill>
            <a:schemeClr val="tx1"/>
          </a:solidFill>
          <a:latin typeface="+mn-lt"/>
          <a:ea typeface="+mn-ea"/>
          <a:cs typeface="+mn-cs"/>
        </a:defRPr>
      </a:lvl4pPr>
      <a:lvl5pPr marL="1531210" algn="l" defTabSz="765605" rtl="0" eaLnBrk="1" latinLnBrk="0" hangingPunct="1">
        <a:defRPr sz="1500" kern="1200">
          <a:solidFill>
            <a:schemeClr val="tx1"/>
          </a:solidFill>
          <a:latin typeface="+mn-lt"/>
          <a:ea typeface="+mn-ea"/>
          <a:cs typeface="+mn-cs"/>
        </a:defRPr>
      </a:lvl5pPr>
      <a:lvl6pPr marL="1914012" algn="l" defTabSz="765605" rtl="0" eaLnBrk="1" latinLnBrk="0" hangingPunct="1">
        <a:defRPr sz="1500" kern="1200">
          <a:solidFill>
            <a:schemeClr val="tx1"/>
          </a:solidFill>
          <a:latin typeface="+mn-lt"/>
          <a:ea typeface="+mn-ea"/>
          <a:cs typeface="+mn-cs"/>
        </a:defRPr>
      </a:lvl6pPr>
      <a:lvl7pPr marL="2296816" algn="l" defTabSz="765605" rtl="0" eaLnBrk="1" latinLnBrk="0" hangingPunct="1">
        <a:defRPr sz="1500" kern="1200">
          <a:solidFill>
            <a:schemeClr val="tx1"/>
          </a:solidFill>
          <a:latin typeface="+mn-lt"/>
          <a:ea typeface="+mn-ea"/>
          <a:cs typeface="+mn-cs"/>
        </a:defRPr>
      </a:lvl7pPr>
      <a:lvl8pPr marL="2679622" algn="l" defTabSz="765605" rtl="0" eaLnBrk="1" latinLnBrk="0" hangingPunct="1">
        <a:defRPr sz="1500" kern="1200">
          <a:solidFill>
            <a:schemeClr val="tx1"/>
          </a:solidFill>
          <a:latin typeface="+mn-lt"/>
          <a:ea typeface="+mn-ea"/>
          <a:cs typeface="+mn-cs"/>
        </a:defRPr>
      </a:lvl8pPr>
      <a:lvl9pPr marL="3062416" algn="l" defTabSz="765605" rtl="0" eaLnBrk="1" latinLnBrk="0" hangingPunct="1">
        <a:defRPr sz="15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01932" y="289547"/>
            <a:ext cx="8741880" cy="899665"/>
          </a:xfrm>
          <a:prstGeom prst="rect">
            <a:avLst/>
          </a:prstGeom>
        </p:spPr>
        <p:txBody>
          <a:bodyPr vert="horz" wrap="square" lIns="120124" tIns="75079" rIns="120124" bIns="75079"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01931" y="1189191"/>
            <a:ext cx="8740140" cy="1725902"/>
          </a:xfrm>
          <a:prstGeom prst="rect">
            <a:avLst/>
          </a:prstGeom>
        </p:spPr>
        <p:txBody>
          <a:bodyPr vert="horz" wrap="square" lIns="120124" tIns="75079" rIns="120124" bIns="75079"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46781865"/>
      </p:ext>
    </p:extLst>
  </p:cSld>
  <p:clrMap bg1="lt1" tx1="dk1" bg2="lt2" tx2="dk2" accent1="accent1" accent2="accent2" accent3="accent3" accent4="accent4" accent5="accent5" accent6="accent6" hlink="hlink" folHlink="folHlink"/>
  <p:sldLayoutIdLst>
    <p:sldLayoutId id="2147484073" r:id="rId1"/>
    <p:sldLayoutId id="2147484074" r:id="rId2"/>
    <p:sldLayoutId id="2147484075" r:id="rId3"/>
    <p:sldLayoutId id="2147484076" r:id="rId4"/>
    <p:sldLayoutId id="2147484077" r:id="rId5"/>
    <p:sldLayoutId id="2147484078" r:id="rId6"/>
    <p:sldLayoutId id="2147484079" r:id="rId7"/>
    <p:sldLayoutId id="2147484080" r:id="rId8"/>
    <p:sldLayoutId id="2147484081" r:id="rId9"/>
    <p:sldLayoutId id="2147484082" r:id="rId10"/>
    <p:sldLayoutId id="2147484083" r:id="rId11"/>
    <p:sldLayoutId id="2147484084" r:id="rId12"/>
    <p:sldLayoutId id="2147484085" r:id="rId13"/>
    <p:sldLayoutId id="2147484086" r:id="rId14"/>
    <p:sldLayoutId id="2147484087" r:id="rId15"/>
    <p:sldLayoutId id="2147484088" r:id="rId16"/>
    <p:sldLayoutId id="2147484089" r:id="rId17"/>
    <p:sldLayoutId id="2147484090" r:id="rId18"/>
    <p:sldLayoutId id="2147484091" r:id="rId19"/>
    <p:sldLayoutId id="2147484092" r:id="rId20"/>
    <p:sldLayoutId id="2147484093" r:id="rId21"/>
    <p:sldLayoutId id="2147484094" r:id="rId22"/>
    <p:sldLayoutId id="2147484095" r:id="rId23"/>
    <p:sldLayoutId id="2147484096" r:id="rId24"/>
    <p:sldLayoutId id="2147484097" r:id="rId25"/>
    <p:sldLayoutId id="2147484098" r:id="rId26"/>
    <p:sldLayoutId id="2147484099" r:id="rId27"/>
    <p:sldLayoutId id="2147484100" r:id="rId28"/>
    <p:sldLayoutId id="2147484101" r:id="rId29"/>
    <p:sldLayoutId id="2147484102" r:id="rId30"/>
    <p:sldLayoutId id="2147484103" r:id="rId31"/>
    <p:sldLayoutId id="2147484104" r:id="rId32"/>
    <p:sldLayoutId id="2147484105" r:id="rId33"/>
    <p:sldLayoutId id="2147484106" r:id="rId34"/>
  </p:sldLayoutIdLst>
  <p:transition>
    <p:fade/>
  </p:transition>
  <p:timing>
    <p:tnLst>
      <p:par>
        <p:cTn id="1" dur="indefinite" restart="never" nodeType="tmRoot"/>
      </p:par>
    </p:tnLst>
  </p:timing>
  <p:txStyles>
    <p:titleStyle>
      <a:lvl1pPr algn="l" defTabSz="765849" rtl="0" eaLnBrk="1" latinLnBrk="0" hangingPunct="1">
        <a:lnSpc>
          <a:spcPct val="90000"/>
        </a:lnSpc>
        <a:spcBef>
          <a:spcPct val="0"/>
        </a:spcBef>
        <a:buNone/>
        <a:defRPr lang="en-US" sz="4400" b="0" kern="1200" cap="none" spc="-84"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81546" marR="0" indent="-281546" algn="l" defTabSz="765849" rtl="0" eaLnBrk="1" fontAlgn="auto" latinLnBrk="0" hangingPunct="1">
        <a:lnSpc>
          <a:spcPct val="90000"/>
        </a:lnSpc>
        <a:spcBef>
          <a:spcPct val="20000"/>
        </a:spcBef>
        <a:spcAft>
          <a:spcPts val="0"/>
        </a:spcAft>
        <a:buClrTx/>
        <a:buSzPct val="90000"/>
        <a:buFont typeface="Arial" pitchFamily="34" charset="0"/>
        <a:buChar char="•"/>
        <a:tabLst/>
        <a:defRPr sz="3300" kern="1200" spc="0" baseline="0">
          <a:gradFill>
            <a:gsLst>
              <a:gs pos="1250">
                <a:schemeClr val="tx1"/>
              </a:gs>
              <a:gs pos="100000">
                <a:schemeClr val="tx1"/>
              </a:gs>
            </a:gsLst>
            <a:lin ang="5400000" scaled="0"/>
          </a:gradFill>
          <a:latin typeface="+mj-lt"/>
          <a:ea typeface="+mn-ea"/>
          <a:cs typeface="+mn-cs"/>
        </a:defRPr>
      </a:lvl1pPr>
      <a:lvl2pPr marL="479673" marR="0" indent="-198127" algn="l" defTabSz="765849"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2pPr>
      <a:lvl3pPr marL="656941" marR="0" indent="-187697" algn="l" defTabSz="765849" rtl="0" eaLnBrk="1" fontAlgn="auto" latinLnBrk="0" hangingPunct="1">
        <a:lnSpc>
          <a:spcPct val="90000"/>
        </a:lnSpc>
        <a:spcBef>
          <a:spcPct val="20000"/>
        </a:spcBef>
        <a:spcAft>
          <a:spcPts val="0"/>
        </a:spcAft>
        <a:buClrTx/>
        <a:buSzPct val="90000"/>
        <a:buFont typeface="Arial" pitchFamily="34" charset="0"/>
        <a:buChar char="•"/>
        <a:tabLst/>
        <a:defRPr sz="1600" kern="1200" spc="0" baseline="0">
          <a:gradFill>
            <a:gsLst>
              <a:gs pos="1250">
                <a:schemeClr val="tx1"/>
              </a:gs>
              <a:gs pos="100000">
                <a:schemeClr val="tx1"/>
              </a:gs>
            </a:gsLst>
            <a:lin ang="5400000" scaled="0"/>
          </a:gradFill>
          <a:latin typeface="+mn-lt"/>
          <a:ea typeface="+mn-ea"/>
          <a:cs typeface="+mn-cs"/>
        </a:defRPr>
      </a:lvl3pPr>
      <a:lvl4pPr marL="844635" marR="0" indent="-187697" algn="l" defTabSz="765849" rtl="0" eaLnBrk="1" fontAlgn="auto" latinLnBrk="0" hangingPunct="1">
        <a:lnSpc>
          <a:spcPct val="90000"/>
        </a:lnSpc>
        <a:spcBef>
          <a:spcPct val="20000"/>
        </a:spcBef>
        <a:spcAft>
          <a:spcPts val="0"/>
        </a:spcAft>
        <a:buClrTx/>
        <a:buSzPct val="90000"/>
        <a:buFont typeface="Arial" pitchFamily="34" charset="0"/>
        <a:buChar char="•"/>
        <a:tabLst/>
        <a:defRPr sz="1500" kern="1200" spc="0" baseline="0">
          <a:gradFill>
            <a:gsLst>
              <a:gs pos="1250">
                <a:schemeClr val="tx1"/>
              </a:gs>
              <a:gs pos="100000">
                <a:schemeClr val="tx1"/>
              </a:gs>
            </a:gsLst>
            <a:lin ang="5400000" scaled="0"/>
          </a:gradFill>
          <a:latin typeface="+mn-lt"/>
          <a:ea typeface="+mn-ea"/>
          <a:cs typeface="+mn-cs"/>
        </a:defRPr>
      </a:lvl4pPr>
      <a:lvl5pPr marL="1032333" marR="0" indent="-187697" algn="l" defTabSz="765849" rtl="0" eaLnBrk="1" fontAlgn="auto" latinLnBrk="0" hangingPunct="1">
        <a:lnSpc>
          <a:spcPct val="90000"/>
        </a:lnSpc>
        <a:spcBef>
          <a:spcPct val="20000"/>
        </a:spcBef>
        <a:spcAft>
          <a:spcPts val="0"/>
        </a:spcAft>
        <a:buClrTx/>
        <a:buSzPct val="90000"/>
        <a:buFont typeface="Arial" pitchFamily="34" charset="0"/>
        <a:buChar char="•"/>
        <a:tabLst/>
        <a:defRPr sz="1500" kern="1200" spc="0" baseline="0">
          <a:gradFill>
            <a:gsLst>
              <a:gs pos="1250">
                <a:schemeClr val="tx1"/>
              </a:gs>
              <a:gs pos="100000">
                <a:schemeClr val="tx1"/>
              </a:gs>
            </a:gsLst>
            <a:lin ang="5400000" scaled="0"/>
          </a:gradFill>
          <a:latin typeface="+mn-lt"/>
          <a:ea typeface="+mn-ea"/>
          <a:cs typeface="+mn-cs"/>
        </a:defRPr>
      </a:lvl5pPr>
      <a:lvl6pPr marL="2106090" indent="-191463" algn="l" defTabSz="765849"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489011" indent="-191463" algn="l" defTabSz="765849"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2871936" indent="-191463" algn="l" defTabSz="765849"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254861" indent="-191463" algn="l" defTabSz="765849" rtl="0" eaLnBrk="1" latinLnBrk="0" hangingPunct="1">
        <a:spcBef>
          <a:spcPct val="20000"/>
        </a:spcBef>
        <a:buFont typeface="Arial" pitchFamily="34" charset="0"/>
        <a:buChar char="•"/>
        <a:defRPr sz="1600" kern="1200">
          <a:solidFill>
            <a:schemeClr val="tx1"/>
          </a:solidFill>
          <a:latin typeface="+mn-lt"/>
          <a:ea typeface="+mn-ea"/>
          <a:cs typeface="+mn-cs"/>
        </a:defRPr>
      </a:lvl9pPr>
    </p:bodyStyle>
    <p:otherStyle>
      <a:defPPr>
        <a:defRPr lang="en-US"/>
      </a:defPPr>
      <a:lvl1pPr marL="0" algn="l" defTabSz="765849" rtl="0" eaLnBrk="1" latinLnBrk="0" hangingPunct="1">
        <a:defRPr sz="1500" kern="1200">
          <a:solidFill>
            <a:schemeClr val="tx1"/>
          </a:solidFill>
          <a:latin typeface="+mn-lt"/>
          <a:ea typeface="+mn-ea"/>
          <a:cs typeface="+mn-cs"/>
        </a:defRPr>
      </a:lvl1pPr>
      <a:lvl2pPr marL="382924" algn="l" defTabSz="765849" rtl="0" eaLnBrk="1" latinLnBrk="0" hangingPunct="1">
        <a:defRPr sz="1500" kern="1200">
          <a:solidFill>
            <a:schemeClr val="tx1"/>
          </a:solidFill>
          <a:latin typeface="+mn-lt"/>
          <a:ea typeface="+mn-ea"/>
          <a:cs typeface="+mn-cs"/>
        </a:defRPr>
      </a:lvl2pPr>
      <a:lvl3pPr marL="765849" algn="l" defTabSz="765849" rtl="0" eaLnBrk="1" latinLnBrk="0" hangingPunct="1">
        <a:defRPr sz="1500" kern="1200">
          <a:solidFill>
            <a:schemeClr val="tx1"/>
          </a:solidFill>
          <a:latin typeface="+mn-lt"/>
          <a:ea typeface="+mn-ea"/>
          <a:cs typeface="+mn-cs"/>
        </a:defRPr>
      </a:lvl3pPr>
      <a:lvl4pPr marL="1148776" algn="l" defTabSz="765849" rtl="0" eaLnBrk="1" latinLnBrk="0" hangingPunct="1">
        <a:defRPr sz="1500" kern="1200">
          <a:solidFill>
            <a:schemeClr val="tx1"/>
          </a:solidFill>
          <a:latin typeface="+mn-lt"/>
          <a:ea typeface="+mn-ea"/>
          <a:cs typeface="+mn-cs"/>
        </a:defRPr>
      </a:lvl4pPr>
      <a:lvl5pPr marL="1531699" algn="l" defTabSz="765849" rtl="0" eaLnBrk="1" latinLnBrk="0" hangingPunct="1">
        <a:defRPr sz="1500" kern="1200">
          <a:solidFill>
            <a:schemeClr val="tx1"/>
          </a:solidFill>
          <a:latin typeface="+mn-lt"/>
          <a:ea typeface="+mn-ea"/>
          <a:cs typeface="+mn-cs"/>
        </a:defRPr>
      </a:lvl5pPr>
      <a:lvl6pPr marL="1914623" algn="l" defTabSz="765849" rtl="0" eaLnBrk="1" latinLnBrk="0" hangingPunct="1">
        <a:defRPr sz="1500" kern="1200">
          <a:solidFill>
            <a:schemeClr val="tx1"/>
          </a:solidFill>
          <a:latin typeface="+mn-lt"/>
          <a:ea typeface="+mn-ea"/>
          <a:cs typeface="+mn-cs"/>
        </a:defRPr>
      </a:lvl6pPr>
      <a:lvl7pPr marL="2297549" algn="l" defTabSz="765849" rtl="0" eaLnBrk="1" latinLnBrk="0" hangingPunct="1">
        <a:defRPr sz="1500" kern="1200">
          <a:solidFill>
            <a:schemeClr val="tx1"/>
          </a:solidFill>
          <a:latin typeface="+mn-lt"/>
          <a:ea typeface="+mn-ea"/>
          <a:cs typeface="+mn-cs"/>
        </a:defRPr>
      </a:lvl7pPr>
      <a:lvl8pPr marL="2680477" algn="l" defTabSz="765849" rtl="0" eaLnBrk="1" latinLnBrk="0" hangingPunct="1">
        <a:defRPr sz="1500" kern="1200">
          <a:solidFill>
            <a:schemeClr val="tx1"/>
          </a:solidFill>
          <a:latin typeface="+mn-lt"/>
          <a:ea typeface="+mn-ea"/>
          <a:cs typeface="+mn-cs"/>
        </a:defRPr>
      </a:lvl8pPr>
      <a:lvl9pPr marL="3063394" algn="l" defTabSz="765849" rtl="0" eaLnBrk="1" latinLnBrk="0" hangingPunct="1">
        <a:defRPr sz="15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01932" y="289542"/>
            <a:ext cx="8741880" cy="899665"/>
          </a:xfrm>
          <a:prstGeom prst="rect">
            <a:avLst/>
          </a:prstGeom>
        </p:spPr>
        <p:txBody>
          <a:bodyPr vert="horz" wrap="square" lIns="120189" tIns="75119" rIns="120189" bIns="75119"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01931" y="1189192"/>
            <a:ext cx="8740140" cy="1725982"/>
          </a:xfrm>
          <a:prstGeom prst="rect">
            <a:avLst/>
          </a:prstGeom>
        </p:spPr>
        <p:txBody>
          <a:bodyPr vert="horz" wrap="square" lIns="120189" tIns="75119" rIns="120189" bIns="75119"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28471598"/>
      </p:ext>
    </p:extLst>
  </p:cSld>
  <p:clrMap bg1="lt1" tx1="dk1" bg2="lt2" tx2="dk2" accent1="accent1" accent2="accent2" accent3="accent3" accent4="accent4" accent5="accent5" accent6="accent6" hlink="hlink" folHlink="folHlink"/>
  <p:sldLayoutIdLst>
    <p:sldLayoutId id="2147484108" r:id="rId1"/>
    <p:sldLayoutId id="2147484109" r:id="rId2"/>
    <p:sldLayoutId id="2147484110" r:id="rId3"/>
    <p:sldLayoutId id="2147484111" r:id="rId4"/>
    <p:sldLayoutId id="2147484112" r:id="rId5"/>
    <p:sldLayoutId id="2147484113" r:id="rId6"/>
    <p:sldLayoutId id="2147484114" r:id="rId7"/>
    <p:sldLayoutId id="2147484115" r:id="rId8"/>
    <p:sldLayoutId id="2147484116" r:id="rId9"/>
    <p:sldLayoutId id="2147484117" r:id="rId10"/>
    <p:sldLayoutId id="2147484118" r:id="rId11"/>
    <p:sldLayoutId id="2147484119" r:id="rId12"/>
    <p:sldLayoutId id="2147484120" r:id="rId13"/>
    <p:sldLayoutId id="2147484121" r:id="rId14"/>
    <p:sldLayoutId id="2147484122" r:id="rId15"/>
    <p:sldLayoutId id="2147484123" r:id="rId16"/>
    <p:sldLayoutId id="2147484124" r:id="rId17"/>
    <p:sldLayoutId id="2147484125" r:id="rId18"/>
    <p:sldLayoutId id="2147484126" r:id="rId19"/>
    <p:sldLayoutId id="2147484127" r:id="rId20"/>
    <p:sldLayoutId id="2147484128" r:id="rId21"/>
    <p:sldLayoutId id="2147484129" r:id="rId22"/>
    <p:sldLayoutId id="2147484130" r:id="rId23"/>
    <p:sldLayoutId id="2147484131" r:id="rId24"/>
    <p:sldLayoutId id="2147484132" r:id="rId25"/>
    <p:sldLayoutId id="2147484133" r:id="rId26"/>
    <p:sldLayoutId id="2147484134" r:id="rId27"/>
    <p:sldLayoutId id="2147484135" r:id="rId28"/>
    <p:sldLayoutId id="2147484136" r:id="rId29"/>
    <p:sldLayoutId id="2147484137" r:id="rId30"/>
    <p:sldLayoutId id="2147484138" r:id="rId31"/>
    <p:sldLayoutId id="2147484139" r:id="rId32"/>
    <p:sldLayoutId id="2147484140" r:id="rId33"/>
    <p:sldLayoutId id="2147484141" r:id="rId34"/>
  </p:sldLayoutIdLst>
  <p:transition>
    <p:fade/>
  </p:transition>
  <p:timing>
    <p:tnLst>
      <p:par>
        <p:cTn id="1" dur="indefinite" restart="never" nodeType="tmRoot"/>
      </p:par>
    </p:tnLst>
  </p:timing>
  <p:txStyles>
    <p:titleStyle>
      <a:lvl1pPr algn="l" defTabSz="766257" rtl="0" eaLnBrk="1" latinLnBrk="0" hangingPunct="1">
        <a:lnSpc>
          <a:spcPct val="90000"/>
        </a:lnSpc>
        <a:spcBef>
          <a:spcPct val="0"/>
        </a:spcBef>
        <a:buNone/>
        <a:defRPr lang="en-US" sz="4400" b="0" kern="1200" cap="none" spc="-84"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81696" marR="0" indent="-281696" algn="l" defTabSz="766257" rtl="0" eaLnBrk="1" fontAlgn="auto" latinLnBrk="0" hangingPunct="1">
        <a:lnSpc>
          <a:spcPct val="90000"/>
        </a:lnSpc>
        <a:spcBef>
          <a:spcPct val="20000"/>
        </a:spcBef>
        <a:spcAft>
          <a:spcPts val="0"/>
        </a:spcAft>
        <a:buClrTx/>
        <a:buSzPct val="90000"/>
        <a:buFont typeface="Arial" pitchFamily="34" charset="0"/>
        <a:buChar char="•"/>
        <a:tabLst/>
        <a:defRPr sz="3300" kern="1200" spc="0" baseline="0">
          <a:gradFill>
            <a:gsLst>
              <a:gs pos="1250">
                <a:schemeClr val="tx1"/>
              </a:gs>
              <a:gs pos="100000">
                <a:schemeClr val="tx1"/>
              </a:gs>
            </a:gsLst>
            <a:lin ang="5400000" scaled="0"/>
          </a:gradFill>
          <a:latin typeface="+mj-lt"/>
          <a:ea typeface="+mn-ea"/>
          <a:cs typeface="+mn-cs"/>
        </a:defRPr>
      </a:lvl1pPr>
      <a:lvl2pPr marL="479928" marR="0" indent="-198232" algn="l" defTabSz="766257"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2pPr>
      <a:lvl3pPr marL="657291" marR="0" indent="-187797" algn="l" defTabSz="766257" rtl="0" eaLnBrk="1" fontAlgn="auto" latinLnBrk="0" hangingPunct="1">
        <a:lnSpc>
          <a:spcPct val="90000"/>
        </a:lnSpc>
        <a:spcBef>
          <a:spcPct val="20000"/>
        </a:spcBef>
        <a:spcAft>
          <a:spcPts val="0"/>
        </a:spcAft>
        <a:buClrTx/>
        <a:buSzPct val="90000"/>
        <a:buFont typeface="Arial" pitchFamily="34" charset="0"/>
        <a:buChar char="•"/>
        <a:tabLst/>
        <a:defRPr sz="1600" kern="1200" spc="0" baseline="0">
          <a:gradFill>
            <a:gsLst>
              <a:gs pos="1250">
                <a:schemeClr val="tx1"/>
              </a:gs>
              <a:gs pos="100000">
                <a:schemeClr val="tx1"/>
              </a:gs>
            </a:gsLst>
            <a:lin ang="5400000" scaled="0"/>
          </a:gradFill>
          <a:latin typeface="+mn-lt"/>
          <a:ea typeface="+mn-ea"/>
          <a:cs typeface="+mn-cs"/>
        </a:defRPr>
      </a:lvl3pPr>
      <a:lvl4pPr marL="845085" marR="0" indent="-187797" algn="l" defTabSz="766257" rtl="0" eaLnBrk="1" fontAlgn="auto" latinLnBrk="0" hangingPunct="1">
        <a:lnSpc>
          <a:spcPct val="90000"/>
        </a:lnSpc>
        <a:spcBef>
          <a:spcPct val="20000"/>
        </a:spcBef>
        <a:spcAft>
          <a:spcPts val="0"/>
        </a:spcAft>
        <a:buClrTx/>
        <a:buSzPct val="90000"/>
        <a:buFont typeface="Arial" pitchFamily="34" charset="0"/>
        <a:buChar char="•"/>
        <a:tabLst/>
        <a:defRPr sz="1500" kern="1200" spc="0" baseline="0">
          <a:gradFill>
            <a:gsLst>
              <a:gs pos="1250">
                <a:schemeClr val="tx1"/>
              </a:gs>
              <a:gs pos="100000">
                <a:schemeClr val="tx1"/>
              </a:gs>
            </a:gsLst>
            <a:lin ang="5400000" scaled="0"/>
          </a:gradFill>
          <a:latin typeface="+mn-lt"/>
          <a:ea typeface="+mn-ea"/>
          <a:cs typeface="+mn-cs"/>
        </a:defRPr>
      </a:lvl4pPr>
      <a:lvl5pPr marL="1032881" marR="0" indent="-187797" algn="l" defTabSz="766257" rtl="0" eaLnBrk="1" fontAlgn="auto" latinLnBrk="0" hangingPunct="1">
        <a:lnSpc>
          <a:spcPct val="90000"/>
        </a:lnSpc>
        <a:spcBef>
          <a:spcPct val="20000"/>
        </a:spcBef>
        <a:spcAft>
          <a:spcPts val="0"/>
        </a:spcAft>
        <a:buClrTx/>
        <a:buSzPct val="90000"/>
        <a:buFont typeface="Arial" pitchFamily="34" charset="0"/>
        <a:buChar char="•"/>
        <a:tabLst/>
        <a:defRPr sz="1500" kern="1200" spc="0" baseline="0">
          <a:gradFill>
            <a:gsLst>
              <a:gs pos="1250">
                <a:schemeClr val="tx1"/>
              </a:gs>
              <a:gs pos="100000">
                <a:schemeClr val="tx1"/>
              </a:gs>
            </a:gsLst>
            <a:lin ang="5400000" scaled="0"/>
          </a:gradFill>
          <a:latin typeface="+mn-lt"/>
          <a:ea typeface="+mn-ea"/>
          <a:cs typeface="+mn-cs"/>
        </a:defRPr>
      </a:lvl5pPr>
      <a:lvl6pPr marL="2107210" indent="-191565" algn="l" defTabSz="766257"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490334" indent="-191565" algn="l" defTabSz="766257"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2873463" indent="-191565" algn="l" defTabSz="766257"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256591" indent="-191565" algn="l" defTabSz="766257" rtl="0" eaLnBrk="1" latinLnBrk="0" hangingPunct="1">
        <a:spcBef>
          <a:spcPct val="20000"/>
        </a:spcBef>
        <a:buFont typeface="Arial" pitchFamily="34" charset="0"/>
        <a:buChar char="•"/>
        <a:defRPr sz="1600" kern="1200">
          <a:solidFill>
            <a:schemeClr val="tx1"/>
          </a:solidFill>
          <a:latin typeface="+mn-lt"/>
          <a:ea typeface="+mn-ea"/>
          <a:cs typeface="+mn-cs"/>
        </a:defRPr>
      </a:lvl9pPr>
    </p:bodyStyle>
    <p:otherStyle>
      <a:defPPr>
        <a:defRPr lang="en-US"/>
      </a:defPPr>
      <a:lvl1pPr marL="0" algn="l" defTabSz="766257" rtl="0" eaLnBrk="1" latinLnBrk="0" hangingPunct="1">
        <a:defRPr sz="1500" kern="1200">
          <a:solidFill>
            <a:schemeClr val="tx1"/>
          </a:solidFill>
          <a:latin typeface="+mn-lt"/>
          <a:ea typeface="+mn-ea"/>
          <a:cs typeface="+mn-cs"/>
        </a:defRPr>
      </a:lvl1pPr>
      <a:lvl2pPr marL="383128" algn="l" defTabSz="766257" rtl="0" eaLnBrk="1" latinLnBrk="0" hangingPunct="1">
        <a:defRPr sz="1500" kern="1200">
          <a:solidFill>
            <a:schemeClr val="tx1"/>
          </a:solidFill>
          <a:latin typeface="+mn-lt"/>
          <a:ea typeface="+mn-ea"/>
          <a:cs typeface="+mn-cs"/>
        </a:defRPr>
      </a:lvl2pPr>
      <a:lvl3pPr marL="766257" algn="l" defTabSz="766257" rtl="0" eaLnBrk="1" latinLnBrk="0" hangingPunct="1">
        <a:defRPr sz="1500" kern="1200">
          <a:solidFill>
            <a:schemeClr val="tx1"/>
          </a:solidFill>
          <a:latin typeface="+mn-lt"/>
          <a:ea typeface="+mn-ea"/>
          <a:cs typeface="+mn-cs"/>
        </a:defRPr>
      </a:lvl3pPr>
      <a:lvl4pPr marL="1149387" algn="l" defTabSz="766257" rtl="0" eaLnBrk="1" latinLnBrk="0" hangingPunct="1">
        <a:defRPr sz="1500" kern="1200">
          <a:solidFill>
            <a:schemeClr val="tx1"/>
          </a:solidFill>
          <a:latin typeface="+mn-lt"/>
          <a:ea typeface="+mn-ea"/>
          <a:cs typeface="+mn-cs"/>
        </a:defRPr>
      </a:lvl4pPr>
      <a:lvl5pPr marL="1532513" algn="l" defTabSz="766257" rtl="0" eaLnBrk="1" latinLnBrk="0" hangingPunct="1">
        <a:defRPr sz="1500" kern="1200">
          <a:solidFill>
            <a:schemeClr val="tx1"/>
          </a:solidFill>
          <a:latin typeface="+mn-lt"/>
          <a:ea typeface="+mn-ea"/>
          <a:cs typeface="+mn-cs"/>
        </a:defRPr>
      </a:lvl5pPr>
      <a:lvl6pPr marL="1915641" algn="l" defTabSz="766257" rtl="0" eaLnBrk="1" latinLnBrk="0" hangingPunct="1">
        <a:defRPr sz="1500" kern="1200">
          <a:solidFill>
            <a:schemeClr val="tx1"/>
          </a:solidFill>
          <a:latin typeface="+mn-lt"/>
          <a:ea typeface="+mn-ea"/>
          <a:cs typeface="+mn-cs"/>
        </a:defRPr>
      </a:lvl6pPr>
      <a:lvl7pPr marL="2298771" algn="l" defTabSz="766257" rtl="0" eaLnBrk="1" latinLnBrk="0" hangingPunct="1">
        <a:defRPr sz="1500" kern="1200">
          <a:solidFill>
            <a:schemeClr val="tx1"/>
          </a:solidFill>
          <a:latin typeface="+mn-lt"/>
          <a:ea typeface="+mn-ea"/>
          <a:cs typeface="+mn-cs"/>
        </a:defRPr>
      </a:lvl7pPr>
      <a:lvl8pPr marL="2681902" algn="l" defTabSz="766257" rtl="0" eaLnBrk="1" latinLnBrk="0" hangingPunct="1">
        <a:defRPr sz="1500" kern="1200">
          <a:solidFill>
            <a:schemeClr val="tx1"/>
          </a:solidFill>
          <a:latin typeface="+mn-lt"/>
          <a:ea typeface="+mn-ea"/>
          <a:cs typeface="+mn-cs"/>
        </a:defRPr>
      </a:lvl8pPr>
      <a:lvl9pPr marL="3065023" algn="l" defTabSz="766257" rtl="0" eaLnBrk="1" latinLnBrk="0" hangingPunct="1">
        <a:defRPr sz="15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01932" y="289537"/>
            <a:ext cx="8741880" cy="899665"/>
          </a:xfrm>
          <a:prstGeom prst="rect">
            <a:avLst/>
          </a:prstGeom>
        </p:spPr>
        <p:txBody>
          <a:bodyPr vert="horz" wrap="square" lIns="120253" tIns="75159" rIns="120253" bIns="75159"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01931" y="1189189"/>
            <a:ext cx="8740140" cy="1726063"/>
          </a:xfrm>
          <a:prstGeom prst="rect">
            <a:avLst/>
          </a:prstGeom>
        </p:spPr>
        <p:txBody>
          <a:bodyPr vert="horz" wrap="square" lIns="120253" tIns="75159" rIns="120253" bIns="75159"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4696684"/>
      </p:ext>
    </p:extLst>
  </p:cSld>
  <p:clrMap bg1="lt1" tx1="dk1" bg2="lt2" tx2="dk2" accent1="accent1" accent2="accent2" accent3="accent3" accent4="accent4" accent5="accent5" accent6="accent6" hlink="hlink" folHlink="folHlink"/>
  <p:sldLayoutIdLst>
    <p:sldLayoutId id="2147484143" r:id="rId1"/>
    <p:sldLayoutId id="2147484144" r:id="rId2"/>
    <p:sldLayoutId id="2147484145" r:id="rId3"/>
    <p:sldLayoutId id="2147484146" r:id="rId4"/>
    <p:sldLayoutId id="2147484147" r:id="rId5"/>
    <p:sldLayoutId id="2147484148" r:id="rId6"/>
    <p:sldLayoutId id="2147484149" r:id="rId7"/>
    <p:sldLayoutId id="2147484150" r:id="rId8"/>
    <p:sldLayoutId id="2147484151" r:id="rId9"/>
    <p:sldLayoutId id="2147484152" r:id="rId10"/>
    <p:sldLayoutId id="2147484153" r:id="rId11"/>
    <p:sldLayoutId id="2147484154" r:id="rId12"/>
    <p:sldLayoutId id="2147484155" r:id="rId13"/>
    <p:sldLayoutId id="2147484156" r:id="rId14"/>
    <p:sldLayoutId id="2147484157" r:id="rId15"/>
    <p:sldLayoutId id="2147484158" r:id="rId16"/>
    <p:sldLayoutId id="2147484159" r:id="rId17"/>
    <p:sldLayoutId id="2147484160" r:id="rId18"/>
    <p:sldLayoutId id="2147484161" r:id="rId19"/>
    <p:sldLayoutId id="2147484162" r:id="rId20"/>
    <p:sldLayoutId id="2147484163" r:id="rId21"/>
    <p:sldLayoutId id="2147484164" r:id="rId22"/>
    <p:sldLayoutId id="2147484165" r:id="rId23"/>
    <p:sldLayoutId id="2147484166" r:id="rId24"/>
    <p:sldLayoutId id="2147484167" r:id="rId25"/>
    <p:sldLayoutId id="2147484168" r:id="rId26"/>
    <p:sldLayoutId id="2147484169" r:id="rId27"/>
    <p:sldLayoutId id="2147484170" r:id="rId28"/>
    <p:sldLayoutId id="2147484171" r:id="rId29"/>
    <p:sldLayoutId id="2147484172" r:id="rId30"/>
    <p:sldLayoutId id="2147484173" r:id="rId31"/>
    <p:sldLayoutId id="2147484174" r:id="rId32"/>
    <p:sldLayoutId id="2147484175" r:id="rId33"/>
    <p:sldLayoutId id="2147484176" r:id="rId34"/>
  </p:sldLayoutIdLst>
  <p:transition>
    <p:fade/>
  </p:transition>
  <p:timing>
    <p:tnLst>
      <p:par>
        <p:cTn id="1" dur="indefinite" restart="never" nodeType="tmRoot"/>
      </p:par>
    </p:tnLst>
  </p:timing>
  <p:txStyles>
    <p:titleStyle>
      <a:lvl1pPr algn="l" defTabSz="766664" rtl="0" eaLnBrk="1" latinLnBrk="0" hangingPunct="1">
        <a:lnSpc>
          <a:spcPct val="90000"/>
        </a:lnSpc>
        <a:spcBef>
          <a:spcPct val="0"/>
        </a:spcBef>
        <a:buNone/>
        <a:defRPr lang="en-US" sz="4400" b="0" kern="1200" cap="none" spc="-84"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81846" marR="0" indent="-281846" algn="l" defTabSz="766664" rtl="0" eaLnBrk="1" fontAlgn="auto" latinLnBrk="0" hangingPunct="1">
        <a:lnSpc>
          <a:spcPct val="90000"/>
        </a:lnSpc>
        <a:spcBef>
          <a:spcPct val="20000"/>
        </a:spcBef>
        <a:spcAft>
          <a:spcPts val="0"/>
        </a:spcAft>
        <a:buClrTx/>
        <a:buSzPct val="90000"/>
        <a:buFont typeface="Arial" pitchFamily="34" charset="0"/>
        <a:buChar char="•"/>
        <a:tabLst/>
        <a:defRPr sz="3300" kern="1200" spc="0" baseline="0">
          <a:gradFill>
            <a:gsLst>
              <a:gs pos="1250">
                <a:schemeClr val="tx1"/>
              </a:gs>
              <a:gs pos="100000">
                <a:schemeClr val="tx1"/>
              </a:gs>
            </a:gsLst>
            <a:lin ang="5400000" scaled="0"/>
          </a:gradFill>
          <a:latin typeface="+mj-lt"/>
          <a:ea typeface="+mn-ea"/>
          <a:cs typeface="+mn-cs"/>
        </a:defRPr>
      </a:lvl1pPr>
      <a:lvl2pPr marL="480183" marR="0" indent="-198337" algn="l" defTabSz="766664"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2pPr>
      <a:lvl3pPr marL="657640" marR="0" indent="-187897" algn="l" defTabSz="766664" rtl="0" eaLnBrk="1" fontAlgn="auto" latinLnBrk="0" hangingPunct="1">
        <a:lnSpc>
          <a:spcPct val="90000"/>
        </a:lnSpc>
        <a:spcBef>
          <a:spcPct val="20000"/>
        </a:spcBef>
        <a:spcAft>
          <a:spcPts val="0"/>
        </a:spcAft>
        <a:buClrTx/>
        <a:buSzPct val="90000"/>
        <a:buFont typeface="Arial" pitchFamily="34" charset="0"/>
        <a:buChar char="•"/>
        <a:tabLst/>
        <a:defRPr sz="1600" kern="1200" spc="0" baseline="0">
          <a:gradFill>
            <a:gsLst>
              <a:gs pos="1250">
                <a:schemeClr val="tx1"/>
              </a:gs>
              <a:gs pos="100000">
                <a:schemeClr val="tx1"/>
              </a:gs>
            </a:gsLst>
            <a:lin ang="5400000" scaled="0"/>
          </a:gradFill>
          <a:latin typeface="+mn-lt"/>
          <a:ea typeface="+mn-ea"/>
          <a:cs typeface="+mn-cs"/>
        </a:defRPr>
      </a:lvl3pPr>
      <a:lvl4pPr marL="845535" marR="0" indent="-187897" algn="l" defTabSz="766664" rtl="0" eaLnBrk="1" fontAlgn="auto" latinLnBrk="0" hangingPunct="1">
        <a:lnSpc>
          <a:spcPct val="90000"/>
        </a:lnSpc>
        <a:spcBef>
          <a:spcPct val="20000"/>
        </a:spcBef>
        <a:spcAft>
          <a:spcPts val="0"/>
        </a:spcAft>
        <a:buClrTx/>
        <a:buSzPct val="90000"/>
        <a:buFont typeface="Arial" pitchFamily="34" charset="0"/>
        <a:buChar char="•"/>
        <a:tabLst/>
        <a:defRPr sz="1500" kern="1200" spc="0" baseline="0">
          <a:gradFill>
            <a:gsLst>
              <a:gs pos="1250">
                <a:schemeClr val="tx1"/>
              </a:gs>
              <a:gs pos="100000">
                <a:schemeClr val="tx1"/>
              </a:gs>
            </a:gsLst>
            <a:lin ang="5400000" scaled="0"/>
          </a:gradFill>
          <a:latin typeface="+mn-lt"/>
          <a:ea typeface="+mn-ea"/>
          <a:cs typeface="+mn-cs"/>
        </a:defRPr>
      </a:lvl4pPr>
      <a:lvl5pPr marL="1033431" marR="0" indent="-187897" algn="l" defTabSz="766664" rtl="0" eaLnBrk="1" fontAlgn="auto" latinLnBrk="0" hangingPunct="1">
        <a:lnSpc>
          <a:spcPct val="90000"/>
        </a:lnSpc>
        <a:spcBef>
          <a:spcPct val="20000"/>
        </a:spcBef>
        <a:spcAft>
          <a:spcPts val="0"/>
        </a:spcAft>
        <a:buClrTx/>
        <a:buSzPct val="90000"/>
        <a:buFont typeface="Arial" pitchFamily="34" charset="0"/>
        <a:buChar char="•"/>
        <a:tabLst/>
        <a:defRPr sz="1500" kern="1200" spc="0" baseline="0">
          <a:gradFill>
            <a:gsLst>
              <a:gs pos="1250">
                <a:schemeClr val="tx1"/>
              </a:gs>
              <a:gs pos="100000">
                <a:schemeClr val="tx1"/>
              </a:gs>
            </a:gsLst>
            <a:lin ang="5400000" scaled="0"/>
          </a:gradFill>
          <a:latin typeface="+mn-lt"/>
          <a:ea typeface="+mn-ea"/>
          <a:cs typeface="+mn-cs"/>
        </a:defRPr>
      </a:lvl5pPr>
      <a:lvl6pPr marL="2108330" indent="-191666" algn="l" defTabSz="766664"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491659" indent="-191666" algn="l" defTabSz="766664"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2874990" indent="-191666" algn="l" defTabSz="766664"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258322" indent="-191666" algn="l" defTabSz="766664" rtl="0" eaLnBrk="1" latinLnBrk="0" hangingPunct="1">
        <a:spcBef>
          <a:spcPct val="20000"/>
        </a:spcBef>
        <a:buFont typeface="Arial" pitchFamily="34" charset="0"/>
        <a:buChar char="•"/>
        <a:defRPr sz="1600" kern="1200">
          <a:solidFill>
            <a:schemeClr val="tx1"/>
          </a:solidFill>
          <a:latin typeface="+mn-lt"/>
          <a:ea typeface="+mn-ea"/>
          <a:cs typeface="+mn-cs"/>
        </a:defRPr>
      </a:lvl9pPr>
    </p:bodyStyle>
    <p:otherStyle>
      <a:defPPr>
        <a:defRPr lang="en-US"/>
      </a:defPPr>
      <a:lvl1pPr marL="0" algn="l" defTabSz="766664" rtl="0" eaLnBrk="1" latinLnBrk="0" hangingPunct="1">
        <a:defRPr sz="1500" kern="1200">
          <a:solidFill>
            <a:schemeClr val="tx1"/>
          </a:solidFill>
          <a:latin typeface="+mn-lt"/>
          <a:ea typeface="+mn-ea"/>
          <a:cs typeface="+mn-cs"/>
        </a:defRPr>
      </a:lvl1pPr>
      <a:lvl2pPr marL="383332" algn="l" defTabSz="766664" rtl="0" eaLnBrk="1" latinLnBrk="0" hangingPunct="1">
        <a:defRPr sz="1500" kern="1200">
          <a:solidFill>
            <a:schemeClr val="tx1"/>
          </a:solidFill>
          <a:latin typeface="+mn-lt"/>
          <a:ea typeface="+mn-ea"/>
          <a:cs typeface="+mn-cs"/>
        </a:defRPr>
      </a:lvl2pPr>
      <a:lvl3pPr marL="766664" algn="l" defTabSz="766664" rtl="0" eaLnBrk="1" latinLnBrk="0" hangingPunct="1">
        <a:defRPr sz="1500" kern="1200">
          <a:solidFill>
            <a:schemeClr val="tx1"/>
          </a:solidFill>
          <a:latin typeface="+mn-lt"/>
          <a:ea typeface="+mn-ea"/>
          <a:cs typeface="+mn-cs"/>
        </a:defRPr>
      </a:lvl3pPr>
      <a:lvl4pPr marL="1149998" algn="l" defTabSz="766664" rtl="0" eaLnBrk="1" latinLnBrk="0" hangingPunct="1">
        <a:defRPr sz="1500" kern="1200">
          <a:solidFill>
            <a:schemeClr val="tx1"/>
          </a:solidFill>
          <a:latin typeface="+mn-lt"/>
          <a:ea typeface="+mn-ea"/>
          <a:cs typeface="+mn-cs"/>
        </a:defRPr>
      </a:lvl4pPr>
      <a:lvl5pPr marL="1533328" algn="l" defTabSz="766664" rtl="0" eaLnBrk="1" latinLnBrk="0" hangingPunct="1">
        <a:defRPr sz="1500" kern="1200">
          <a:solidFill>
            <a:schemeClr val="tx1"/>
          </a:solidFill>
          <a:latin typeface="+mn-lt"/>
          <a:ea typeface="+mn-ea"/>
          <a:cs typeface="+mn-cs"/>
        </a:defRPr>
      </a:lvl5pPr>
      <a:lvl6pPr marL="1916659" algn="l" defTabSz="766664" rtl="0" eaLnBrk="1" latinLnBrk="0" hangingPunct="1">
        <a:defRPr sz="1500" kern="1200">
          <a:solidFill>
            <a:schemeClr val="tx1"/>
          </a:solidFill>
          <a:latin typeface="+mn-lt"/>
          <a:ea typeface="+mn-ea"/>
          <a:cs typeface="+mn-cs"/>
        </a:defRPr>
      </a:lvl6pPr>
      <a:lvl7pPr marL="2299993" algn="l" defTabSz="766664" rtl="0" eaLnBrk="1" latinLnBrk="0" hangingPunct="1">
        <a:defRPr sz="1500" kern="1200">
          <a:solidFill>
            <a:schemeClr val="tx1"/>
          </a:solidFill>
          <a:latin typeface="+mn-lt"/>
          <a:ea typeface="+mn-ea"/>
          <a:cs typeface="+mn-cs"/>
        </a:defRPr>
      </a:lvl7pPr>
      <a:lvl8pPr marL="2683327" algn="l" defTabSz="766664" rtl="0" eaLnBrk="1" latinLnBrk="0" hangingPunct="1">
        <a:defRPr sz="1500" kern="1200">
          <a:solidFill>
            <a:schemeClr val="tx1"/>
          </a:solidFill>
          <a:latin typeface="+mn-lt"/>
          <a:ea typeface="+mn-ea"/>
          <a:cs typeface="+mn-cs"/>
        </a:defRPr>
      </a:lvl8pPr>
      <a:lvl9pPr marL="3066653" algn="l" defTabSz="766664" rtl="0" eaLnBrk="1" latinLnBrk="0" hangingPunct="1">
        <a:defRPr sz="15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01932" y="289530"/>
            <a:ext cx="8741880" cy="899665"/>
          </a:xfrm>
          <a:prstGeom prst="rect">
            <a:avLst/>
          </a:prstGeom>
        </p:spPr>
        <p:txBody>
          <a:bodyPr vert="horz" wrap="square" lIns="120343" tIns="75215" rIns="120343" bIns="75215"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01931" y="1189187"/>
            <a:ext cx="8740140" cy="1726176"/>
          </a:xfrm>
          <a:prstGeom prst="rect">
            <a:avLst/>
          </a:prstGeom>
        </p:spPr>
        <p:txBody>
          <a:bodyPr vert="horz" wrap="square" lIns="120343" tIns="75215" rIns="120343" bIns="75215"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23746721"/>
      </p:ext>
    </p:extLst>
  </p:cSld>
  <p:clrMap bg1="lt1" tx1="dk1" bg2="lt2" tx2="dk2" accent1="accent1" accent2="accent2" accent3="accent3" accent4="accent4" accent5="accent5" accent6="accent6" hlink="hlink" folHlink="folHlink"/>
  <p:sldLayoutIdLst>
    <p:sldLayoutId id="2147484178" r:id="rId1"/>
    <p:sldLayoutId id="2147484179" r:id="rId2"/>
    <p:sldLayoutId id="2147484180" r:id="rId3"/>
    <p:sldLayoutId id="2147484181" r:id="rId4"/>
    <p:sldLayoutId id="2147484182" r:id="rId5"/>
    <p:sldLayoutId id="2147484183" r:id="rId6"/>
    <p:sldLayoutId id="2147484184" r:id="rId7"/>
    <p:sldLayoutId id="2147484185" r:id="rId8"/>
    <p:sldLayoutId id="2147484186" r:id="rId9"/>
    <p:sldLayoutId id="2147484187" r:id="rId10"/>
    <p:sldLayoutId id="2147484188" r:id="rId11"/>
    <p:sldLayoutId id="2147484189" r:id="rId12"/>
    <p:sldLayoutId id="2147484190" r:id="rId13"/>
    <p:sldLayoutId id="2147484191" r:id="rId14"/>
    <p:sldLayoutId id="2147484192" r:id="rId15"/>
    <p:sldLayoutId id="2147484193" r:id="rId16"/>
    <p:sldLayoutId id="2147484194" r:id="rId17"/>
    <p:sldLayoutId id="2147484195" r:id="rId18"/>
    <p:sldLayoutId id="2147484196" r:id="rId19"/>
    <p:sldLayoutId id="2147484197" r:id="rId20"/>
    <p:sldLayoutId id="2147484198" r:id="rId21"/>
    <p:sldLayoutId id="2147484199" r:id="rId22"/>
    <p:sldLayoutId id="2147484200" r:id="rId23"/>
    <p:sldLayoutId id="2147484201" r:id="rId24"/>
    <p:sldLayoutId id="2147484202" r:id="rId25"/>
    <p:sldLayoutId id="2147484203" r:id="rId26"/>
    <p:sldLayoutId id="2147484204" r:id="rId27"/>
    <p:sldLayoutId id="2147484205" r:id="rId28"/>
    <p:sldLayoutId id="2147484206" r:id="rId29"/>
    <p:sldLayoutId id="2147484207" r:id="rId30"/>
    <p:sldLayoutId id="2147484208" r:id="rId31"/>
    <p:sldLayoutId id="2147484209" r:id="rId32"/>
    <p:sldLayoutId id="2147484210" r:id="rId33"/>
  </p:sldLayoutIdLst>
  <p:transition>
    <p:fade/>
  </p:transition>
  <p:timing>
    <p:tnLst>
      <p:par>
        <p:cTn id="1" dur="indefinite" restart="never" nodeType="tmRoot"/>
      </p:par>
    </p:tnLst>
  </p:timing>
  <p:txStyles>
    <p:titleStyle>
      <a:lvl1pPr algn="l" defTabSz="767234" rtl="0" eaLnBrk="1" latinLnBrk="0" hangingPunct="1">
        <a:lnSpc>
          <a:spcPct val="90000"/>
        </a:lnSpc>
        <a:spcBef>
          <a:spcPct val="0"/>
        </a:spcBef>
        <a:buNone/>
        <a:defRPr lang="en-US" sz="4400" b="0" kern="1200" cap="none" spc="-84"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82056" marR="0" indent="-282056" algn="l" defTabSz="767234" rtl="0" eaLnBrk="1" fontAlgn="auto" latinLnBrk="0" hangingPunct="1">
        <a:lnSpc>
          <a:spcPct val="90000"/>
        </a:lnSpc>
        <a:spcBef>
          <a:spcPct val="20000"/>
        </a:spcBef>
        <a:spcAft>
          <a:spcPts val="0"/>
        </a:spcAft>
        <a:buClrTx/>
        <a:buSzPct val="90000"/>
        <a:buFont typeface="Arial" pitchFamily="34" charset="0"/>
        <a:buChar char="•"/>
        <a:tabLst/>
        <a:defRPr sz="3300" kern="1200" spc="0" baseline="0">
          <a:gradFill>
            <a:gsLst>
              <a:gs pos="1250">
                <a:schemeClr val="tx1"/>
              </a:gs>
              <a:gs pos="100000">
                <a:schemeClr val="tx1"/>
              </a:gs>
            </a:gsLst>
            <a:lin ang="5400000" scaled="0"/>
          </a:gradFill>
          <a:latin typeface="+mj-lt"/>
          <a:ea typeface="+mn-ea"/>
          <a:cs typeface="+mn-cs"/>
        </a:defRPr>
      </a:lvl1pPr>
      <a:lvl2pPr marL="480540" marR="0" indent="-198484" algn="l" defTabSz="767234"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2pPr>
      <a:lvl3pPr marL="658130" marR="0" indent="-188037" algn="l" defTabSz="767234" rtl="0" eaLnBrk="1" fontAlgn="auto" latinLnBrk="0" hangingPunct="1">
        <a:lnSpc>
          <a:spcPct val="90000"/>
        </a:lnSpc>
        <a:spcBef>
          <a:spcPct val="20000"/>
        </a:spcBef>
        <a:spcAft>
          <a:spcPts val="0"/>
        </a:spcAft>
        <a:buClrTx/>
        <a:buSzPct val="90000"/>
        <a:buFont typeface="Arial" pitchFamily="34" charset="0"/>
        <a:buChar char="•"/>
        <a:tabLst/>
        <a:defRPr sz="1600" kern="1200" spc="0" baseline="0">
          <a:gradFill>
            <a:gsLst>
              <a:gs pos="1250">
                <a:schemeClr val="tx1"/>
              </a:gs>
              <a:gs pos="100000">
                <a:schemeClr val="tx1"/>
              </a:gs>
            </a:gsLst>
            <a:lin ang="5400000" scaled="0"/>
          </a:gradFill>
          <a:latin typeface="+mn-lt"/>
          <a:ea typeface="+mn-ea"/>
          <a:cs typeface="+mn-cs"/>
        </a:defRPr>
      </a:lvl3pPr>
      <a:lvl4pPr marL="846165" marR="0" indent="-188037" algn="l" defTabSz="767234" rtl="0" eaLnBrk="1" fontAlgn="auto" latinLnBrk="0" hangingPunct="1">
        <a:lnSpc>
          <a:spcPct val="90000"/>
        </a:lnSpc>
        <a:spcBef>
          <a:spcPct val="20000"/>
        </a:spcBef>
        <a:spcAft>
          <a:spcPts val="0"/>
        </a:spcAft>
        <a:buClrTx/>
        <a:buSzPct val="90000"/>
        <a:buFont typeface="Arial" pitchFamily="34" charset="0"/>
        <a:buChar char="•"/>
        <a:tabLst/>
        <a:defRPr sz="1500" kern="1200" spc="0" baseline="0">
          <a:gradFill>
            <a:gsLst>
              <a:gs pos="1250">
                <a:schemeClr val="tx1"/>
              </a:gs>
              <a:gs pos="100000">
                <a:schemeClr val="tx1"/>
              </a:gs>
            </a:gsLst>
            <a:lin ang="5400000" scaled="0"/>
          </a:gradFill>
          <a:latin typeface="+mn-lt"/>
          <a:ea typeface="+mn-ea"/>
          <a:cs typeface="+mn-cs"/>
        </a:defRPr>
      </a:lvl4pPr>
      <a:lvl5pPr marL="1034201" marR="0" indent="-188037" algn="l" defTabSz="767234" rtl="0" eaLnBrk="1" fontAlgn="auto" latinLnBrk="0" hangingPunct="1">
        <a:lnSpc>
          <a:spcPct val="90000"/>
        </a:lnSpc>
        <a:spcBef>
          <a:spcPct val="20000"/>
        </a:spcBef>
        <a:spcAft>
          <a:spcPts val="0"/>
        </a:spcAft>
        <a:buClrTx/>
        <a:buSzPct val="90000"/>
        <a:buFont typeface="Arial" pitchFamily="34" charset="0"/>
        <a:buChar char="•"/>
        <a:tabLst/>
        <a:defRPr sz="1500" kern="1200" spc="0" baseline="0">
          <a:gradFill>
            <a:gsLst>
              <a:gs pos="1250">
                <a:schemeClr val="tx1"/>
              </a:gs>
              <a:gs pos="100000">
                <a:schemeClr val="tx1"/>
              </a:gs>
            </a:gsLst>
            <a:lin ang="5400000" scaled="0"/>
          </a:gradFill>
          <a:latin typeface="+mn-lt"/>
          <a:ea typeface="+mn-ea"/>
          <a:cs typeface="+mn-cs"/>
        </a:defRPr>
      </a:lvl5pPr>
      <a:lvl6pPr marL="2109898" indent="-191809" algn="l" defTabSz="767234"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493514" indent="-191809" algn="l" defTabSz="767234"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2877130" indent="-191809" algn="l" defTabSz="767234"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260746" indent="-191809" algn="l" defTabSz="767234" rtl="0" eaLnBrk="1" latinLnBrk="0" hangingPunct="1">
        <a:spcBef>
          <a:spcPct val="20000"/>
        </a:spcBef>
        <a:buFont typeface="Arial" pitchFamily="34" charset="0"/>
        <a:buChar char="•"/>
        <a:defRPr sz="1600" kern="1200">
          <a:solidFill>
            <a:schemeClr val="tx1"/>
          </a:solidFill>
          <a:latin typeface="+mn-lt"/>
          <a:ea typeface="+mn-ea"/>
          <a:cs typeface="+mn-cs"/>
        </a:defRPr>
      </a:lvl9pPr>
    </p:bodyStyle>
    <p:otherStyle>
      <a:defPPr>
        <a:defRPr lang="en-US"/>
      </a:defPPr>
      <a:lvl1pPr marL="0" algn="l" defTabSz="767234" rtl="0" eaLnBrk="1" latinLnBrk="0" hangingPunct="1">
        <a:defRPr sz="1500" kern="1200">
          <a:solidFill>
            <a:schemeClr val="tx1"/>
          </a:solidFill>
          <a:latin typeface="+mn-lt"/>
          <a:ea typeface="+mn-ea"/>
          <a:cs typeface="+mn-cs"/>
        </a:defRPr>
      </a:lvl1pPr>
      <a:lvl2pPr marL="383618" algn="l" defTabSz="767234" rtl="0" eaLnBrk="1" latinLnBrk="0" hangingPunct="1">
        <a:defRPr sz="1500" kern="1200">
          <a:solidFill>
            <a:schemeClr val="tx1"/>
          </a:solidFill>
          <a:latin typeface="+mn-lt"/>
          <a:ea typeface="+mn-ea"/>
          <a:cs typeface="+mn-cs"/>
        </a:defRPr>
      </a:lvl2pPr>
      <a:lvl3pPr marL="767234" algn="l" defTabSz="767234" rtl="0" eaLnBrk="1" latinLnBrk="0" hangingPunct="1">
        <a:defRPr sz="1500" kern="1200">
          <a:solidFill>
            <a:schemeClr val="tx1"/>
          </a:solidFill>
          <a:latin typeface="+mn-lt"/>
          <a:ea typeface="+mn-ea"/>
          <a:cs typeface="+mn-cs"/>
        </a:defRPr>
      </a:lvl3pPr>
      <a:lvl4pPr marL="1150853" algn="l" defTabSz="767234" rtl="0" eaLnBrk="1" latinLnBrk="0" hangingPunct="1">
        <a:defRPr sz="1500" kern="1200">
          <a:solidFill>
            <a:schemeClr val="tx1"/>
          </a:solidFill>
          <a:latin typeface="+mn-lt"/>
          <a:ea typeface="+mn-ea"/>
          <a:cs typeface="+mn-cs"/>
        </a:defRPr>
      </a:lvl4pPr>
      <a:lvl5pPr marL="1534470" algn="l" defTabSz="767234" rtl="0" eaLnBrk="1" latinLnBrk="0" hangingPunct="1">
        <a:defRPr sz="1500" kern="1200">
          <a:solidFill>
            <a:schemeClr val="tx1"/>
          </a:solidFill>
          <a:latin typeface="+mn-lt"/>
          <a:ea typeface="+mn-ea"/>
          <a:cs typeface="+mn-cs"/>
        </a:defRPr>
      </a:lvl5pPr>
      <a:lvl6pPr marL="1918086" algn="l" defTabSz="767234" rtl="0" eaLnBrk="1" latinLnBrk="0" hangingPunct="1">
        <a:defRPr sz="1500" kern="1200">
          <a:solidFill>
            <a:schemeClr val="tx1"/>
          </a:solidFill>
          <a:latin typeface="+mn-lt"/>
          <a:ea typeface="+mn-ea"/>
          <a:cs typeface="+mn-cs"/>
        </a:defRPr>
      </a:lvl6pPr>
      <a:lvl7pPr marL="2301703" algn="l" defTabSz="767234" rtl="0" eaLnBrk="1" latinLnBrk="0" hangingPunct="1">
        <a:defRPr sz="1500" kern="1200">
          <a:solidFill>
            <a:schemeClr val="tx1"/>
          </a:solidFill>
          <a:latin typeface="+mn-lt"/>
          <a:ea typeface="+mn-ea"/>
          <a:cs typeface="+mn-cs"/>
        </a:defRPr>
      </a:lvl7pPr>
      <a:lvl8pPr marL="2685322" algn="l" defTabSz="767234" rtl="0" eaLnBrk="1" latinLnBrk="0" hangingPunct="1">
        <a:defRPr sz="1500" kern="1200">
          <a:solidFill>
            <a:schemeClr val="tx1"/>
          </a:solidFill>
          <a:latin typeface="+mn-lt"/>
          <a:ea typeface="+mn-ea"/>
          <a:cs typeface="+mn-cs"/>
        </a:defRPr>
      </a:lvl8pPr>
      <a:lvl9pPr marL="3068937" algn="l" defTabSz="767234" rtl="0" eaLnBrk="1" latinLnBrk="0" hangingPunct="1">
        <a:defRPr sz="15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01932" y="289522"/>
            <a:ext cx="8741880" cy="899665"/>
          </a:xfrm>
          <a:prstGeom prst="rect">
            <a:avLst/>
          </a:prstGeom>
        </p:spPr>
        <p:txBody>
          <a:bodyPr vert="horz" wrap="square" lIns="120445" tIns="75279" rIns="120445" bIns="75279"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01931" y="1189181"/>
            <a:ext cx="8740140" cy="1726305"/>
          </a:xfrm>
          <a:prstGeom prst="rect">
            <a:avLst/>
          </a:prstGeom>
        </p:spPr>
        <p:txBody>
          <a:bodyPr vert="horz" wrap="square" lIns="120445" tIns="75279" rIns="120445" bIns="75279"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97158241"/>
      </p:ext>
    </p:extLst>
  </p:cSld>
  <p:clrMap bg1="lt1" tx1="dk1" bg2="lt2" tx2="dk2" accent1="accent1" accent2="accent2" accent3="accent3" accent4="accent4" accent5="accent5" accent6="accent6" hlink="hlink" folHlink="folHlink"/>
  <p:sldLayoutIdLst>
    <p:sldLayoutId id="2147484212" r:id="rId1"/>
    <p:sldLayoutId id="2147484213" r:id="rId2"/>
    <p:sldLayoutId id="2147484214" r:id="rId3"/>
    <p:sldLayoutId id="2147484215" r:id="rId4"/>
    <p:sldLayoutId id="2147484216" r:id="rId5"/>
    <p:sldLayoutId id="2147484217" r:id="rId6"/>
    <p:sldLayoutId id="2147484218" r:id="rId7"/>
    <p:sldLayoutId id="2147484219" r:id="rId8"/>
    <p:sldLayoutId id="2147484220" r:id="rId9"/>
    <p:sldLayoutId id="2147484221" r:id="rId10"/>
    <p:sldLayoutId id="2147484222" r:id="rId11"/>
    <p:sldLayoutId id="2147484223" r:id="rId12"/>
    <p:sldLayoutId id="2147484224" r:id="rId13"/>
    <p:sldLayoutId id="2147484225" r:id="rId14"/>
    <p:sldLayoutId id="2147484226" r:id="rId15"/>
    <p:sldLayoutId id="2147484227" r:id="rId16"/>
    <p:sldLayoutId id="2147484228" r:id="rId17"/>
    <p:sldLayoutId id="2147484229" r:id="rId18"/>
    <p:sldLayoutId id="2147484230" r:id="rId19"/>
    <p:sldLayoutId id="2147484231" r:id="rId20"/>
    <p:sldLayoutId id="2147484232" r:id="rId21"/>
    <p:sldLayoutId id="2147484233" r:id="rId22"/>
    <p:sldLayoutId id="2147484234" r:id="rId23"/>
    <p:sldLayoutId id="2147484235" r:id="rId24"/>
    <p:sldLayoutId id="2147484236" r:id="rId25"/>
    <p:sldLayoutId id="2147484237" r:id="rId26"/>
    <p:sldLayoutId id="2147484238" r:id="rId27"/>
    <p:sldLayoutId id="2147484239" r:id="rId28"/>
    <p:sldLayoutId id="2147484240" r:id="rId29"/>
    <p:sldLayoutId id="2147484241" r:id="rId30"/>
    <p:sldLayoutId id="2147484242" r:id="rId31"/>
    <p:sldLayoutId id="2147484243" r:id="rId32"/>
    <p:sldLayoutId id="2147484244" r:id="rId33"/>
  </p:sldLayoutIdLst>
  <p:transition>
    <p:fade/>
  </p:transition>
  <p:timing>
    <p:tnLst>
      <p:par>
        <p:cTn id="1" dur="indefinite" restart="never" nodeType="tmRoot"/>
      </p:par>
    </p:tnLst>
  </p:timing>
  <p:txStyles>
    <p:titleStyle>
      <a:lvl1pPr algn="l" defTabSz="767887" rtl="0" eaLnBrk="1" latinLnBrk="0" hangingPunct="1">
        <a:lnSpc>
          <a:spcPct val="90000"/>
        </a:lnSpc>
        <a:spcBef>
          <a:spcPct val="0"/>
        </a:spcBef>
        <a:buNone/>
        <a:defRPr lang="en-US" sz="4400" b="0" kern="1200" cap="none" spc="-84"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82296" marR="0" indent="-282296" algn="l" defTabSz="767887" rtl="0" eaLnBrk="1" fontAlgn="auto" latinLnBrk="0" hangingPunct="1">
        <a:lnSpc>
          <a:spcPct val="90000"/>
        </a:lnSpc>
        <a:spcBef>
          <a:spcPct val="20000"/>
        </a:spcBef>
        <a:spcAft>
          <a:spcPts val="0"/>
        </a:spcAft>
        <a:buClrTx/>
        <a:buSzPct val="90000"/>
        <a:buFont typeface="Arial" pitchFamily="34" charset="0"/>
        <a:buChar char="•"/>
        <a:tabLst/>
        <a:defRPr sz="3300" kern="1200" spc="0" baseline="0">
          <a:gradFill>
            <a:gsLst>
              <a:gs pos="1250">
                <a:schemeClr val="tx1"/>
              </a:gs>
              <a:gs pos="100000">
                <a:schemeClr val="tx1"/>
              </a:gs>
            </a:gsLst>
            <a:lin ang="5400000" scaled="0"/>
          </a:gradFill>
          <a:latin typeface="+mj-lt"/>
          <a:ea typeface="+mn-ea"/>
          <a:cs typeface="+mn-cs"/>
        </a:defRPr>
      </a:lvl1pPr>
      <a:lvl2pPr marL="480948" marR="0" indent="-198652" algn="l" defTabSz="767887"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2pPr>
      <a:lvl3pPr marL="658690" marR="0" indent="-188197" algn="l" defTabSz="767887" rtl="0" eaLnBrk="1" fontAlgn="auto" latinLnBrk="0" hangingPunct="1">
        <a:lnSpc>
          <a:spcPct val="90000"/>
        </a:lnSpc>
        <a:spcBef>
          <a:spcPct val="20000"/>
        </a:spcBef>
        <a:spcAft>
          <a:spcPts val="0"/>
        </a:spcAft>
        <a:buClrTx/>
        <a:buSzPct val="90000"/>
        <a:buFont typeface="Arial" pitchFamily="34" charset="0"/>
        <a:buChar char="•"/>
        <a:tabLst/>
        <a:defRPr sz="1600" kern="1200" spc="0" baseline="0">
          <a:gradFill>
            <a:gsLst>
              <a:gs pos="1250">
                <a:schemeClr val="tx1"/>
              </a:gs>
              <a:gs pos="100000">
                <a:schemeClr val="tx1"/>
              </a:gs>
            </a:gsLst>
            <a:lin ang="5400000" scaled="0"/>
          </a:gradFill>
          <a:latin typeface="+mn-lt"/>
          <a:ea typeface="+mn-ea"/>
          <a:cs typeface="+mn-cs"/>
        </a:defRPr>
      </a:lvl3pPr>
      <a:lvl4pPr marL="846885" marR="0" indent="-188197" algn="l" defTabSz="767887" rtl="0" eaLnBrk="1" fontAlgn="auto" latinLnBrk="0" hangingPunct="1">
        <a:lnSpc>
          <a:spcPct val="90000"/>
        </a:lnSpc>
        <a:spcBef>
          <a:spcPct val="20000"/>
        </a:spcBef>
        <a:spcAft>
          <a:spcPts val="0"/>
        </a:spcAft>
        <a:buClrTx/>
        <a:buSzPct val="90000"/>
        <a:buFont typeface="Arial" pitchFamily="34" charset="0"/>
        <a:buChar char="•"/>
        <a:tabLst/>
        <a:defRPr sz="1500" kern="1200" spc="0" baseline="0">
          <a:gradFill>
            <a:gsLst>
              <a:gs pos="1250">
                <a:schemeClr val="tx1"/>
              </a:gs>
              <a:gs pos="100000">
                <a:schemeClr val="tx1"/>
              </a:gs>
            </a:gsLst>
            <a:lin ang="5400000" scaled="0"/>
          </a:gradFill>
          <a:latin typeface="+mn-lt"/>
          <a:ea typeface="+mn-ea"/>
          <a:cs typeface="+mn-cs"/>
        </a:defRPr>
      </a:lvl4pPr>
      <a:lvl5pPr marL="1035081" marR="0" indent="-188197" algn="l" defTabSz="767887" rtl="0" eaLnBrk="1" fontAlgn="auto" latinLnBrk="0" hangingPunct="1">
        <a:lnSpc>
          <a:spcPct val="90000"/>
        </a:lnSpc>
        <a:spcBef>
          <a:spcPct val="20000"/>
        </a:spcBef>
        <a:spcAft>
          <a:spcPts val="0"/>
        </a:spcAft>
        <a:buClrTx/>
        <a:buSzPct val="90000"/>
        <a:buFont typeface="Arial" pitchFamily="34" charset="0"/>
        <a:buChar char="•"/>
        <a:tabLst/>
        <a:defRPr sz="1500" kern="1200" spc="0" baseline="0">
          <a:gradFill>
            <a:gsLst>
              <a:gs pos="1250">
                <a:schemeClr val="tx1"/>
              </a:gs>
              <a:gs pos="100000">
                <a:schemeClr val="tx1"/>
              </a:gs>
            </a:gsLst>
            <a:lin ang="5400000" scaled="0"/>
          </a:gradFill>
          <a:latin typeface="+mn-lt"/>
          <a:ea typeface="+mn-ea"/>
          <a:cs typeface="+mn-cs"/>
        </a:defRPr>
      </a:lvl5pPr>
      <a:lvl6pPr marL="2111690" indent="-191972" algn="l" defTabSz="767887"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495634" indent="-191972" algn="l" defTabSz="767887"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2879578" indent="-191972" algn="l" defTabSz="767887"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263522" indent="-191972" algn="l" defTabSz="767887" rtl="0" eaLnBrk="1" latinLnBrk="0" hangingPunct="1">
        <a:spcBef>
          <a:spcPct val="20000"/>
        </a:spcBef>
        <a:buFont typeface="Arial" pitchFamily="34" charset="0"/>
        <a:buChar char="•"/>
        <a:defRPr sz="1600" kern="1200">
          <a:solidFill>
            <a:schemeClr val="tx1"/>
          </a:solidFill>
          <a:latin typeface="+mn-lt"/>
          <a:ea typeface="+mn-ea"/>
          <a:cs typeface="+mn-cs"/>
        </a:defRPr>
      </a:lvl9pPr>
    </p:bodyStyle>
    <p:otherStyle>
      <a:defPPr>
        <a:defRPr lang="en-US"/>
      </a:defPPr>
      <a:lvl1pPr marL="0" algn="l" defTabSz="767887" rtl="0" eaLnBrk="1" latinLnBrk="0" hangingPunct="1">
        <a:defRPr sz="1500" kern="1200">
          <a:solidFill>
            <a:schemeClr val="tx1"/>
          </a:solidFill>
          <a:latin typeface="+mn-lt"/>
          <a:ea typeface="+mn-ea"/>
          <a:cs typeface="+mn-cs"/>
        </a:defRPr>
      </a:lvl1pPr>
      <a:lvl2pPr marL="383945" algn="l" defTabSz="767887" rtl="0" eaLnBrk="1" latinLnBrk="0" hangingPunct="1">
        <a:defRPr sz="1500" kern="1200">
          <a:solidFill>
            <a:schemeClr val="tx1"/>
          </a:solidFill>
          <a:latin typeface="+mn-lt"/>
          <a:ea typeface="+mn-ea"/>
          <a:cs typeface="+mn-cs"/>
        </a:defRPr>
      </a:lvl2pPr>
      <a:lvl3pPr marL="767887" algn="l" defTabSz="767887" rtl="0" eaLnBrk="1" latinLnBrk="0" hangingPunct="1">
        <a:defRPr sz="1500" kern="1200">
          <a:solidFill>
            <a:schemeClr val="tx1"/>
          </a:solidFill>
          <a:latin typeface="+mn-lt"/>
          <a:ea typeface="+mn-ea"/>
          <a:cs typeface="+mn-cs"/>
        </a:defRPr>
      </a:lvl3pPr>
      <a:lvl4pPr marL="1151831" algn="l" defTabSz="767887" rtl="0" eaLnBrk="1" latinLnBrk="0" hangingPunct="1">
        <a:defRPr sz="1500" kern="1200">
          <a:solidFill>
            <a:schemeClr val="tx1"/>
          </a:solidFill>
          <a:latin typeface="+mn-lt"/>
          <a:ea typeface="+mn-ea"/>
          <a:cs typeface="+mn-cs"/>
        </a:defRPr>
      </a:lvl4pPr>
      <a:lvl5pPr marL="1535775" algn="l" defTabSz="767887" rtl="0" eaLnBrk="1" latinLnBrk="0" hangingPunct="1">
        <a:defRPr sz="1500" kern="1200">
          <a:solidFill>
            <a:schemeClr val="tx1"/>
          </a:solidFill>
          <a:latin typeface="+mn-lt"/>
          <a:ea typeface="+mn-ea"/>
          <a:cs typeface="+mn-cs"/>
        </a:defRPr>
      </a:lvl5pPr>
      <a:lvl6pPr marL="1919718" algn="l" defTabSz="767887" rtl="0" eaLnBrk="1" latinLnBrk="0" hangingPunct="1">
        <a:defRPr sz="1500" kern="1200">
          <a:solidFill>
            <a:schemeClr val="tx1"/>
          </a:solidFill>
          <a:latin typeface="+mn-lt"/>
          <a:ea typeface="+mn-ea"/>
          <a:cs typeface="+mn-cs"/>
        </a:defRPr>
      </a:lvl6pPr>
      <a:lvl7pPr marL="2303662" algn="l" defTabSz="767887" rtl="0" eaLnBrk="1" latinLnBrk="0" hangingPunct="1">
        <a:defRPr sz="1500" kern="1200">
          <a:solidFill>
            <a:schemeClr val="tx1"/>
          </a:solidFill>
          <a:latin typeface="+mn-lt"/>
          <a:ea typeface="+mn-ea"/>
          <a:cs typeface="+mn-cs"/>
        </a:defRPr>
      </a:lvl7pPr>
      <a:lvl8pPr marL="2687606" algn="l" defTabSz="767887" rtl="0" eaLnBrk="1" latinLnBrk="0" hangingPunct="1">
        <a:defRPr sz="1500" kern="1200">
          <a:solidFill>
            <a:schemeClr val="tx1"/>
          </a:solidFill>
          <a:latin typeface="+mn-lt"/>
          <a:ea typeface="+mn-ea"/>
          <a:cs typeface="+mn-cs"/>
        </a:defRPr>
      </a:lvl8pPr>
      <a:lvl9pPr marL="3071550" algn="l" defTabSz="767887" rtl="0" eaLnBrk="1" latinLnBrk="0" hangingPunct="1">
        <a:defRPr sz="15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rgbClr val="DAE4F2"/>
            </a:gs>
          </a:gsLst>
          <a:lin ang="5400000" scaled="1"/>
        </a:gra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body" idx="1"/>
          </p:nvPr>
        </p:nvSpPr>
        <p:spPr bwMode="auto">
          <a:xfrm>
            <a:off x="533400" y="1828834"/>
            <a:ext cx="8382000" cy="4303713"/>
          </a:xfrm>
          <a:prstGeom prst="rect">
            <a:avLst/>
          </a:prstGeom>
          <a:noFill/>
          <a:ln w="9525">
            <a:noFill/>
            <a:miter lim="800000"/>
            <a:headEnd/>
            <a:tailEnd/>
          </a:ln>
        </p:spPr>
        <p:txBody>
          <a:bodyPr vert="horz" wrap="square" lIns="91138" tIns="45568" rIns="91138" bIns="4556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4995" name="Rectangle 3"/>
          <p:cNvSpPr>
            <a:spLocks noGrp="1" noChangeArrowheads="1"/>
          </p:cNvSpPr>
          <p:nvPr>
            <p:ph type="title"/>
          </p:nvPr>
        </p:nvSpPr>
        <p:spPr bwMode="auto">
          <a:xfrm>
            <a:off x="3505200" y="381008"/>
            <a:ext cx="5105400" cy="1066800"/>
          </a:xfrm>
          <a:prstGeom prst="rect">
            <a:avLst/>
          </a:prstGeom>
          <a:noFill/>
          <a:ln w="9525">
            <a:noFill/>
            <a:miter lim="800000"/>
            <a:headEnd/>
            <a:tailEnd/>
          </a:ln>
          <a:effectLst/>
        </p:spPr>
        <p:txBody>
          <a:bodyPr vert="horz" wrap="square" lIns="91138" tIns="45568" rIns="91138" bIns="45568" numCol="1" anchor="b" anchorCtr="0" compatLnSpc="1">
            <a:prstTxWarp prst="textNoShape">
              <a:avLst/>
            </a:prstTxWarp>
          </a:bodyPr>
          <a:lstStyle/>
          <a:p>
            <a:pPr lvl="0"/>
            <a:r>
              <a:rPr lang="en-US" smtClean="0"/>
              <a:t>Click to Edit</a:t>
            </a:r>
          </a:p>
        </p:txBody>
      </p:sp>
      <p:pic>
        <p:nvPicPr>
          <p:cNvPr id="13316" name="Picture 7" descr="dallas_c"/>
          <p:cNvPicPr>
            <a:picLocks noChangeAspect="1" noChangeArrowheads="1"/>
          </p:cNvPicPr>
          <p:nvPr/>
        </p:nvPicPr>
        <p:blipFill>
          <a:blip r:embed="rId15"/>
          <a:srcRect/>
          <a:stretch>
            <a:fillRect/>
          </a:stretch>
        </p:blipFill>
        <p:spPr bwMode="auto">
          <a:xfrm>
            <a:off x="152400" y="228629"/>
            <a:ext cx="3048000" cy="1330325"/>
          </a:xfrm>
          <a:prstGeom prst="rect">
            <a:avLst/>
          </a:prstGeom>
          <a:noFill/>
          <a:ln w="9525">
            <a:noFill/>
            <a:miter lim="800000"/>
            <a:headEnd/>
            <a:tailEnd/>
          </a:ln>
        </p:spPr>
      </p:pic>
      <p:sp>
        <p:nvSpPr>
          <p:cNvPr id="85000" name="Rectangle 8"/>
          <p:cNvSpPr>
            <a:spLocks noChangeArrowheads="1"/>
          </p:cNvSpPr>
          <p:nvPr/>
        </p:nvSpPr>
        <p:spPr bwMode="gray">
          <a:xfrm>
            <a:off x="457201" y="1525588"/>
            <a:ext cx="8472488" cy="55562"/>
          </a:xfrm>
          <a:prstGeom prst="rect">
            <a:avLst/>
          </a:prstGeom>
          <a:gradFill rotWithShape="0">
            <a:gsLst>
              <a:gs pos="0">
                <a:schemeClr val="tx2"/>
              </a:gs>
              <a:gs pos="100000">
                <a:schemeClr val="tx1"/>
              </a:gs>
            </a:gsLst>
            <a:lin ang="0" scaled="1"/>
          </a:gradFill>
          <a:ln w="9525">
            <a:noFill/>
            <a:miter lim="800000"/>
            <a:headEnd/>
            <a:tailEnd/>
          </a:ln>
          <a:effectLst/>
        </p:spPr>
        <p:txBody>
          <a:bodyPr wrap="none" lIns="91138" tIns="45568" rIns="91138" bIns="45568" anchor="ctr"/>
          <a:lstStyle/>
          <a:p>
            <a:pPr algn="ctr">
              <a:defRPr/>
            </a:pPr>
            <a:endParaRPr kumimoji="1" lang="en-US" dirty="0">
              <a:latin typeface="Tahoma" pitchFamily="34" charset="0"/>
            </a:endParaRPr>
          </a:p>
        </p:txBody>
      </p:sp>
    </p:spTree>
  </p:cSld>
  <p:clrMap bg1="lt1" tx1="dk1" bg2="lt2" tx2="dk2" accent1="accent1" accent2="accent2" accent3="accent3" accent4="accent4" accent5="accent5" accent6="accent6" hlink="hlink" folHlink="folHlink"/>
  <p:sldLayoutIdLst>
    <p:sldLayoutId id="2147483774" r:id="rId1"/>
    <p:sldLayoutId id="2147483773" r:id="rId2"/>
    <p:sldLayoutId id="2147483772" r:id="rId3"/>
    <p:sldLayoutId id="2147483771" r:id="rId4"/>
    <p:sldLayoutId id="2147483770" r:id="rId5"/>
    <p:sldLayoutId id="2147483769" r:id="rId6"/>
    <p:sldLayoutId id="2147483768" r:id="rId7"/>
    <p:sldLayoutId id="2147483767" r:id="rId8"/>
    <p:sldLayoutId id="2147483766" r:id="rId9"/>
    <p:sldLayoutId id="2147483765" r:id="rId10"/>
    <p:sldLayoutId id="2147483764" r:id="rId11"/>
    <p:sldLayoutId id="2147483763" r:id="rId12"/>
    <p:sldLayoutId id="2147483811" r:id="rId13"/>
  </p:sldLayoutIdLst>
  <p:timing>
    <p:tnLst>
      <p:par>
        <p:cTn id="1" dur="indefinite" restart="never" nodeType="tmRoot"/>
      </p:par>
    </p:tnLst>
  </p:timing>
  <p:hf sldNum="0" hdr="0" ftr="0"/>
  <p:txStyles>
    <p:titleStyle>
      <a:lvl1pPr algn="r" rtl="0" eaLnBrk="0" fontAlgn="base" hangingPunct="0">
        <a:spcBef>
          <a:spcPct val="0"/>
        </a:spcBef>
        <a:spcAft>
          <a:spcPct val="0"/>
        </a:spcAft>
        <a:defRPr sz="4000" b="1">
          <a:solidFill>
            <a:schemeClr val="tx1"/>
          </a:solidFill>
          <a:effectLst>
            <a:outerShdw blurRad="38100" dist="38100" dir="2700000" algn="tl">
              <a:srgbClr val="C0C0C0"/>
            </a:outerShdw>
          </a:effectLst>
          <a:latin typeface="+mj-lt"/>
          <a:ea typeface="+mj-ea"/>
          <a:cs typeface="+mj-cs"/>
        </a:defRPr>
      </a:lvl1pPr>
      <a:lvl2pPr algn="r" rtl="0" eaLnBrk="0" fontAlgn="base" hangingPunct="0">
        <a:spcBef>
          <a:spcPct val="0"/>
        </a:spcBef>
        <a:spcAft>
          <a:spcPct val="0"/>
        </a:spcAft>
        <a:defRPr sz="4000" b="1">
          <a:solidFill>
            <a:schemeClr val="tx1"/>
          </a:solidFill>
          <a:effectLst>
            <a:outerShdw blurRad="38100" dist="38100" dir="2700000" algn="tl">
              <a:srgbClr val="C0C0C0"/>
            </a:outerShdw>
          </a:effectLst>
          <a:latin typeface="Tahoma" pitchFamily="34" charset="0"/>
        </a:defRPr>
      </a:lvl2pPr>
      <a:lvl3pPr algn="r" rtl="0" eaLnBrk="0" fontAlgn="base" hangingPunct="0">
        <a:spcBef>
          <a:spcPct val="0"/>
        </a:spcBef>
        <a:spcAft>
          <a:spcPct val="0"/>
        </a:spcAft>
        <a:defRPr sz="4000" b="1">
          <a:solidFill>
            <a:schemeClr val="tx1"/>
          </a:solidFill>
          <a:effectLst>
            <a:outerShdw blurRad="38100" dist="38100" dir="2700000" algn="tl">
              <a:srgbClr val="C0C0C0"/>
            </a:outerShdw>
          </a:effectLst>
          <a:latin typeface="Tahoma" pitchFamily="34" charset="0"/>
        </a:defRPr>
      </a:lvl3pPr>
      <a:lvl4pPr algn="r" rtl="0" eaLnBrk="0" fontAlgn="base" hangingPunct="0">
        <a:spcBef>
          <a:spcPct val="0"/>
        </a:spcBef>
        <a:spcAft>
          <a:spcPct val="0"/>
        </a:spcAft>
        <a:defRPr sz="4000" b="1">
          <a:solidFill>
            <a:schemeClr val="tx1"/>
          </a:solidFill>
          <a:effectLst>
            <a:outerShdw blurRad="38100" dist="38100" dir="2700000" algn="tl">
              <a:srgbClr val="C0C0C0"/>
            </a:outerShdw>
          </a:effectLst>
          <a:latin typeface="Tahoma" pitchFamily="34" charset="0"/>
        </a:defRPr>
      </a:lvl4pPr>
      <a:lvl5pPr algn="r" rtl="0" eaLnBrk="0" fontAlgn="base" hangingPunct="0">
        <a:spcBef>
          <a:spcPct val="0"/>
        </a:spcBef>
        <a:spcAft>
          <a:spcPct val="0"/>
        </a:spcAft>
        <a:defRPr sz="4000" b="1">
          <a:solidFill>
            <a:schemeClr val="tx1"/>
          </a:solidFill>
          <a:effectLst>
            <a:outerShdw blurRad="38100" dist="38100" dir="2700000" algn="tl">
              <a:srgbClr val="C0C0C0"/>
            </a:outerShdw>
          </a:effectLst>
          <a:latin typeface="Tahoma" pitchFamily="34" charset="0"/>
        </a:defRPr>
      </a:lvl5pPr>
      <a:lvl6pPr marL="455646" algn="r" rtl="0" fontAlgn="base">
        <a:spcBef>
          <a:spcPct val="0"/>
        </a:spcBef>
        <a:spcAft>
          <a:spcPct val="0"/>
        </a:spcAft>
        <a:defRPr sz="4000" b="1">
          <a:solidFill>
            <a:schemeClr val="tx1"/>
          </a:solidFill>
          <a:effectLst>
            <a:outerShdw blurRad="38100" dist="38100" dir="2700000" algn="tl">
              <a:srgbClr val="C0C0C0"/>
            </a:outerShdw>
          </a:effectLst>
          <a:latin typeface="Tahoma" pitchFamily="34" charset="0"/>
        </a:defRPr>
      </a:lvl6pPr>
      <a:lvl7pPr marL="911294" algn="r" rtl="0" fontAlgn="base">
        <a:spcBef>
          <a:spcPct val="0"/>
        </a:spcBef>
        <a:spcAft>
          <a:spcPct val="0"/>
        </a:spcAft>
        <a:defRPr sz="4000" b="1">
          <a:solidFill>
            <a:schemeClr val="tx1"/>
          </a:solidFill>
          <a:effectLst>
            <a:outerShdw blurRad="38100" dist="38100" dir="2700000" algn="tl">
              <a:srgbClr val="C0C0C0"/>
            </a:outerShdw>
          </a:effectLst>
          <a:latin typeface="Tahoma" pitchFamily="34" charset="0"/>
        </a:defRPr>
      </a:lvl7pPr>
      <a:lvl8pPr marL="1366949" algn="r" rtl="0" fontAlgn="base">
        <a:spcBef>
          <a:spcPct val="0"/>
        </a:spcBef>
        <a:spcAft>
          <a:spcPct val="0"/>
        </a:spcAft>
        <a:defRPr sz="4000" b="1">
          <a:solidFill>
            <a:schemeClr val="tx1"/>
          </a:solidFill>
          <a:effectLst>
            <a:outerShdw blurRad="38100" dist="38100" dir="2700000" algn="tl">
              <a:srgbClr val="C0C0C0"/>
            </a:outerShdw>
          </a:effectLst>
          <a:latin typeface="Tahoma" pitchFamily="34" charset="0"/>
        </a:defRPr>
      </a:lvl8pPr>
      <a:lvl9pPr marL="1822589" algn="r" rtl="0" fontAlgn="base">
        <a:spcBef>
          <a:spcPct val="0"/>
        </a:spcBef>
        <a:spcAft>
          <a:spcPct val="0"/>
        </a:spcAft>
        <a:defRPr sz="4000" b="1">
          <a:solidFill>
            <a:schemeClr val="tx1"/>
          </a:solidFill>
          <a:effectLst>
            <a:outerShdw blurRad="38100" dist="38100" dir="2700000" algn="tl">
              <a:srgbClr val="C0C0C0"/>
            </a:outerShdw>
          </a:effectLst>
          <a:latin typeface="Tahoma" pitchFamily="34" charset="0"/>
        </a:defRPr>
      </a:lvl9pPr>
    </p:titleStyle>
    <p:bodyStyle>
      <a:lvl1pPr marL="341730" indent="-341730" algn="l" rtl="0" eaLnBrk="0" fontAlgn="base" hangingPunct="0">
        <a:spcBef>
          <a:spcPct val="20000"/>
        </a:spcBef>
        <a:spcAft>
          <a:spcPct val="0"/>
        </a:spcAft>
        <a:buClr>
          <a:schemeClr val="tx2"/>
        </a:buClr>
        <a:buFont typeface="Wingdings" pitchFamily="2" charset="2"/>
        <a:buChar char="n"/>
        <a:defRPr sz="3200">
          <a:solidFill>
            <a:schemeClr val="tx1"/>
          </a:solidFill>
          <a:latin typeface="+mn-lt"/>
          <a:ea typeface="+mn-ea"/>
          <a:cs typeface="+mn-cs"/>
        </a:defRPr>
      </a:lvl1pPr>
      <a:lvl2pPr marL="740424" indent="-284779" algn="l" rtl="0" eaLnBrk="0" fontAlgn="base" hangingPunct="0">
        <a:spcBef>
          <a:spcPct val="20000"/>
        </a:spcBef>
        <a:spcAft>
          <a:spcPct val="0"/>
        </a:spcAft>
        <a:buClr>
          <a:schemeClr val="tx2"/>
        </a:buClr>
        <a:buFont typeface="Wingdings" pitchFamily="2" charset="2"/>
        <a:buChar char="n"/>
        <a:defRPr sz="2800">
          <a:solidFill>
            <a:schemeClr val="tx1"/>
          </a:solidFill>
          <a:latin typeface="+mn-lt"/>
        </a:defRPr>
      </a:lvl2pPr>
      <a:lvl3pPr marL="1139120" indent="-227827" algn="l" rtl="0" eaLnBrk="0" fontAlgn="base" hangingPunct="0">
        <a:spcBef>
          <a:spcPct val="20000"/>
        </a:spcBef>
        <a:spcAft>
          <a:spcPct val="0"/>
        </a:spcAft>
        <a:buClr>
          <a:schemeClr val="tx2"/>
        </a:buClr>
        <a:buFont typeface="Wingdings" pitchFamily="2" charset="2"/>
        <a:buChar char="n"/>
        <a:defRPr sz="2400">
          <a:solidFill>
            <a:schemeClr val="tx1"/>
          </a:solidFill>
          <a:latin typeface="+mn-lt"/>
        </a:defRPr>
      </a:lvl3pPr>
      <a:lvl4pPr marL="1594764" indent="-227827" algn="l" rtl="0" eaLnBrk="0" fontAlgn="base" hangingPunct="0">
        <a:spcBef>
          <a:spcPct val="20000"/>
        </a:spcBef>
        <a:spcAft>
          <a:spcPct val="0"/>
        </a:spcAft>
        <a:buClr>
          <a:schemeClr val="tx2"/>
        </a:buClr>
        <a:buFont typeface="Wingdings" pitchFamily="2" charset="2"/>
        <a:buChar char="n"/>
        <a:defRPr sz="2000">
          <a:solidFill>
            <a:schemeClr val="tx1"/>
          </a:solidFill>
          <a:latin typeface="+mn-lt"/>
        </a:defRPr>
      </a:lvl4pPr>
      <a:lvl5pPr marL="2050412" indent="-227827" algn="l" rtl="0" eaLnBrk="0" fontAlgn="base" hangingPunct="0">
        <a:spcBef>
          <a:spcPct val="20000"/>
        </a:spcBef>
        <a:spcAft>
          <a:spcPct val="0"/>
        </a:spcAft>
        <a:buClr>
          <a:schemeClr val="tx2"/>
        </a:buClr>
        <a:buFont typeface="Wingdings" pitchFamily="2" charset="2"/>
        <a:buChar char="n"/>
        <a:defRPr sz="2000">
          <a:solidFill>
            <a:schemeClr val="tx1"/>
          </a:solidFill>
          <a:latin typeface="+mn-lt"/>
        </a:defRPr>
      </a:lvl5pPr>
      <a:lvl6pPr marL="2506064" indent="-227827" algn="l" rtl="0" fontAlgn="base">
        <a:spcBef>
          <a:spcPct val="20000"/>
        </a:spcBef>
        <a:spcAft>
          <a:spcPct val="0"/>
        </a:spcAft>
        <a:buClr>
          <a:schemeClr val="tx2"/>
        </a:buClr>
        <a:buFont typeface="Wingdings" pitchFamily="2" charset="2"/>
        <a:buChar char="n"/>
        <a:defRPr sz="2000">
          <a:solidFill>
            <a:schemeClr val="tx1"/>
          </a:solidFill>
          <a:latin typeface="+mn-lt"/>
        </a:defRPr>
      </a:lvl6pPr>
      <a:lvl7pPr marL="2961710" indent="-227827" algn="l" rtl="0" fontAlgn="base">
        <a:spcBef>
          <a:spcPct val="20000"/>
        </a:spcBef>
        <a:spcAft>
          <a:spcPct val="0"/>
        </a:spcAft>
        <a:buClr>
          <a:schemeClr val="tx2"/>
        </a:buClr>
        <a:buFont typeface="Wingdings" pitchFamily="2" charset="2"/>
        <a:buChar char="n"/>
        <a:defRPr sz="2000">
          <a:solidFill>
            <a:schemeClr val="tx1"/>
          </a:solidFill>
          <a:latin typeface="+mn-lt"/>
        </a:defRPr>
      </a:lvl7pPr>
      <a:lvl8pPr marL="3417355" indent="-227827" algn="l" rtl="0" fontAlgn="base">
        <a:spcBef>
          <a:spcPct val="20000"/>
        </a:spcBef>
        <a:spcAft>
          <a:spcPct val="0"/>
        </a:spcAft>
        <a:buClr>
          <a:schemeClr val="tx2"/>
        </a:buClr>
        <a:buFont typeface="Wingdings" pitchFamily="2" charset="2"/>
        <a:buChar char="n"/>
        <a:defRPr sz="2000">
          <a:solidFill>
            <a:schemeClr val="tx1"/>
          </a:solidFill>
          <a:latin typeface="+mn-lt"/>
        </a:defRPr>
      </a:lvl8pPr>
      <a:lvl9pPr marL="3873000" indent="-227827" algn="l" rtl="0" fontAlgn="base">
        <a:spcBef>
          <a:spcPct val="20000"/>
        </a:spcBef>
        <a:spcAft>
          <a:spcPct val="0"/>
        </a:spcAft>
        <a:buClr>
          <a:schemeClr val="tx2"/>
        </a:buClr>
        <a:buFont typeface="Wingdings" pitchFamily="2" charset="2"/>
        <a:buChar char="n"/>
        <a:defRPr sz="2000">
          <a:solidFill>
            <a:schemeClr val="tx1"/>
          </a:solidFill>
          <a:latin typeface="+mn-lt"/>
        </a:defRPr>
      </a:lvl9pPr>
    </p:bodyStyle>
    <p:otherStyle>
      <a:defPPr>
        <a:defRPr lang="en-US"/>
      </a:defPPr>
      <a:lvl1pPr marL="0" algn="l" defTabSz="911294" rtl="0" eaLnBrk="1" latinLnBrk="0" hangingPunct="1">
        <a:defRPr sz="1800" kern="1200">
          <a:solidFill>
            <a:schemeClr val="tx1"/>
          </a:solidFill>
          <a:latin typeface="+mn-lt"/>
          <a:ea typeface="+mn-ea"/>
          <a:cs typeface="+mn-cs"/>
        </a:defRPr>
      </a:lvl1pPr>
      <a:lvl2pPr marL="455646" algn="l" defTabSz="911294" rtl="0" eaLnBrk="1" latinLnBrk="0" hangingPunct="1">
        <a:defRPr sz="1800" kern="1200">
          <a:solidFill>
            <a:schemeClr val="tx1"/>
          </a:solidFill>
          <a:latin typeface="+mn-lt"/>
          <a:ea typeface="+mn-ea"/>
          <a:cs typeface="+mn-cs"/>
        </a:defRPr>
      </a:lvl2pPr>
      <a:lvl3pPr marL="911294" algn="l" defTabSz="911294" rtl="0" eaLnBrk="1" latinLnBrk="0" hangingPunct="1">
        <a:defRPr sz="1800" kern="1200">
          <a:solidFill>
            <a:schemeClr val="tx1"/>
          </a:solidFill>
          <a:latin typeface="+mn-lt"/>
          <a:ea typeface="+mn-ea"/>
          <a:cs typeface="+mn-cs"/>
        </a:defRPr>
      </a:lvl3pPr>
      <a:lvl4pPr marL="1366949" algn="l" defTabSz="911294" rtl="0" eaLnBrk="1" latinLnBrk="0" hangingPunct="1">
        <a:defRPr sz="1800" kern="1200">
          <a:solidFill>
            <a:schemeClr val="tx1"/>
          </a:solidFill>
          <a:latin typeface="+mn-lt"/>
          <a:ea typeface="+mn-ea"/>
          <a:cs typeface="+mn-cs"/>
        </a:defRPr>
      </a:lvl4pPr>
      <a:lvl5pPr marL="1822589" algn="l" defTabSz="911294" rtl="0" eaLnBrk="1" latinLnBrk="0" hangingPunct="1">
        <a:defRPr sz="1800" kern="1200">
          <a:solidFill>
            <a:schemeClr val="tx1"/>
          </a:solidFill>
          <a:latin typeface="+mn-lt"/>
          <a:ea typeface="+mn-ea"/>
          <a:cs typeface="+mn-cs"/>
        </a:defRPr>
      </a:lvl5pPr>
      <a:lvl6pPr marL="2278233" algn="l" defTabSz="911294" rtl="0" eaLnBrk="1" latinLnBrk="0" hangingPunct="1">
        <a:defRPr sz="1800" kern="1200">
          <a:solidFill>
            <a:schemeClr val="tx1"/>
          </a:solidFill>
          <a:latin typeface="+mn-lt"/>
          <a:ea typeface="+mn-ea"/>
          <a:cs typeface="+mn-cs"/>
        </a:defRPr>
      </a:lvl6pPr>
      <a:lvl7pPr marL="2733885" algn="l" defTabSz="911294" rtl="0" eaLnBrk="1" latinLnBrk="0" hangingPunct="1">
        <a:defRPr sz="1800" kern="1200">
          <a:solidFill>
            <a:schemeClr val="tx1"/>
          </a:solidFill>
          <a:latin typeface="+mn-lt"/>
          <a:ea typeface="+mn-ea"/>
          <a:cs typeface="+mn-cs"/>
        </a:defRPr>
      </a:lvl7pPr>
      <a:lvl8pPr marL="3189531" algn="l" defTabSz="911294" rtl="0" eaLnBrk="1" latinLnBrk="0" hangingPunct="1">
        <a:defRPr sz="1800" kern="1200">
          <a:solidFill>
            <a:schemeClr val="tx1"/>
          </a:solidFill>
          <a:latin typeface="+mn-lt"/>
          <a:ea typeface="+mn-ea"/>
          <a:cs typeface="+mn-cs"/>
        </a:defRPr>
      </a:lvl8pPr>
      <a:lvl9pPr marL="3645182" algn="l" defTabSz="911294"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bwMode="blackWhite">
      <p:bgPr>
        <a:solidFill>
          <a:schemeClr val="bg1"/>
        </a:solidFill>
        <a:effectLst/>
      </p:bgPr>
    </p:bg>
    <p:spTree>
      <p:nvGrpSpPr>
        <p:cNvPr id="1" name=""/>
        <p:cNvGrpSpPr/>
        <p:nvPr/>
      </p:nvGrpSpPr>
      <p:grpSpPr>
        <a:xfrm>
          <a:off x="0" y="0"/>
          <a:ext cx="0" cy="0"/>
          <a:chOff x="0" y="0"/>
          <a:chExt cx="0" cy="0"/>
        </a:xfrm>
      </p:grpSpPr>
      <p:sp>
        <p:nvSpPr>
          <p:cNvPr id="1031" name="Rectangle 7"/>
          <p:cNvSpPr>
            <a:spLocks noGrp="1" noChangeArrowheads="1"/>
          </p:cNvSpPr>
          <p:nvPr>
            <p:ph type="title"/>
          </p:nvPr>
        </p:nvSpPr>
        <p:spPr bwMode="auto">
          <a:xfrm>
            <a:off x="444503" y="344581"/>
            <a:ext cx="7203206" cy="320527"/>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p>
            <a:pPr lvl="0"/>
            <a:r>
              <a:rPr lang="en-GB" dirty="0" smtClean="0"/>
              <a:t>Click to edit Master title style</a:t>
            </a:r>
          </a:p>
        </p:txBody>
      </p:sp>
      <p:sp>
        <p:nvSpPr>
          <p:cNvPr id="1032" name="Rectangle 8"/>
          <p:cNvSpPr>
            <a:spLocks noGrp="1" noChangeArrowheads="1"/>
          </p:cNvSpPr>
          <p:nvPr>
            <p:ph type="body" idx="1"/>
          </p:nvPr>
        </p:nvSpPr>
        <p:spPr bwMode="auto">
          <a:xfrm>
            <a:off x="448690" y="1200431"/>
            <a:ext cx="8497455" cy="5054227"/>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r>
              <a:rPr lang="en-GB" dirty="0" smtClean="0"/>
              <a:t>Body text</a:t>
            </a:r>
          </a:p>
          <a:p>
            <a:pPr lvl="1"/>
            <a:r>
              <a:rPr lang="en-GB" dirty="0" smtClean="0"/>
              <a:t>Heading</a:t>
            </a:r>
          </a:p>
          <a:p>
            <a:pPr lvl="2"/>
            <a:r>
              <a:rPr lang="en-GB" dirty="0" smtClean="0"/>
              <a:t>Third level</a:t>
            </a:r>
          </a:p>
          <a:p>
            <a:pPr lvl="3"/>
            <a:r>
              <a:rPr lang="en-GB" dirty="0" smtClean="0"/>
              <a:t>Fourth level</a:t>
            </a:r>
          </a:p>
          <a:p>
            <a:pPr lvl="4"/>
            <a:r>
              <a:rPr lang="en-GB" dirty="0" smtClean="0"/>
              <a:t>Fifth level</a:t>
            </a:r>
          </a:p>
        </p:txBody>
      </p:sp>
      <p:sp>
        <p:nvSpPr>
          <p:cNvPr id="10" name="TextBox 9"/>
          <p:cNvSpPr txBox="1"/>
          <p:nvPr/>
        </p:nvSpPr>
        <p:spPr>
          <a:xfrm>
            <a:off x="4364183" y="6513010"/>
            <a:ext cx="415636" cy="209774"/>
          </a:xfrm>
          <a:prstGeom prst="rect">
            <a:avLst/>
          </a:prstGeom>
          <a:noFill/>
        </p:spPr>
        <p:txBody>
          <a:bodyPr wrap="square" lIns="0" tIns="0" rIns="0" bIns="0" rtlCol="0" anchor="b">
            <a:noAutofit/>
          </a:bodyPr>
          <a:lstStyle/>
          <a:p>
            <a:pPr algn="ctr" defTabSz="913987" fontAlgn="auto">
              <a:spcBef>
                <a:spcPts val="0"/>
              </a:spcBef>
              <a:spcAft>
                <a:spcPts val="0"/>
              </a:spcAft>
            </a:pPr>
            <a:fld id="{FB6980A0-1CD8-4556-8FCC-61BBBB0C90C8}" type="slidenum">
              <a:rPr lang="en-US" sz="700" smtClean="0">
                <a:solidFill>
                  <a:srgbClr val="000000"/>
                </a:solidFill>
                <a:latin typeface="Arial" pitchFamily="34" charset="0"/>
                <a:cs typeface="+mn-cs"/>
              </a:rPr>
              <a:pPr algn="ctr" defTabSz="913987" fontAlgn="auto">
                <a:spcBef>
                  <a:spcPts val="0"/>
                </a:spcBef>
                <a:spcAft>
                  <a:spcPts val="0"/>
                </a:spcAft>
              </a:pPr>
              <a:t>‹#›</a:t>
            </a:fld>
            <a:endParaRPr lang="en-US" sz="700" dirty="0">
              <a:solidFill>
                <a:srgbClr val="000000"/>
              </a:solidFill>
              <a:latin typeface="Arial" pitchFamily="34" charset="0"/>
              <a:cs typeface="+mn-cs"/>
            </a:endParaRPr>
          </a:p>
        </p:txBody>
      </p:sp>
      <p:pic>
        <p:nvPicPr>
          <p:cNvPr id="13" name="Picture 2" descr="P:\Pres\Newmark Info and Services\NKF logos\NKF 2010 NEW logos\NKF_RGB_symbol.emf"/>
          <p:cNvPicPr>
            <a:picLocks noChangeAspect="1" noChangeArrowheads="1"/>
          </p:cNvPicPr>
          <p:nvPr/>
        </p:nvPicPr>
        <p:blipFill>
          <a:blip r:embed="rId3" cstate="print"/>
          <a:stretch>
            <a:fillRect/>
          </a:stretch>
        </p:blipFill>
        <p:spPr bwMode="auto">
          <a:xfrm>
            <a:off x="7770093" y="204509"/>
            <a:ext cx="1174666" cy="483542"/>
          </a:xfrm>
          <a:prstGeom prst="rect">
            <a:avLst/>
          </a:prstGeom>
          <a:noFill/>
        </p:spPr>
      </p:pic>
      <p:pic>
        <p:nvPicPr>
          <p:cNvPr id="1027" name="Picture 3" descr="E:\Data\Dropbox\Newmark NGKF (Sync)\NGKF Images\NGKF GCS Text Name Only.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421409" y="6354403"/>
            <a:ext cx="2557318" cy="325823"/>
          </a:xfrm>
          <a:prstGeom prst="rect">
            <a:avLst/>
          </a:prstGeom>
          <a:noFill/>
          <a:extLst>
            <a:ext uri="{909E8E84-426E-40DD-AFC4-6F175D3DCCD1}">
              <a14:hiddenFill xmlns:a14="http://schemas.microsoft.com/office/drawing/2010/main">
                <a:solidFill>
                  <a:srgbClr val="FFFFFF"/>
                </a:solidFill>
              </a14:hiddenFill>
            </a:ext>
          </a:extLst>
        </p:spPr>
      </p:pic>
      <p:cxnSp>
        <p:nvCxnSpPr>
          <p:cNvPr id="7" name="Straight Connector 6"/>
          <p:cNvCxnSpPr/>
          <p:nvPr userDrawn="1"/>
        </p:nvCxnSpPr>
        <p:spPr bwMode="auto">
          <a:xfrm>
            <a:off x="421410" y="764801"/>
            <a:ext cx="852335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Tree>
    <p:extLst>
      <p:ext uri="{BB962C8B-B14F-4D97-AF65-F5344CB8AC3E}">
        <p14:creationId xmlns:p14="http://schemas.microsoft.com/office/powerpoint/2010/main" val="108014802"/>
      </p:ext>
    </p:extLst>
  </p:cSld>
  <p:clrMap bg1="lt1" tx1="dk1" bg2="lt2" tx2="dk2" accent1="accent1" accent2="accent2" accent3="accent3" accent4="accent4" accent5="accent5" accent6="accent6" hlink="hlink" folHlink="folHlink"/>
  <p:sldLayoutIdLst>
    <p:sldLayoutId id="2147484246" r:id="rId1"/>
  </p:sldLayoutIdLst>
  <p:timing>
    <p:tnLst>
      <p:par>
        <p:cTn id="1" dur="indefinite" restart="never" nodeType="tmRoot"/>
      </p:par>
    </p:tnLst>
  </p:timing>
  <p:hf sldNum="0" hdr="0" dt="0"/>
  <p:txStyles>
    <p:titleStyle>
      <a:lvl1pPr algn="l" rtl="0" fontAlgn="base">
        <a:spcBef>
          <a:spcPct val="0"/>
        </a:spcBef>
        <a:spcAft>
          <a:spcPct val="0"/>
        </a:spcAft>
        <a:defRPr sz="2500" b="0">
          <a:solidFill>
            <a:schemeClr val="tx2"/>
          </a:solidFill>
          <a:latin typeface="Century Gothic" pitchFamily="34" charset="0"/>
          <a:ea typeface="+mj-ea"/>
          <a:cs typeface="+mj-cs"/>
        </a:defRPr>
      </a:lvl1pPr>
      <a:lvl2pPr algn="l" rtl="0" fontAlgn="base">
        <a:spcBef>
          <a:spcPct val="0"/>
        </a:spcBef>
        <a:spcAft>
          <a:spcPct val="0"/>
        </a:spcAft>
        <a:defRPr sz="3000" b="1">
          <a:solidFill>
            <a:schemeClr val="tx2"/>
          </a:solidFill>
          <a:latin typeface="Arial" charset="0"/>
        </a:defRPr>
      </a:lvl2pPr>
      <a:lvl3pPr algn="l" rtl="0" fontAlgn="base">
        <a:spcBef>
          <a:spcPct val="0"/>
        </a:spcBef>
        <a:spcAft>
          <a:spcPct val="0"/>
        </a:spcAft>
        <a:defRPr sz="3000" b="1">
          <a:solidFill>
            <a:schemeClr val="tx2"/>
          </a:solidFill>
          <a:latin typeface="Arial" charset="0"/>
        </a:defRPr>
      </a:lvl3pPr>
      <a:lvl4pPr algn="l" rtl="0" fontAlgn="base">
        <a:spcBef>
          <a:spcPct val="0"/>
        </a:spcBef>
        <a:spcAft>
          <a:spcPct val="0"/>
        </a:spcAft>
        <a:defRPr sz="3000" b="1">
          <a:solidFill>
            <a:schemeClr val="tx2"/>
          </a:solidFill>
          <a:latin typeface="Arial" charset="0"/>
        </a:defRPr>
      </a:lvl4pPr>
      <a:lvl5pPr algn="l" rtl="0" fontAlgn="base">
        <a:spcBef>
          <a:spcPct val="0"/>
        </a:spcBef>
        <a:spcAft>
          <a:spcPct val="0"/>
        </a:spcAft>
        <a:defRPr sz="3000" b="1">
          <a:solidFill>
            <a:schemeClr val="tx2"/>
          </a:solidFill>
          <a:latin typeface="Arial" charset="0"/>
        </a:defRPr>
      </a:lvl5pPr>
      <a:lvl6pPr marL="455703" algn="l" rtl="0" fontAlgn="base">
        <a:spcBef>
          <a:spcPct val="0"/>
        </a:spcBef>
        <a:spcAft>
          <a:spcPct val="0"/>
        </a:spcAft>
        <a:defRPr sz="3000" b="1">
          <a:solidFill>
            <a:schemeClr val="tx2"/>
          </a:solidFill>
          <a:latin typeface="Arial" charset="0"/>
        </a:defRPr>
      </a:lvl6pPr>
      <a:lvl7pPr marL="911390" algn="l" rtl="0" fontAlgn="base">
        <a:spcBef>
          <a:spcPct val="0"/>
        </a:spcBef>
        <a:spcAft>
          <a:spcPct val="0"/>
        </a:spcAft>
        <a:defRPr sz="3000" b="1">
          <a:solidFill>
            <a:schemeClr val="tx2"/>
          </a:solidFill>
          <a:latin typeface="Arial" charset="0"/>
        </a:defRPr>
      </a:lvl7pPr>
      <a:lvl8pPr marL="1367087" algn="l" rtl="0" fontAlgn="base">
        <a:spcBef>
          <a:spcPct val="0"/>
        </a:spcBef>
        <a:spcAft>
          <a:spcPct val="0"/>
        </a:spcAft>
        <a:defRPr sz="3000" b="1">
          <a:solidFill>
            <a:schemeClr val="tx2"/>
          </a:solidFill>
          <a:latin typeface="Arial" charset="0"/>
        </a:defRPr>
      </a:lvl8pPr>
      <a:lvl9pPr marL="1822777" algn="l" rtl="0" fontAlgn="base">
        <a:spcBef>
          <a:spcPct val="0"/>
        </a:spcBef>
        <a:spcAft>
          <a:spcPct val="0"/>
        </a:spcAft>
        <a:defRPr sz="3000" b="1">
          <a:solidFill>
            <a:schemeClr val="tx2"/>
          </a:solidFill>
          <a:latin typeface="Arial" charset="0"/>
        </a:defRPr>
      </a:lvl9pPr>
    </p:titleStyle>
    <p:bodyStyle>
      <a:lvl1pPr algn="l" rtl="0" fontAlgn="base">
        <a:spcBef>
          <a:spcPts val="0"/>
        </a:spcBef>
        <a:spcAft>
          <a:spcPts val="538"/>
        </a:spcAft>
        <a:defRPr sz="1300">
          <a:solidFill>
            <a:schemeClr val="tx1"/>
          </a:solidFill>
          <a:latin typeface="Century Gothic" pitchFamily="34" charset="0"/>
          <a:ea typeface="+mn-ea"/>
          <a:cs typeface="+mn-cs"/>
        </a:defRPr>
      </a:lvl1pPr>
      <a:lvl2pPr marL="1586" algn="l" rtl="0" fontAlgn="base">
        <a:spcBef>
          <a:spcPts val="0"/>
        </a:spcBef>
        <a:spcAft>
          <a:spcPts val="538"/>
        </a:spcAft>
        <a:defRPr sz="1300" b="1">
          <a:solidFill>
            <a:schemeClr val="accent1"/>
          </a:solidFill>
          <a:latin typeface="Century Gothic" pitchFamily="34" charset="0"/>
        </a:defRPr>
      </a:lvl2pPr>
      <a:lvl3pPr marL="204535" indent="-201691" algn="l" rtl="0" fontAlgn="base">
        <a:spcBef>
          <a:spcPts val="0"/>
        </a:spcBef>
        <a:spcAft>
          <a:spcPts val="538"/>
        </a:spcAft>
        <a:buClr>
          <a:schemeClr val="accent1"/>
        </a:buClr>
        <a:buSzPct val="90000"/>
        <a:buFont typeface="Wingdings" pitchFamily="2" charset="2"/>
        <a:buChar char="w"/>
        <a:defRPr sz="1100">
          <a:solidFill>
            <a:schemeClr val="tx1"/>
          </a:solidFill>
          <a:latin typeface="Century Gothic" pitchFamily="34" charset="0"/>
        </a:defRPr>
      </a:lvl3pPr>
      <a:lvl4pPr marL="409076" indent="-204535" algn="l" rtl="0" fontAlgn="base">
        <a:spcBef>
          <a:spcPts val="0"/>
        </a:spcBef>
        <a:spcAft>
          <a:spcPts val="538"/>
        </a:spcAft>
        <a:buClr>
          <a:schemeClr val="accent1"/>
        </a:buClr>
        <a:buSzPct val="90000"/>
        <a:buFont typeface="Wingdings" pitchFamily="2" charset="2"/>
        <a:buChar char="w"/>
        <a:defRPr sz="1100">
          <a:solidFill>
            <a:schemeClr val="tx1"/>
          </a:solidFill>
          <a:latin typeface="Century Gothic" pitchFamily="34" charset="0"/>
        </a:defRPr>
      </a:lvl4pPr>
      <a:lvl5pPr marL="613619" indent="-204535" algn="l" rtl="0" fontAlgn="base">
        <a:spcBef>
          <a:spcPts val="0"/>
        </a:spcBef>
        <a:spcAft>
          <a:spcPts val="538"/>
        </a:spcAft>
        <a:buClr>
          <a:schemeClr val="accent1"/>
        </a:buClr>
        <a:buSzPct val="90000"/>
        <a:buFont typeface="Wingdings" pitchFamily="2" charset="2"/>
        <a:buChar char="w"/>
        <a:tabLst/>
        <a:defRPr sz="1100">
          <a:solidFill>
            <a:schemeClr val="tx1"/>
          </a:solidFill>
          <a:latin typeface="Century Gothic" pitchFamily="34" charset="0"/>
        </a:defRPr>
      </a:lvl5pPr>
      <a:lvl6pPr marL="1261070" indent="-256332" algn="l" rtl="0" fontAlgn="base">
        <a:spcBef>
          <a:spcPct val="20000"/>
        </a:spcBef>
        <a:spcAft>
          <a:spcPct val="0"/>
        </a:spcAft>
        <a:buClr>
          <a:schemeClr val="accent1"/>
        </a:buClr>
        <a:buSzPct val="90000"/>
        <a:buFont typeface="Wingdings" pitchFamily="2" charset="2"/>
        <a:buChar char="w"/>
        <a:defRPr sz="1600">
          <a:solidFill>
            <a:schemeClr val="tx1"/>
          </a:solidFill>
          <a:latin typeface="+mn-lt"/>
        </a:defRPr>
      </a:lvl6pPr>
      <a:lvl7pPr marL="1716763" indent="-256332" algn="l" rtl="0" fontAlgn="base">
        <a:spcBef>
          <a:spcPct val="20000"/>
        </a:spcBef>
        <a:spcAft>
          <a:spcPct val="0"/>
        </a:spcAft>
        <a:buClr>
          <a:schemeClr val="accent1"/>
        </a:buClr>
        <a:buSzPct val="90000"/>
        <a:buFont typeface="Wingdings" pitchFamily="2" charset="2"/>
        <a:buChar char="w"/>
        <a:defRPr sz="1600">
          <a:solidFill>
            <a:schemeClr val="tx1"/>
          </a:solidFill>
          <a:latin typeface="+mn-lt"/>
        </a:defRPr>
      </a:lvl7pPr>
      <a:lvl8pPr marL="2172465" indent="-256332" algn="l" rtl="0" fontAlgn="base">
        <a:spcBef>
          <a:spcPct val="20000"/>
        </a:spcBef>
        <a:spcAft>
          <a:spcPct val="0"/>
        </a:spcAft>
        <a:buClr>
          <a:schemeClr val="accent1"/>
        </a:buClr>
        <a:buSzPct val="90000"/>
        <a:buFont typeface="Wingdings" pitchFamily="2" charset="2"/>
        <a:buChar char="w"/>
        <a:defRPr sz="1600">
          <a:solidFill>
            <a:schemeClr val="tx1"/>
          </a:solidFill>
          <a:latin typeface="+mn-lt"/>
        </a:defRPr>
      </a:lvl8pPr>
      <a:lvl9pPr marL="2628159" indent="-256332" algn="l" rtl="0" fontAlgn="base">
        <a:spcBef>
          <a:spcPct val="20000"/>
        </a:spcBef>
        <a:spcAft>
          <a:spcPct val="0"/>
        </a:spcAft>
        <a:buClr>
          <a:schemeClr val="accent1"/>
        </a:buClr>
        <a:buSzPct val="90000"/>
        <a:buFont typeface="Wingdings" pitchFamily="2" charset="2"/>
        <a:buChar char="w"/>
        <a:defRPr sz="1600">
          <a:solidFill>
            <a:schemeClr val="tx1"/>
          </a:solidFill>
          <a:latin typeface="+mn-lt"/>
        </a:defRPr>
      </a:lvl9pPr>
    </p:bodyStyle>
    <p:otherStyle>
      <a:defPPr>
        <a:defRPr lang="en-US"/>
      </a:defPPr>
      <a:lvl1pPr marL="0" algn="l" defTabSz="911390" rtl="0" eaLnBrk="1" latinLnBrk="0" hangingPunct="1">
        <a:defRPr sz="1800" kern="1200">
          <a:solidFill>
            <a:schemeClr val="tx1"/>
          </a:solidFill>
          <a:latin typeface="+mn-lt"/>
          <a:ea typeface="+mn-ea"/>
          <a:cs typeface="+mn-cs"/>
        </a:defRPr>
      </a:lvl1pPr>
      <a:lvl2pPr marL="455703" algn="l" defTabSz="911390" rtl="0" eaLnBrk="1" latinLnBrk="0" hangingPunct="1">
        <a:defRPr sz="1800" kern="1200">
          <a:solidFill>
            <a:schemeClr val="tx1"/>
          </a:solidFill>
          <a:latin typeface="+mn-lt"/>
          <a:ea typeface="+mn-ea"/>
          <a:cs typeface="+mn-cs"/>
        </a:defRPr>
      </a:lvl2pPr>
      <a:lvl3pPr marL="911390" algn="l" defTabSz="911390" rtl="0" eaLnBrk="1" latinLnBrk="0" hangingPunct="1">
        <a:defRPr sz="1800" kern="1200">
          <a:solidFill>
            <a:schemeClr val="tx1"/>
          </a:solidFill>
          <a:latin typeface="+mn-lt"/>
          <a:ea typeface="+mn-ea"/>
          <a:cs typeface="+mn-cs"/>
        </a:defRPr>
      </a:lvl3pPr>
      <a:lvl4pPr marL="1367087" algn="l" defTabSz="911390" rtl="0" eaLnBrk="1" latinLnBrk="0" hangingPunct="1">
        <a:defRPr sz="1800" kern="1200">
          <a:solidFill>
            <a:schemeClr val="tx1"/>
          </a:solidFill>
          <a:latin typeface="+mn-lt"/>
          <a:ea typeface="+mn-ea"/>
          <a:cs typeface="+mn-cs"/>
        </a:defRPr>
      </a:lvl4pPr>
      <a:lvl5pPr marL="1822777" algn="l" defTabSz="911390" rtl="0" eaLnBrk="1" latinLnBrk="0" hangingPunct="1">
        <a:defRPr sz="1800" kern="1200">
          <a:solidFill>
            <a:schemeClr val="tx1"/>
          </a:solidFill>
          <a:latin typeface="+mn-lt"/>
          <a:ea typeface="+mn-ea"/>
          <a:cs typeface="+mn-cs"/>
        </a:defRPr>
      </a:lvl5pPr>
      <a:lvl6pPr marL="2278476" algn="l" defTabSz="911390" rtl="0" eaLnBrk="1" latinLnBrk="0" hangingPunct="1">
        <a:defRPr sz="1800" kern="1200">
          <a:solidFill>
            <a:schemeClr val="tx1"/>
          </a:solidFill>
          <a:latin typeface="+mn-lt"/>
          <a:ea typeface="+mn-ea"/>
          <a:cs typeface="+mn-cs"/>
        </a:defRPr>
      </a:lvl6pPr>
      <a:lvl7pPr marL="2734168" algn="l" defTabSz="911390" rtl="0" eaLnBrk="1" latinLnBrk="0" hangingPunct="1">
        <a:defRPr sz="1800" kern="1200">
          <a:solidFill>
            <a:schemeClr val="tx1"/>
          </a:solidFill>
          <a:latin typeface="+mn-lt"/>
          <a:ea typeface="+mn-ea"/>
          <a:cs typeface="+mn-cs"/>
        </a:defRPr>
      </a:lvl7pPr>
      <a:lvl8pPr marL="3189863" algn="l" defTabSz="911390" rtl="0" eaLnBrk="1" latinLnBrk="0" hangingPunct="1">
        <a:defRPr sz="1800" kern="1200">
          <a:solidFill>
            <a:schemeClr val="tx1"/>
          </a:solidFill>
          <a:latin typeface="+mn-lt"/>
          <a:ea typeface="+mn-ea"/>
          <a:cs typeface="+mn-cs"/>
        </a:defRPr>
      </a:lvl8pPr>
      <a:lvl9pPr marL="3645559" algn="l" defTabSz="91139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168AAC6B-FB95-4959-A02C-899B9D85659D}" type="datetimeFigureOut">
              <a:rPr lang="en-US" smtClean="0">
                <a:solidFill>
                  <a:prstClr val="black">
                    <a:tint val="75000"/>
                  </a:prstClr>
                </a:solidFill>
                <a:latin typeface="Calibri" panose="020F0502020204030204"/>
                <a:cs typeface="+mn-cs"/>
              </a:rPr>
              <a:pPr fontAlgn="auto">
                <a:spcBef>
                  <a:spcPts val="0"/>
                </a:spcBef>
                <a:spcAft>
                  <a:spcPts val="0"/>
                </a:spcAft>
              </a:pPr>
              <a:t>1/28/2015</a:t>
            </a:fld>
            <a:endParaRPr lang="en-US">
              <a:solidFill>
                <a:prstClr val="black">
                  <a:tint val="75000"/>
                </a:prstClr>
              </a:solidFill>
              <a:latin typeface="Calibri" panose="020F0502020204030204"/>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en-US">
              <a:solidFill>
                <a:prstClr val="black">
                  <a:tint val="75000"/>
                </a:prstClr>
              </a:solidFill>
              <a:latin typeface="Calibri" panose="020F0502020204030204"/>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D721A563-60CF-4E26-8360-8B8F322B0A90}" type="slidenum">
              <a:rPr lang="en-US" smtClean="0">
                <a:solidFill>
                  <a:prstClr val="black">
                    <a:tint val="75000"/>
                  </a:prstClr>
                </a:solidFill>
                <a:latin typeface="Calibri" panose="020F0502020204030204"/>
                <a:cs typeface="+mn-cs"/>
              </a:rPr>
              <a:pPr fontAlgn="auto">
                <a:spcBef>
                  <a:spcPts val="0"/>
                </a:spcBef>
                <a:spcAft>
                  <a:spcPts val="0"/>
                </a:spcAft>
              </a:pPr>
              <a:t>‹#›</a:t>
            </a:fld>
            <a:endParaRPr lang="en-US">
              <a:solidFill>
                <a:prstClr val="black">
                  <a:tint val="75000"/>
                </a:prstClr>
              </a:solidFill>
              <a:latin typeface="Calibri" panose="020F0502020204030204"/>
              <a:cs typeface="+mn-cs"/>
            </a:endParaRPr>
          </a:p>
        </p:txBody>
      </p:sp>
    </p:spTree>
    <p:extLst>
      <p:ext uri="{BB962C8B-B14F-4D97-AF65-F5344CB8AC3E}">
        <p14:creationId xmlns:p14="http://schemas.microsoft.com/office/powerpoint/2010/main" val="478883125"/>
      </p:ext>
    </p:extLst>
  </p:cSld>
  <p:clrMap bg1="lt1" tx1="dk1" bg2="lt2" tx2="dk2" accent1="accent1" accent2="accent2" accent3="accent3" accent4="accent4" accent5="accent5" accent6="accent6" hlink="hlink" folHlink="folHlink"/>
  <p:sldLayoutIdLst>
    <p:sldLayoutId id="2147484248" r:id="rId1"/>
    <p:sldLayoutId id="2147484249" r:id="rId2"/>
    <p:sldLayoutId id="2147484250" r:id="rId3"/>
    <p:sldLayoutId id="2147484251" r:id="rId4"/>
    <p:sldLayoutId id="2147484252" r:id="rId5"/>
    <p:sldLayoutId id="2147484253" r:id="rId6"/>
    <p:sldLayoutId id="2147484254" r:id="rId7"/>
    <p:sldLayoutId id="2147484255" r:id="rId8"/>
    <p:sldLayoutId id="2147484256" r:id="rId9"/>
    <p:sldLayoutId id="2147484257" r:id="rId10"/>
    <p:sldLayoutId id="214748425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lum/>
          </a:blip>
          <a:srcRect/>
          <a:stretch>
            <a:fillRect l="-1000" r="-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4" y="230213"/>
            <a:ext cx="8384309"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bwMode="invGray">
          <a:xfrm>
            <a:off x="381000" y="1412917"/>
            <a:ext cx="8382000" cy="2135969"/>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3"/>
          <p:cNvSpPr/>
          <p:nvPr/>
        </p:nvSpPr>
        <p:spPr bwMode="auto">
          <a:xfrm>
            <a:off x="0" y="6400800"/>
            <a:ext cx="9144000" cy="457200"/>
          </a:xfrm>
          <a:prstGeom prst="rect">
            <a:avLst/>
          </a:prstGeom>
          <a:gradFill>
            <a:gsLst>
              <a:gs pos="87000">
                <a:schemeClr val="bg2">
                  <a:lumMod val="50000"/>
                </a:schemeClr>
              </a:gs>
              <a:gs pos="100000">
                <a:schemeClr val="bg2"/>
              </a:gs>
            </a:gsLst>
            <a:lin ang="270000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a:endParaRPr lang="en-US" sz="2300" dirty="0" smtClean="0">
              <a:solidFill>
                <a:srgbClr val="FFFFFF"/>
              </a:solidFill>
              <a:effectLst>
                <a:outerShdw blurRad="38100" dist="38100" dir="2700000" algn="tl">
                  <a:srgbClr val="000000">
                    <a:alpha val="43137"/>
                  </a:srgbClr>
                </a:outerShdw>
              </a:effectLst>
            </a:endParaRPr>
          </a:p>
        </p:txBody>
      </p:sp>
      <p:sp>
        <p:nvSpPr>
          <p:cNvPr id="6" name="Rounded Rectangle 5"/>
          <p:cNvSpPr/>
          <p:nvPr/>
        </p:nvSpPr>
        <p:spPr bwMode="auto">
          <a:xfrm>
            <a:off x="152401" y="6553200"/>
            <a:ext cx="7391400" cy="152400"/>
          </a:xfrm>
          <a:prstGeom prst="roundRect">
            <a:avLst/>
          </a:prstGeom>
          <a:gradFill flip="none" rotWithShape="1">
            <a:gsLst>
              <a:gs pos="0">
                <a:schemeClr val="accent1">
                  <a:lumMod val="50000"/>
                </a:schemeClr>
              </a:gs>
              <a:gs pos="39999">
                <a:schemeClr val="accent1">
                  <a:lumMod val="75000"/>
                </a:schemeClr>
              </a:gs>
              <a:gs pos="70000">
                <a:schemeClr val="accent1">
                  <a:lumMod val="40000"/>
                  <a:lumOff val="60000"/>
                </a:schemeClr>
              </a:gs>
            </a:gsLst>
            <a:lin ang="0" scaled="1"/>
            <a:tileRect/>
          </a:gradFill>
          <a:ln>
            <a:headEnd type="none" w="med" len="med"/>
            <a:tailEnd type="none" w="med" len="med"/>
          </a:ln>
          <a:effectLst>
            <a:outerShdw blurRad="12700" dist="12700" dir="5400000" rotWithShape="0">
              <a:srgbClr val="000000">
                <a:alpha val="45000"/>
              </a:srgbClr>
            </a:outerShdw>
          </a:effectLst>
        </p:spPr>
        <p:style>
          <a:lnRef idx="0">
            <a:schemeClr val="accent2"/>
          </a:lnRef>
          <a:fillRef idx="3">
            <a:schemeClr val="accent2"/>
          </a:fillRef>
          <a:effectRef idx="3">
            <a:schemeClr val="accent2"/>
          </a:effectRef>
          <a:fontRef idx="minor">
            <a:schemeClr val="lt1"/>
          </a:fontRef>
        </p:style>
        <p:txBody>
          <a:bodyPr vert="horz" wrap="square" lIns="91138" tIns="45568" rIns="91138" bIns="45568" numCol="1" rtlCol="0" anchor="ctr" anchorCtr="0" compatLnSpc="1">
            <a:prstTxWarp prst="textNoShape">
              <a:avLst/>
            </a:prstTxWarp>
          </a:bodyPr>
          <a:lstStyle/>
          <a:p>
            <a:pPr algn="ctr" defTabSz="910990"/>
            <a:endParaRPr lang="en-US" sz="2300" dirty="0" smtClean="0">
              <a:solidFill>
                <a:srgbClr val="FFFFFF"/>
              </a:solidFill>
              <a:effectLst>
                <a:outerShdw blurRad="38100" dist="38100" dir="2700000" algn="tl">
                  <a:srgbClr val="000000">
                    <a:alpha val="43137"/>
                  </a:srgbClr>
                </a:outerShdw>
              </a:effectLst>
            </a:endParaRPr>
          </a:p>
        </p:txBody>
      </p:sp>
      <p:pic>
        <p:nvPicPr>
          <p:cNvPr id="8" name="Picture 7" descr="MS_logo_white.png"/>
          <p:cNvPicPr>
            <a:picLocks noChangeAspect="1"/>
          </p:cNvPicPr>
          <p:nvPr/>
        </p:nvPicPr>
        <p:blipFill>
          <a:blip r:embed="rId13"/>
          <a:stretch>
            <a:fillRect/>
          </a:stretch>
        </p:blipFill>
        <p:spPr>
          <a:xfrm>
            <a:off x="7654680" y="6508028"/>
            <a:ext cx="1489320" cy="273772"/>
          </a:xfrm>
          <a:prstGeom prst="rect">
            <a:avLst/>
          </a:prstGeom>
        </p:spPr>
      </p:pic>
    </p:spTree>
    <p:extLst>
      <p:ext uri="{BB962C8B-B14F-4D97-AF65-F5344CB8AC3E}">
        <p14:creationId xmlns:p14="http://schemas.microsoft.com/office/powerpoint/2010/main" val="1521916201"/>
      </p:ext>
    </p:extLst>
  </p:cSld>
  <p:clrMap bg1="dk1" tx1="lt1" bg2="dk2" tx2="lt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Lst>
  <p:transition>
    <p:fade/>
  </p:transition>
  <p:hf hdr="0" ftr="0" dt="0"/>
  <p:txStyles>
    <p:titleStyle>
      <a:lvl1pPr algn="l" defTabSz="911253" rtl="0" eaLnBrk="1" latinLnBrk="0" hangingPunct="1">
        <a:lnSpc>
          <a:spcPct val="90000"/>
        </a:lnSpc>
        <a:spcBef>
          <a:spcPct val="0"/>
        </a:spcBef>
        <a:buNone/>
        <a:defRPr lang="en-US" sz="4800" b="0" kern="1200" cap="none" spc="-150" dirty="0">
          <a:ln w="3175">
            <a:noFill/>
          </a:ln>
          <a:gradFill flip="none" rotWithShape="1">
            <a:gsLst>
              <a:gs pos="0">
                <a:schemeClr val="accent1">
                  <a:lumMod val="40000"/>
                  <a:lumOff val="60000"/>
                </a:schemeClr>
              </a:gs>
              <a:gs pos="68000">
                <a:schemeClr val="accent1"/>
              </a:gs>
            </a:gsLst>
            <a:lin ang="5400000" scaled="1"/>
            <a:tileRect/>
          </a:gradFill>
          <a:effectLst>
            <a:outerShdw blurRad="50800" dist="38100" dir="2700000" algn="tl" rotWithShape="0">
              <a:prstClr val="black">
                <a:alpha val="40000"/>
              </a:prstClr>
            </a:outerShdw>
          </a:effectLst>
          <a:latin typeface="Segoe" pitchFamily="34" charset="0"/>
          <a:ea typeface="+mn-ea"/>
          <a:cs typeface="Arial" charset="0"/>
        </a:defRPr>
      </a:lvl1pPr>
    </p:titleStyle>
    <p:bodyStyle>
      <a:lvl1pPr marL="395531" indent="-395531" algn="l" defTabSz="911253" rtl="0" eaLnBrk="1" latinLnBrk="0" hangingPunct="1">
        <a:lnSpc>
          <a:spcPct val="90000"/>
        </a:lnSpc>
        <a:spcBef>
          <a:spcPct val="20000"/>
        </a:spcBef>
        <a:buSzPct val="70000"/>
        <a:buFontTx/>
        <a:buBlip>
          <a:blip r:embed="rId14"/>
        </a:buBlip>
        <a:defRPr sz="3200" kern="1200">
          <a:solidFill>
            <a:schemeClr val="tx1"/>
          </a:solidFill>
          <a:effectLst>
            <a:outerShdw blurRad="38100" dist="38100" dir="2700000" algn="tl">
              <a:srgbClr val="000000">
                <a:alpha val="43137"/>
              </a:srgbClr>
            </a:outerShdw>
          </a:effectLst>
          <a:latin typeface="+mn-lt"/>
          <a:ea typeface="+mn-ea"/>
          <a:cs typeface="+mn-cs"/>
        </a:defRPr>
      </a:lvl1pPr>
      <a:lvl2pPr marL="911294" indent="-395531" algn="l" defTabSz="911253" rtl="0" eaLnBrk="1" latinLnBrk="0" hangingPunct="1">
        <a:lnSpc>
          <a:spcPct val="90000"/>
        </a:lnSpc>
        <a:spcBef>
          <a:spcPct val="20000"/>
        </a:spcBef>
        <a:buSzPct val="70000"/>
        <a:buFontTx/>
        <a:buBlip>
          <a:blip r:embed="rId15"/>
        </a:buBlip>
        <a:defRPr sz="2800" kern="1200">
          <a:solidFill>
            <a:schemeClr val="tx1"/>
          </a:solidFill>
          <a:effectLst>
            <a:outerShdw blurRad="38100" dist="38100" dir="2700000" algn="tl">
              <a:srgbClr val="000000">
                <a:alpha val="43137"/>
              </a:srgbClr>
            </a:outerShdw>
          </a:effectLst>
          <a:latin typeface="+mn-lt"/>
          <a:ea typeface="+mn-ea"/>
          <a:cs typeface="+mn-cs"/>
        </a:defRPr>
      </a:lvl2pPr>
      <a:lvl3pPr marL="1254613" indent="-343312" algn="l" defTabSz="911253" rtl="0" eaLnBrk="1" latinLnBrk="0" hangingPunct="1">
        <a:lnSpc>
          <a:spcPct val="90000"/>
        </a:lnSpc>
        <a:spcBef>
          <a:spcPct val="20000"/>
        </a:spcBef>
        <a:buSzPct val="70000"/>
        <a:buFontTx/>
        <a:buBlip>
          <a:blip r:embed="rId15"/>
        </a:buBlip>
        <a:defRPr sz="2400" kern="1200">
          <a:solidFill>
            <a:schemeClr val="tx1"/>
          </a:solidFill>
          <a:effectLst>
            <a:outerShdw blurRad="38100" dist="38100" dir="2700000" algn="tl">
              <a:srgbClr val="000000">
                <a:alpha val="43137"/>
              </a:srgbClr>
            </a:outerShdw>
          </a:effectLst>
          <a:latin typeface="+mn-lt"/>
          <a:ea typeface="+mn-ea"/>
          <a:cs typeface="+mn-cs"/>
        </a:defRPr>
      </a:lvl3pPr>
      <a:lvl4pPr marL="1599512" indent="-344894" algn="l" defTabSz="911253" rtl="0" eaLnBrk="1" latinLnBrk="0" hangingPunct="1">
        <a:lnSpc>
          <a:spcPct val="90000"/>
        </a:lnSpc>
        <a:spcBef>
          <a:spcPct val="20000"/>
        </a:spcBef>
        <a:buSzPct val="70000"/>
        <a:buFontTx/>
        <a:buBlip>
          <a:blip r:embed="rId15"/>
        </a:buBlip>
        <a:defRPr sz="2400" kern="1200">
          <a:solidFill>
            <a:schemeClr val="tx1"/>
          </a:solidFill>
          <a:effectLst>
            <a:outerShdw blurRad="38100" dist="38100" dir="2700000" algn="tl">
              <a:srgbClr val="000000">
                <a:alpha val="43137"/>
              </a:srgbClr>
            </a:outerShdw>
          </a:effectLst>
          <a:latin typeface="+mn-lt"/>
          <a:ea typeface="+mn-ea"/>
          <a:cs typeface="+mn-cs"/>
        </a:defRPr>
      </a:lvl4pPr>
      <a:lvl5pPr marL="1934924" indent="-335407" algn="l" defTabSz="911253" rtl="0" eaLnBrk="1" latinLnBrk="0" hangingPunct="1">
        <a:lnSpc>
          <a:spcPct val="90000"/>
        </a:lnSpc>
        <a:spcBef>
          <a:spcPct val="20000"/>
        </a:spcBef>
        <a:buSzPct val="70000"/>
        <a:buFontTx/>
        <a:buBlip>
          <a:blip r:embed="rId15"/>
        </a:buBlip>
        <a:defRPr sz="2400" kern="1200">
          <a:solidFill>
            <a:schemeClr val="tx1"/>
          </a:solidFill>
          <a:effectLst>
            <a:outerShdw blurRad="38100" dist="38100" dir="2700000" algn="tl">
              <a:srgbClr val="000000">
                <a:alpha val="43137"/>
              </a:srgbClr>
            </a:outerShdw>
          </a:effectLst>
          <a:latin typeface="+mn-lt"/>
          <a:ea typeface="+mn-ea"/>
          <a:cs typeface="+mn-cs"/>
        </a:defRPr>
      </a:lvl5pPr>
      <a:lvl6pPr marL="2505966" indent="-227818" algn="l" defTabSz="91125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1591" indent="-227818" algn="l" defTabSz="91125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17215" indent="-227818" algn="l" defTabSz="91125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72846" indent="-227818" algn="l" defTabSz="91125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1253" rtl="0" eaLnBrk="1" latinLnBrk="0" hangingPunct="1">
        <a:defRPr sz="1800" kern="1200">
          <a:solidFill>
            <a:schemeClr val="tx1"/>
          </a:solidFill>
          <a:latin typeface="+mn-lt"/>
          <a:ea typeface="+mn-ea"/>
          <a:cs typeface="+mn-cs"/>
        </a:defRPr>
      </a:lvl1pPr>
      <a:lvl2pPr marL="455632" algn="l" defTabSz="911253" rtl="0" eaLnBrk="1" latinLnBrk="0" hangingPunct="1">
        <a:defRPr sz="1800" kern="1200">
          <a:solidFill>
            <a:schemeClr val="tx1"/>
          </a:solidFill>
          <a:latin typeface="+mn-lt"/>
          <a:ea typeface="+mn-ea"/>
          <a:cs typeface="+mn-cs"/>
        </a:defRPr>
      </a:lvl2pPr>
      <a:lvl3pPr marL="911253" algn="l" defTabSz="911253" rtl="0" eaLnBrk="1" latinLnBrk="0" hangingPunct="1">
        <a:defRPr sz="1800" kern="1200">
          <a:solidFill>
            <a:schemeClr val="tx1"/>
          </a:solidFill>
          <a:latin typeface="+mn-lt"/>
          <a:ea typeface="+mn-ea"/>
          <a:cs typeface="+mn-cs"/>
        </a:defRPr>
      </a:lvl3pPr>
      <a:lvl4pPr marL="1366893" algn="l" defTabSz="911253" rtl="0" eaLnBrk="1" latinLnBrk="0" hangingPunct="1">
        <a:defRPr sz="1800" kern="1200">
          <a:solidFill>
            <a:schemeClr val="tx1"/>
          </a:solidFill>
          <a:latin typeface="+mn-lt"/>
          <a:ea typeface="+mn-ea"/>
          <a:cs typeface="+mn-cs"/>
        </a:defRPr>
      </a:lvl4pPr>
      <a:lvl5pPr marL="1822515" algn="l" defTabSz="911253" rtl="0" eaLnBrk="1" latinLnBrk="0" hangingPunct="1">
        <a:defRPr sz="1800" kern="1200">
          <a:solidFill>
            <a:schemeClr val="tx1"/>
          </a:solidFill>
          <a:latin typeface="+mn-lt"/>
          <a:ea typeface="+mn-ea"/>
          <a:cs typeface="+mn-cs"/>
        </a:defRPr>
      </a:lvl5pPr>
      <a:lvl6pPr marL="2278144" algn="l" defTabSz="911253" rtl="0" eaLnBrk="1" latinLnBrk="0" hangingPunct="1">
        <a:defRPr sz="1800" kern="1200">
          <a:solidFill>
            <a:schemeClr val="tx1"/>
          </a:solidFill>
          <a:latin typeface="+mn-lt"/>
          <a:ea typeface="+mn-ea"/>
          <a:cs typeface="+mn-cs"/>
        </a:defRPr>
      </a:lvl6pPr>
      <a:lvl7pPr marL="2733775" algn="l" defTabSz="911253" rtl="0" eaLnBrk="1" latinLnBrk="0" hangingPunct="1">
        <a:defRPr sz="1800" kern="1200">
          <a:solidFill>
            <a:schemeClr val="tx1"/>
          </a:solidFill>
          <a:latin typeface="+mn-lt"/>
          <a:ea typeface="+mn-ea"/>
          <a:cs typeface="+mn-cs"/>
        </a:defRPr>
      </a:lvl7pPr>
      <a:lvl8pPr marL="3189402" algn="l" defTabSz="911253" rtl="0" eaLnBrk="1" latinLnBrk="0" hangingPunct="1">
        <a:defRPr sz="1800" kern="1200">
          <a:solidFill>
            <a:schemeClr val="tx1"/>
          </a:solidFill>
          <a:latin typeface="+mn-lt"/>
          <a:ea typeface="+mn-ea"/>
          <a:cs typeface="+mn-cs"/>
        </a:defRPr>
      </a:lvl8pPr>
      <a:lvl9pPr marL="3645037" algn="l" defTabSz="911253"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s>
            <a:gs pos="100000">
              <a:srgbClr val="DAE4F2"/>
            </a:gs>
          </a:gsLst>
          <a:lin ang="54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138" tIns="45568" rIns="91138" bIns="45568"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35"/>
            <a:ext cx="8229600" cy="4525963"/>
          </a:xfrm>
          <a:prstGeom prst="rect">
            <a:avLst/>
          </a:prstGeom>
          <a:noFill/>
          <a:ln w="9525">
            <a:noFill/>
            <a:miter lim="800000"/>
            <a:headEnd/>
            <a:tailEnd/>
          </a:ln>
        </p:spPr>
        <p:txBody>
          <a:bodyPr vert="horz" wrap="square" lIns="91138" tIns="45568" rIns="91138" bIns="4556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7341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138" tIns="45568" rIns="91138" bIns="45568" numCol="1" anchor="t" anchorCtr="0" compatLnSpc="1">
            <a:prstTxWarp prst="textNoShape">
              <a:avLst/>
            </a:prstTxWarp>
          </a:bodyPr>
          <a:lstStyle>
            <a:lvl1pPr eaLnBrk="0" hangingPunct="0">
              <a:defRPr sz="1400">
                <a:cs typeface="+mn-cs"/>
              </a:defRPr>
            </a:lvl1pPr>
          </a:lstStyle>
          <a:p>
            <a:pPr>
              <a:defRPr/>
            </a:pPr>
            <a:r>
              <a:rPr lang="en-US">
                <a:solidFill>
                  <a:srgbClr val="000000"/>
                </a:solidFill>
              </a:rPr>
              <a:t>2/24/2009</a:t>
            </a:r>
          </a:p>
        </p:txBody>
      </p:sp>
      <p:sp>
        <p:nvSpPr>
          <p:cNvPr id="27341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138" tIns="45568" rIns="91138" bIns="45568" numCol="1" anchor="t" anchorCtr="0" compatLnSpc="1">
            <a:prstTxWarp prst="textNoShape">
              <a:avLst/>
            </a:prstTxWarp>
          </a:bodyPr>
          <a:lstStyle>
            <a:lvl1pPr algn="ctr" eaLnBrk="0" hangingPunct="0">
              <a:defRPr sz="1400">
                <a:cs typeface="+mn-cs"/>
              </a:defRPr>
            </a:lvl1pPr>
          </a:lstStyle>
          <a:p>
            <a:pPr>
              <a:defRPr/>
            </a:pPr>
            <a:endParaRPr lang="en-US">
              <a:solidFill>
                <a:srgbClr val="000000"/>
              </a:solidFill>
            </a:endParaRPr>
          </a:p>
        </p:txBody>
      </p:sp>
      <p:sp>
        <p:nvSpPr>
          <p:cNvPr id="273414" name="Rectangle 6"/>
          <p:cNvSpPr>
            <a:spLocks noGrp="1" noChangeArrowheads="1"/>
          </p:cNvSpPr>
          <p:nvPr>
            <p:ph type="sldNum" sz="quarter" idx="4"/>
          </p:nvPr>
        </p:nvSpPr>
        <p:spPr bwMode="auto">
          <a:xfrm>
            <a:off x="6400801" y="6381750"/>
            <a:ext cx="2133600" cy="476250"/>
          </a:xfrm>
          <a:prstGeom prst="rect">
            <a:avLst/>
          </a:prstGeom>
          <a:noFill/>
          <a:ln w="9525">
            <a:noFill/>
            <a:miter lim="800000"/>
            <a:headEnd/>
            <a:tailEnd/>
          </a:ln>
          <a:effectLst/>
        </p:spPr>
        <p:txBody>
          <a:bodyPr vert="horz" wrap="square" lIns="91138" tIns="45568" rIns="91138" bIns="45568" numCol="1" anchor="t" anchorCtr="0" compatLnSpc="1">
            <a:prstTxWarp prst="textNoShape">
              <a:avLst/>
            </a:prstTxWarp>
          </a:bodyPr>
          <a:lstStyle>
            <a:lvl1pPr algn="r" eaLnBrk="0" hangingPunct="0">
              <a:defRPr sz="1400">
                <a:cs typeface="+mn-cs"/>
              </a:defRPr>
            </a:lvl1pPr>
          </a:lstStyle>
          <a:p>
            <a:pPr>
              <a:defRPr/>
            </a:pPr>
            <a:fld id="{7DDDE737-CF81-4B5A-AC1F-B252A7E8714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117207726"/>
      </p:ext>
    </p:extLst>
  </p:cSld>
  <p:clrMap bg1="lt1" tx1="dk1" bg2="lt2" tx2="dk2" accent1="accent1" accent2="accent2" accent3="accent3" accent4="accent4" accent5="accent5" accent6="accent6" hlink="hlink" folHlink="folHlink"/>
  <p:sldLayoutIdLst>
    <p:sldLayoutId id="2147483813" r:id="rId1"/>
    <p:sldLayoutId id="2147483814" r:id="rId2"/>
    <p:sldLayoutId id="2147483815" r:id="rId3"/>
    <p:sldLayoutId id="2147483816" r:id="rId4"/>
    <p:sldLayoutId id="2147483817" r:id="rId5"/>
    <p:sldLayoutId id="2147483818" r:id="rId6"/>
    <p:sldLayoutId id="2147483819" r:id="rId7"/>
    <p:sldLayoutId id="2147483820" r:id="rId8"/>
    <p:sldLayoutId id="2147483821" r:id="rId9"/>
    <p:sldLayoutId id="2147483822" r:id="rId10"/>
    <p:sldLayoutId id="2147483823" r:id="rId11"/>
  </p:sldLayoutIdLst>
  <p:hf sldNum="0" hdr="0" ftr="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5646" algn="ctr" rtl="0" fontAlgn="base">
        <a:spcBef>
          <a:spcPct val="0"/>
        </a:spcBef>
        <a:spcAft>
          <a:spcPct val="0"/>
        </a:spcAft>
        <a:defRPr sz="4400">
          <a:solidFill>
            <a:schemeClr val="tx2"/>
          </a:solidFill>
          <a:latin typeface="Arial" pitchFamily="34" charset="0"/>
        </a:defRPr>
      </a:lvl6pPr>
      <a:lvl7pPr marL="911294" algn="ctr" rtl="0" fontAlgn="base">
        <a:spcBef>
          <a:spcPct val="0"/>
        </a:spcBef>
        <a:spcAft>
          <a:spcPct val="0"/>
        </a:spcAft>
        <a:defRPr sz="4400">
          <a:solidFill>
            <a:schemeClr val="tx2"/>
          </a:solidFill>
          <a:latin typeface="Arial" pitchFamily="34" charset="0"/>
        </a:defRPr>
      </a:lvl7pPr>
      <a:lvl8pPr marL="1366949" algn="ctr" rtl="0" fontAlgn="base">
        <a:spcBef>
          <a:spcPct val="0"/>
        </a:spcBef>
        <a:spcAft>
          <a:spcPct val="0"/>
        </a:spcAft>
        <a:defRPr sz="4400">
          <a:solidFill>
            <a:schemeClr val="tx2"/>
          </a:solidFill>
          <a:latin typeface="Arial" pitchFamily="34" charset="0"/>
        </a:defRPr>
      </a:lvl8pPr>
      <a:lvl9pPr marL="1822589" algn="ctr" rtl="0" fontAlgn="base">
        <a:spcBef>
          <a:spcPct val="0"/>
        </a:spcBef>
        <a:spcAft>
          <a:spcPct val="0"/>
        </a:spcAft>
        <a:defRPr sz="4400">
          <a:solidFill>
            <a:schemeClr val="tx2"/>
          </a:solidFill>
          <a:latin typeface="Arial" pitchFamily="34" charset="0"/>
        </a:defRPr>
      </a:lvl9pPr>
    </p:titleStyle>
    <p:bodyStyle>
      <a:lvl1pPr marL="341730" indent="-341730" algn="l" rtl="0" eaLnBrk="0" fontAlgn="base" hangingPunct="0">
        <a:spcBef>
          <a:spcPct val="20000"/>
        </a:spcBef>
        <a:spcAft>
          <a:spcPct val="0"/>
        </a:spcAft>
        <a:buChar char="•"/>
        <a:defRPr sz="3200">
          <a:solidFill>
            <a:schemeClr val="tx1"/>
          </a:solidFill>
          <a:latin typeface="+mn-lt"/>
          <a:ea typeface="+mn-ea"/>
          <a:cs typeface="+mn-cs"/>
        </a:defRPr>
      </a:lvl1pPr>
      <a:lvl2pPr marL="740424" indent="-284779" algn="l" rtl="0" eaLnBrk="0" fontAlgn="base" hangingPunct="0">
        <a:spcBef>
          <a:spcPct val="20000"/>
        </a:spcBef>
        <a:spcAft>
          <a:spcPct val="0"/>
        </a:spcAft>
        <a:buChar char="–"/>
        <a:defRPr sz="2800">
          <a:solidFill>
            <a:schemeClr val="tx1"/>
          </a:solidFill>
          <a:latin typeface="+mn-lt"/>
        </a:defRPr>
      </a:lvl2pPr>
      <a:lvl3pPr marL="1139120" indent="-227827" algn="l" rtl="0" eaLnBrk="0" fontAlgn="base" hangingPunct="0">
        <a:spcBef>
          <a:spcPct val="20000"/>
        </a:spcBef>
        <a:spcAft>
          <a:spcPct val="0"/>
        </a:spcAft>
        <a:buChar char="•"/>
        <a:defRPr sz="2400">
          <a:solidFill>
            <a:schemeClr val="tx1"/>
          </a:solidFill>
          <a:latin typeface="+mn-lt"/>
        </a:defRPr>
      </a:lvl3pPr>
      <a:lvl4pPr marL="1594764" indent="-227827" algn="l" rtl="0" eaLnBrk="0" fontAlgn="base" hangingPunct="0">
        <a:spcBef>
          <a:spcPct val="20000"/>
        </a:spcBef>
        <a:spcAft>
          <a:spcPct val="0"/>
        </a:spcAft>
        <a:buChar char="–"/>
        <a:defRPr sz="2000">
          <a:solidFill>
            <a:schemeClr val="tx1"/>
          </a:solidFill>
          <a:latin typeface="+mn-lt"/>
        </a:defRPr>
      </a:lvl4pPr>
      <a:lvl5pPr marL="2050412" indent="-227827" algn="l" rtl="0" eaLnBrk="0" fontAlgn="base" hangingPunct="0">
        <a:spcBef>
          <a:spcPct val="20000"/>
        </a:spcBef>
        <a:spcAft>
          <a:spcPct val="0"/>
        </a:spcAft>
        <a:buChar char="»"/>
        <a:defRPr sz="2000">
          <a:solidFill>
            <a:schemeClr val="tx1"/>
          </a:solidFill>
          <a:latin typeface="+mn-lt"/>
        </a:defRPr>
      </a:lvl5pPr>
      <a:lvl6pPr marL="2506064" indent="-227827" algn="l" rtl="0" fontAlgn="base">
        <a:spcBef>
          <a:spcPct val="20000"/>
        </a:spcBef>
        <a:spcAft>
          <a:spcPct val="0"/>
        </a:spcAft>
        <a:buChar char="»"/>
        <a:defRPr sz="2000">
          <a:solidFill>
            <a:schemeClr val="tx1"/>
          </a:solidFill>
          <a:latin typeface="+mn-lt"/>
        </a:defRPr>
      </a:lvl6pPr>
      <a:lvl7pPr marL="2961710" indent="-227827" algn="l" rtl="0" fontAlgn="base">
        <a:spcBef>
          <a:spcPct val="20000"/>
        </a:spcBef>
        <a:spcAft>
          <a:spcPct val="0"/>
        </a:spcAft>
        <a:buChar char="»"/>
        <a:defRPr sz="2000">
          <a:solidFill>
            <a:schemeClr val="tx1"/>
          </a:solidFill>
          <a:latin typeface="+mn-lt"/>
        </a:defRPr>
      </a:lvl7pPr>
      <a:lvl8pPr marL="3417355" indent="-227827" algn="l" rtl="0" fontAlgn="base">
        <a:spcBef>
          <a:spcPct val="20000"/>
        </a:spcBef>
        <a:spcAft>
          <a:spcPct val="0"/>
        </a:spcAft>
        <a:buChar char="»"/>
        <a:defRPr sz="2000">
          <a:solidFill>
            <a:schemeClr val="tx1"/>
          </a:solidFill>
          <a:latin typeface="+mn-lt"/>
        </a:defRPr>
      </a:lvl8pPr>
      <a:lvl9pPr marL="3873000" indent="-227827" algn="l" rtl="0" fontAlgn="base">
        <a:spcBef>
          <a:spcPct val="20000"/>
        </a:spcBef>
        <a:spcAft>
          <a:spcPct val="0"/>
        </a:spcAft>
        <a:buChar char="»"/>
        <a:defRPr sz="2000">
          <a:solidFill>
            <a:schemeClr val="tx1"/>
          </a:solidFill>
          <a:latin typeface="+mn-lt"/>
        </a:defRPr>
      </a:lvl9pPr>
    </p:bodyStyle>
    <p:otherStyle>
      <a:defPPr>
        <a:defRPr lang="en-US"/>
      </a:defPPr>
      <a:lvl1pPr marL="0" algn="l" defTabSz="911294" rtl="0" eaLnBrk="1" latinLnBrk="0" hangingPunct="1">
        <a:defRPr sz="1800" kern="1200">
          <a:solidFill>
            <a:schemeClr val="tx1"/>
          </a:solidFill>
          <a:latin typeface="+mn-lt"/>
          <a:ea typeface="+mn-ea"/>
          <a:cs typeface="+mn-cs"/>
        </a:defRPr>
      </a:lvl1pPr>
      <a:lvl2pPr marL="455646" algn="l" defTabSz="911294" rtl="0" eaLnBrk="1" latinLnBrk="0" hangingPunct="1">
        <a:defRPr sz="1800" kern="1200">
          <a:solidFill>
            <a:schemeClr val="tx1"/>
          </a:solidFill>
          <a:latin typeface="+mn-lt"/>
          <a:ea typeface="+mn-ea"/>
          <a:cs typeface="+mn-cs"/>
        </a:defRPr>
      </a:lvl2pPr>
      <a:lvl3pPr marL="911294" algn="l" defTabSz="911294" rtl="0" eaLnBrk="1" latinLnBrk="0" hangingPunct="1">
        <a:defRPr sz="1800" kern="1200">
          <a:solidFill>
            <a:schemeClr val="tx1"/>
          </a:solidFill>
          <a:latin typeface="+mn-lt"/>
          <a:ea typeface="+mn-ea"/>
          <a:cs typeface="+mn-cs"/>
        </a:defRPr>
      </a:lvl3pPr>
      <a:lvl4pPr marL="1366949" algn="l" defTabSz="911294" rtl="0" eaLnBrk="1" latinLnBrk="0" hangingPunct="1">
        <a:defRPr sz="1800" kern="1200">
          <a:solidFill>
            <a:schemeClr val="tx1"/>
          </a:solidFill>
          <a:latin typeface="+mn-lt"/>
          <a:ea typeface="+mn-ea"/>
          <a:cs typeface="+mn-cs"/>
        </a:defRPr>
      </a:lvl4pPr>
      <a:lvl5pPr marL="1822589" algn="l" defTabSz="911294" rtl="0" eaLnBrk="1" latinLnBrk="0" hangingPunct="1">
        <a:defRPr sz="1800" kern="1200">
          <a:solidFill>
            <a:schemeClr val="tx1"/>
          </a:solidFill>
          <a:latin typeface="+mn-lt"/>
          <a:ea typeface="+mn-ea"/>
          <a:cs typeface="+mn-cs"/>
        </a:defRPr>
      </a:lvl5pPr>
      <a:lvl6pPr marL="2278233" algn="l" defTabSz="911294" rtl="0" eaLnBrk="1" latinLnBrk="0" hangingPunct="1">
        <a:defRPr sz="1800" kern="1200">
          <a:solidFill>
            <a:schemeClr val="tx1"/>
          </a:solidFill>
          <a:latin typeface="+mn-lt"/>
          <a:ea typeface="+mn-ea"/>
          <a:cs typeface="+mn-cs"/>
        </a:defRPr>
      </a:lvl6pPr>
      <a:lvl7pPr marL="2733885" algn="l" defTabSz="911294" rtl="0" eaLnBrk="1" latinLnBrk="0" hangingPunct="1">
        <a:defRPr sz="1800" kern="1200">
          <a:solidFill>
            <a:schemeClr val="tx1"/>
          </a:solidFill>
          <a:latin typeface="+mn-lt"/>
          <a:ea typeface="+mn-ea"/>
          <a:cs typeface="+mn-cs"/>
        </a:defRPr>
      </a:lvl7pPr>
      <a:lvl8pPr marL="3189531" algn="l" defTabSz="911294" rtl="0" eaLnBrk="1" latinLnBrk="0" hangingPunct="1">
        <a:defRPr sz="1800" kern="1200">
          <a:solidFill>
            <a:schemeClr val="tx1"/>
          </a:solidFill>
          <a:latin typeface="+mn-lt"/>
          <a:ea typeface="+mn-ea"/>
          <a:cs typeface="+mn-cs"/>
        </a:defRPr>
      </a:lvl8pPr>
      <a:lvl9pPr marL="3645182" algn="l" defTabSz="911294"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9439" y="228611"/>
            <a:ext cx="8363938" cy="7478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9468" y="1447800"/>
            <a:ext cx="8363937"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7071145"/>
      </p:ext>
    </p:extLst>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 id="2147483836" r:id="rId12"/>
    <p:sldLayoutId id="2147483837" r:id="rId13"/>
    <p:sldLayoutId id="2147483838" r:id="rId14"/>
    <p:sldLayoutId id="2147483839" r:id="rId15"/>
    <p:sldLayoutId id="2147483840" r:id="rId16"/>
    <p:sldLayoutId id="2147483841" r:id="rId17"/>
    <p:sldLayoutId id="2147483842" r:id="rId18"/>
    <p:sldLayoutId id="2147483844" r:id="rId19"/>
  </p:sldLayoutIdLst>
  <p:transition>
    <p:fade/>
  </p:transition>
  <p:timing>
    <p:tnLst>
      <p:par>
        <p:cTn id="1" dur="indefinite" restart="never" nodeType="tmRoot"/>
      </p:par>
    </p:tnLst>
  </p:timing>
  <p:txStyles>
    <p:titleStyle>
      <a:lvl1pPr algn="l" defTabSz="911253" rtl="0" eaLnBrk="1" latinLnBrk="0" hangingPunct="1">
        <a:lnSpc>
          <a:spcPct val="90000"/>
        </a:lnSpc>
        <a:spcBef>
          <a:spcPct val="0"/>
        </a:spcBef>
        <a:buNone/>
        <a:defRPr lang="en-US" sz="54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58807" indent="-458807" algn="l" defTabSz="91125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2752" indent="-393944" algn="l" defTabSz="91125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4613" indent="-401875" algn="l" defTabSz="91125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599512" indent="-344894" algn="l" defTabSz="91125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34924" indent="-335407" algn="l" defTabSz="91125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05966" indent="-227818" algn="l" defTabSz="91125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1591" indent="-227818" algn="l" defTabSz="91125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17215" indent="-227818" algn="l" defTabSz="91125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72846" indent="-227818" algn="l" defTabSz="91125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1253" rtl="0" eaLnBrk="1" latinLnBrk="0" hangingPunct="1">
        <a:defRPr sz="1800" kern="1200">
          <a:solidFill>
            <a:schemeClr val="tx1"/>
          </a:solidFill>
          <a:latin typeface="+mn-lt"/>
          <a:ea typeface="+mn-ea"/>
          <a:cs typeface="+mn-cs"/>
        </a:defRPr>
      </a:lvl1pPr>
      <a:lvl2pPr marL="455632" algn="l" defTabSz="911253" rtl="0" eaLnBrk="1" latinLnBrk="0" hangingPunct="1">
        <a:defRPr sz="1800" kern="1200">
          <a:solidFill>
            <a:schemeClr val="tx1"/>
          </a:solidFill>
          <a:latin typeface="+mn-lt"/>
          <a:ea typeface="+mn-ea"/>
          <a:cs typeface="+mn-cs"/>
        </a:defRPr>
      </a:lvl2pPr>
      <a:lvl3pPr marL="911253" algn="l" defTabSz="911253" rtl="0" eaLnBrk="1" latinLnBrk="0" hangingPunct="1">
        <a:defRPr sz="1800" kern="1200">
          <a:solidFill>
            <a:schemeClr val="tx1"/>
          </a:solidFill>
          <a:latin typeface="+mn-lt"/>
          <a:ea typeface="+mn-ea"/>
          <a:cs typeface="+mn-cs"/>
        </a:defRPr>
      </a:lvl3pPr>
      <a:lvl4pPr marL="1366893" algn="l" defTabSz="911253" rtl="0" eaLnBrk="1" latinLnBrk="0" hangingPunct="1">
        <a:defRPr sz="1800" kern="1200">
          <a:solidFill>
            <a:schemeClr val="tx1"/>
          </a:solidFill>
          <a:latin typeface="+mn-lt"/>
          <a:ea typeface="+mn-ea"/>
          <a:cs typeface="+mn-cs"/>
        </a:defRPr>
      </a:lvl4pPr>
      <a:lvl5pPr marL="1822515" algn="l" defTabSz="911253" rtl="0" eaLnBrk="1" latinLnBrk="0" hangingPunct="1">
        <a:defRPr sz="1800" kern="1200">
          <a:solidFill>
            <a:schemeClr val="tx1"/>
          </a:solidFill>
          <a:latin typeface="+mn-lt"/>
          <a:ea typeface="+mn-ea"/>
          <a:cs typeface="+mn-cs"/>
        </a:defRPr>
      </a:lvl5pPr>
      <a:lvl6pPr marL="2278144" algn="l" defTabSz="911253" rtl="0" eaLnBrk="1" latinLnBrk="0" hangingPunct="1">
        <a:defRPr sz="1800" kern="1200">
          <a:solidFill>
            <a:schemeClr val="tx1"/>
          </a:solidFill>
          <a:latin typeface="+mn-lt"/>
          <a:ea typeface="+mn-ea"/>
          <a:cs typeface="+mn-cs"/>
        </a:defRPr>
      </a:lvl6pPr>
      <a:lvl7pPr marL="2733775" algn="l" defTabSz="911253" rtl="0" eaLnBrk="1" latinLnBrk="0" hangingPunct="1">
        <a:defRPr sz="1800" kern="1200">
          <a:solidFill>
            <a:schemeClr val="tx1"/>
          </a:solidFill>
          <a:latin typeface="+mn-lt"/>
          <a:ea typeface="+mn-ea"/>
          <a:cs typeface="+mn-cs"/>
        </a:defRPr>
      </a:lvl7pPr>
      <a:lvl8pPr marL="3189402" algn="l" defTabSz="911253" rtl="0" eaLnBrk="1" latinLnBrk="0" hangingPunct="1">
        <a:defRPr sz="1800" kern="1200">
          <a:solidFill>
            <a:schemeClr val="tx1"/>
          </a:solidFill>
          <a:latin typeface="+mn-lt"/>
          <a:ea typeface="+mn-ea"/>
          <a:cs typeface="+mn-cs"/>
        </a:defRPr>
      </a:lvl8pPr>
      <a:lvl9pPr marL="3645037" algn="l" defTabSz="911253"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lt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9439" y="228613"/>
            <a:ext cx="8363938" cy="7478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390627" y="1447813"/>
            <a:ext cx="8366320" cy="1988237"/>
          </a:xfrm>
          <a:prstGeom prst="rect">
            <a:avLst/>
          </a:prstGeom>
        </p:spPr>
        <p:txBody>
          <a:bodyPr vert="horz"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232886"/>
      </p:ext>
    </p:extLst>
  </p:cSld>
  <p:clrMap bg1="dk1" tx1="lt1" bg2="dk2" tx2="lt2" accent1="accent1" accent2="accent2" accent3="accent3" accent4="accent4" accent5="accent5" accent6="accent6" hlink="hlink" folHlink="folHlink"/>
  <p:sldLayoutIdLst>
    <p:sldLayoutId id="2147483846" r:id="rId1"/>
    <p:sldLayoutId id="2147483847" r:id="rId2"/>
    <p:sldLayoutId id="2147483848" r:id="rId3"/>
    <p:sldLayoutId id="2147483849" r:id="rId4"/>
    <p:sldLayoutId id="2147483850" r:id="rId5"/>
    <p:sldLayoutId id="2147483851" r:id="rId6"/>
    <p:sldLayoutId id="2147483852" r:id="rId7"/>
    <p:sldLayoutId id="2147483853" r:id="rId8"/>
    <p:sldLayoutId id="2147483854" r:id="rId9"/>
    <p:sldLayoutId id="2147483855" r:id="rId10"/>
    <p:sldLayoutId id="2147483856" r:id="rId11"/>
    <p:sldLayoutId id="2147483857" r:id="rId12"/>
  </p:sldLayoutIdLst>
  <p:transition>
    <p:fade/>
  </p:transition>
  <p:timing>
    <p:tnLst>
      <p:par>
        <p:cTn id="1" dur="indefinite" restart="never" nodeType="tmRoot"/>
      </p:par>
    </p:tnLst>
  </p:timing>
  <p:txStyles>
    <p:titleStyle>
      <a:lvl1pPr algn="l" defTabSz="911253" rtl="0" eaLnBrk="1" latinLnBrk="0" hangingPunct="1">
        <a:lnSpc>
          <a:spcPct val="90000"/>
        </a:lnSpc>
        <a:spcBef>
          <a:spcPct val="0"/>
        </a:spcBef>
        <a:buNone/>
        <a:defRPr lang="en-US" sz="5400" b="0" kern="1200" cap="none" spc="-100" baseline="0" dirty="0" smtClean="0">
          <a:ln w="3175">
            <a:noFill/>
          </a:ln>
          <a:gradFill>
            <a:gsLst>
              <a:gs pos="1250">
                <a:schemeClr val="tx1"/>
              </a:gs>
              <a:gs pos="100000">
                <a:schemeClr val="tx1"/>
              </a:gs>
            </a:gsLst>
            <a:lin ang="5400000" scaled="0"/>
          </a:gradFill>
          <a:effectLst/>
          <a:latin typeface="+mj-lt"/>
          <a:ea typeface="+mn-ea"/>
          <a:cs typeface="Arial" charset="0"/>
        </a:defRPr>
      </a:lvl1pPr>
    </p:titleStyle>
    <p:bodyStyle>
      <a:lvl1pPr marL="338573" marR="0" indent="-338573" algn="l" defTabSz="911253" rtl="0" eaLnBrk="1" fontAlgn="auto" latinLnBrk="0" hangingPunct="1">
        <a:lnSpc>
          <a:spcPct val="90000"/>
        </a:lnSpc>
        <a:spcBef>
          <a:spcPct val="20000"/>
        </a:spcBef>
        <a:spcAft>
          <a:spcPts val="0"/>
        </a:spcAft>
        <a:buClrTx/>
        <a:buSzPct val="90000"/>
        <a:buFont typeface="Arial" pitchFamily="34" charset="0"/>
        <a:buChar char="•"/>
        <a:tabLst/>
        <a:defRPr sz="3600" kern="1200" spc="-70" baseline="0">
          <a:gradFill>
            <a:gsLst>
              <a:gs pos="1250">
                <a:schemeClr val="tx1"/>
              </a:gs>
              <a:gs pos="100000">
                <a:schemeClr val="tx1"/>
              </a:gs>
            </a:gsLst>
            <a:lin ang="5400000" scaled="0"/>
          </a:gradFill>
          <a:latin typeface="+mj-lt"/>
          <a:ea typeface="+mn-ea"/>
          <a:cs typeface="+mn-cs"/>
        </a:defRPr>
      </a:lvl1pPr>
      <a:lvl2pPr marL="571143" marR="0" indent="-232571" algn="l" defTabSz="91125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5816" marR="0" indent="-224658" algn="l" defTabSz="911253" rtl="0" eaLnBrk="1" fontAlgn="auto" latinLnBrk="0" hangingPunct="1">
        <a:lnSpc>
          <a:spcPct val="90000"/>
        </a:lnSpc>
        <a:spcBef>
          <a:spcPct val="20000"/>
        </a:spcBef>
        <a:spcAft>
          <a:spcPts val="0"/>
        </a:spcAft>
        <a:buClrTx/>
        <a:buSzPct val="90000"/>
        <a:buFont typeface="Wingdings" pitchFamily="2" charset="2"/>
        <a:buChar char=""/>
        <a:tabLst>
          <a:tab pos="795816" algn="l"/>
        </a:tabLst>
        <a:defRPr sz="2400" kern="1200" spc="0" baseline="0">
          <a:gradFill>
            <a:gsLst>
              <a:gs pos="1250">
                <a:schemeClr val="tx1"/>
              </a:gs>
              <a:gs pos="100000">
                <a:schemeClr val="tx1"/>
              </a:gs>
            </a:gsLst>
            <a:lin ang="5400000" scaled="0"/>
          </a:gradFill>
          <a:latin typeface="+mn-lt"/>
          <a:ea typeface="+mn-ea"/>
          <a:cs typeface="+mn-cs"/>
        </a:defRPr>
      </a:lvl3pPr>
      <a:lvl4pPr marL="1026792" marR="0" indent="-230990" algn="l" defTabSz="91125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1456" marR="0" indent="-224658" algn="l" defTabSz="911253" rtl="0" eaLnBrk="1" fontAlgn="auto" latinLnBrk="0" hangingPunct="1">
        <a:lnSpc>
          <a:spcPct val="90000"/>
        </a:lnSpc>
        <a:spcBef>
          <a:spcPct val="20000"/>
        </a:spcBef>
        <a:spcAft>
          <a:spcPts val="0"/>
        </a:spcAft>
        <a:buClrTx/>
        <a:buSzPct val="90000"/>
        <a:buFont typeface="Wingdings" pitchFamily="2" charset="2"/>
        <a:buChar char=""/>
        <a:tabLst>
          <a:tab pos="1251456" algn="l"/>
        </a:tabLst>
        <a:defRPr sz="2000" kern="1200" spc="0" baseline="0">
          <a:gradFill>
            <a:gsLst>
              <a:gs pos="1250">
                <a:schemeClr val="tx1"/>
              </a:gs>
              <a:gs pos="100000">
                <a:schemeClr val="tx1"/>
              </a:gs>
            </a:gsLst>
            <a:lin ang="5400000" scaled="0"/>
          </a:gradFill>
          <a:latin typeface="+mn-lt"/>
          <a:ea typeface="+mn-ea"/>
          <a:cs typeface="+mn-cs"/>
        </a:defRPr>
      </a:lvl5pPr>
      <a:lvl6pPr marL="2505966" indent="-227818" algn="l" defTabSz="91125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1591" indent="-227818" algn="l" defTabSz="91125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17215" indent="-227818" algn="l" defTabSz="91125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72846" indent="-227818" algn="l" defTabSz="91125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1253" rtl="0" eaLnBrk="1" latinLnBrk="0" hangingPunct="1">
        <a:defRPr sz="1800" kern="1200">
          <a:solidFill>
            <a:schemeClr val="tx1"/>
          </a:solidFill>
          <a:latin typeface="+mn-lt"/>
          <a:ea typeface="+mn-ea"/>
          <a:cs typeface="+mn-cs"/>
        </a:defRPr>
      </a:lvl1pPr>
      <a:lvl2pPr marL="455632" algn="l" defTabSz="911253" rtl="0" eaLnBrk="1" latinLnBrk="0" hangingPunct="1">
        <a:defRPr sz="1800" kern="1200">
          <a:solidFill>
            <a:schemeClr val="tx1"/>
          </a:solidFill>
          <a:latin typeface="+mn-lt"/>
          <a:ea typeface="+mn-ea"/>
          <a:cs typeface="+mn-cs"/>
        </a:defRPr>
      </a:lvl2pPr>
      <a:lvl3pPr marL="911253" algn="l" defTabSz="911253" rtl="0" eaLnBrk="1" latinLnBrk="0" hangingPunct="1">
        <a:defRPr sz="1800" kern="1200">
          <a:solidFill>
            <a:schemeClr val="tx1"/>
          </a:solidFill>
          <a:latin typeface="+mn-lt"/>
          <a:ea typeface="+mn-ea"/>
          <a:cs typeface="+mn-cs"/>
        </a:defRPr>
      </a:lvl3pPr>
      <a:lvl4pPr marL="1366893" algn="l" defTabSz="911253" rtl="0" eaLnBrk="1" latinLnBrk="0" hangingPunct="1">
        <a:defRPr sz="1800" kern="1200">
          <a:solidFill>
            <a:schemeClr val="tx1"/>
          </a:solidFill>
          <a:latin typeface="+mn-lt"/>
          <a:ea typeface="+mn-ea"/>
          <a:cs typeface="+mn-cs"/>
        </a:defRPr>
      </a:lvl4pPr>
      <a:lvl5pPr marL="1822515" algn="l" defTabSz="911253" rtl="0" eaLnBrk="1" latinLnBrk="0" hangingPunct="1">
        <a:defRPr sz="1800" kern="1200">
          <a:solidFill>
            <a:schemeClr val="tx1"/>
          </a:solidFill>
          <a:latin typeface="+mn-lt"/>
          <a:ea typeface="+mn-ea"/>
          <a:cs typeface="+mn-cs"/>
        </a:defRPr>
      </a:lvl5pPr>
      <a:lvl6pPr marL="2278144" algn="l" defTabSz="911253" rtl="0" eaLnBrk="1" latinLnBrk="0" hangingPunct="1">
        <a:defRPr sz="1800" kern="1200">
          <a:solidFill>
            <a:schemeClr val="tx1"/>
          </a:solidFill>
          <a:latin typeface="+mn-lt"/>
          <a:ea typeface="+mn-ea"/>
          <a:cs typeface="+mn-cs"/>
        </a:defRPr>
      </a:lvl6pPr>
      <a:lvl7pPr marL="2733775" algn="l" defTabSz="911253" rtl="0" eaLnBrk="1" latinLnBrk="0" hangingPunct="1">
        <a:defRPr sz="1800" kern="1200">
          <a:solidFill>
            <a:schemeClr val="tx1"/>
          </a:solidFill>
          <a:latin typeface="+mn-lt"/>
          <a:ea typeface="+mn-ea"/>
          <a:cs typeface="+mn-cs"/>
        </a:defRPr>
      </a:lvl7pPr>
      <a:lvl8pPr marL="3189402" algn="l" defTabSz="911253" rtl="0" eaLnBrk="1" latinLnBrk="0" hangingPunct="1">
        <a:defRPr sz="1800" kern="1200">
          <a:solidFill>
            <a:schemeClr val="tx1"/>
          </a:solidFill>
          <a:latin typeface="+mn-lt"/>
          <a:ea typeface="+mn-ea"/>
          <a:cs typeface="+mn-cs"/>
        </a:defRPr>
      </a:lvl8pPr>
      <a:lvl9pPr marL="3645037" algn="l" defTabSz="911253"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9439" y="228631"/>
            <a:ext cx="8363938" cy="76174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4" name="Text Placeholder 3"/>
          <p:cNvSpPr>
            <a:spLocks noGrp="1"/>
          </p:cNvSpPr>
          <p:nvPr>
            <p:ph type="body" idx="1"/>
          </p:nvPr>
        </p:nvSpPr>
        <p:spPr>
          <a:xfrm>
            <a:off x="390627" y="1447816"/>
            <a:ext cx="8366320" cy="1988237"/>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75451392"/>
      </p:ext>
    </p:extLst>
  </p:cSld>
  <p:clrMap bg1="dk1" tx1="lt1" bg2="dk2" tx2="lt2" accent1="accent1" accent2="accent2" accent3="accent3" accent4="accent4" accent5="accent5" accent6="accent6" hlink="hlink" folHlink="folHlink"/>
  <p:sldLayoutIdLst>
    <p:sldLayoutId id="2147483862" r:id="rId1"/>
    <p:sldLayoutId id="2147483863" r:id="rId2"/>
    <p:sldLayoutId id="2147483864" r:id="rId3"/>
    <p:sldLayoutId id="2147483865" r:id="rId4"/>
    <p:sldLayoutId id="2147483866" r:id="rId5"/>
    <p:sldLayoutId id="2147483867" r:id="rId6"/>
    <p:sldLayoutId id="2147483868" r:id="rId7"/>
    <p:sldLayoutId id="2147483869" r:id="rId8"/>
    <p:sldLayoutId id="2147483870" r:id="rId9"/>
    <p:sldLayoutId id="2147483871" r:id="rId10"/>
    <p:sldLayoutId id="2147483872" r:id="rId11"/>
    <p:sldLayoutId id="2147483873" r:id="rId12"/>
    <p:sldLayoutId id="2147483874" r:id="rId13"/>
    <p:sldLayoutId id="2147483875" r:id="rId14"/>
    <p:sldLayoutId id="2147483876" r:id="rId15"/>
    <p:sldLayoutId id="2147483877" r:id="rId16"/>
    <p:sldLayoutId id="2147483878" r:id="rId17"/>
    <p:sldLayoutId id="2147483879" r:id="rId18"/>
    <p:sldLayoutId id="2147483880" r:id="rId19"/>
    <p:sldLayoutId id="2147483881" r:id="rId20"/>
    <p:sldLayoutId id="2147483882" r:id="rId21"/>
    <p:sldLayoutId id="2147483883" r:id="rId22"/>
    <p:sldLayoutId id="2147483884" r:id="rId23"/>
    <p:sldLayoutId id="2147483885" r:id="rId24"/>
  </p:sldLayoutIdLst>
  <p:transition>
    <p:fade/>
  </p:transition>
  <p:timing>
    <p:tnLst>
      <p:par>
        <p:cTn id="1" dur="indefinite" restart="never" nodeType="tmRoot"/>
      </p:par>
    </p:tnLst>
  </p:timing>
  <p:txStyles>
    <p:titleStyle>
      <a:lvl1pPr algn="l" defTabSz="911183" rtl="0" eaLnBrk="1" latinLnBrk="0" hangingPunct="1">
        <a:lnSpc>
          <a:spcPct val="90000"/>
        </a:lnSpc>
        <a:spcBef>
          <a:spcPct val="0"/>
        </a:spcBef>
        <a:buNone/>
        <a:defRPr lang="en-US" sz="5500" b="0" kern="1200" cap="none" spc="-100" baseline="0" dirty="0" smtClean="0">
          <a:ln w="3175">
            <a:noFill/>
          </a:ln>
          <a:gradFill>
            <a:gsLst>
              <a:gs pos="1250">
                <a:schemeClr val="tx1"/>
              </a:gs>
              <a:gs pos="100000">
                <a:schemeClr val="tx1"/>
              </a:gs>
            </a:gsLst>
            <a:lin ang="5400000" scaled="0"/>
          </a:gradFill>
          <a:effectLst/>
          <a:latin typeface="+mj-lt"/>
          <a:ea typeface="+mn-ea"/>
          <a:cs typeface="Arial" charset="0"/>
        </a:defRPr>
      </a:lvl1pPr>
    </p:titleStyle>
    <p:bodyStyle>
      <a:lvl1pPr marL="338545" marR="0" indent="-338545" algn="l" defTabSz="911183" rtl="0" eaLnBrk="1" fontAlgn="auto" latinLnBrk="0" hangingPunct="1">
        <a:lnSpc>
          <a:spcPct val="90000"/>
        </a:lnSpc>
        <a:spcBef>
          <a:spcPct val="20000"/>
        </a:spcBef>
        <a:spcAft>
          <a:spcPts val="0"/>
        </a:spcAft>
        <a:buClrTx/>
        <a:buSzPct val="90000"/>
        <a:buFont typeface="Arial" pitchFamily="34" charset="0"/>
        <a:buChar char="•"/>
        <a:tabLst/>
        <a:defRPr sz="3600" kern="1200" spc="-71" baseline="0">
          <a:gradFill>
            <a:gsLst>
              <a:gs pos="1250">
                <a:schemeClr val="tx1"/>
              </a:gs>
              <a:gs pos="100000">
                <a:schemeClr val="tx1"/>
              </a:gs>
            </a:gsLst>
            <a:lin ang="5400000" scaled="0"/>
          </a:gradFill>
          <a:latin typeface="+mj-lt"/>
          <a:ea typeface="+mn-ea"/>
          <a:cs typeface="+mn-cs"/>
        </a:defRPr>
      </a:lvl1pPr>
      <a:lvl2pPr marL="571096" marR="0" indent="-232554" algn="l" defTabSz="91118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5755" marR="0" indent="-224638" algn="l" defTabSz="911183" rtl="0" eaLnBrk="1" fontAlgn="auto" latinLnBrk="0" hangingPunct="1">
        <a:lnSpc>
          <a:spcPct val="90000"/>
        </a:lnSpc>
        <a:spcBef>
          <a:spcPct val="20000"/>
        </a:spcBef>
        <a:spcAft>
          <a:spcPts val="0"/>
        </a:spcAft>
        <a:buClrTx/>
        <a:buSzPct val="90000"/>
        <a:buFont typeface="Wingdings" pitchFamily="2" charset="2"/>
        <a:buChar char=""/>
        <a:tabLst>
          <a:tab pos="795755" algn="l"/>
        </a:tabLst>
        <a:defRPr sz="2400" kern="1200" spc="0" baseline="0">
          <a:gradFill>
            <a:gsLst>
              <a:gs pos="1250">
                <a:schemeClr val="tx1"/>
              </a:gs>
              <a:gs pos="100000">
                <a:schemeClr val="tx1"/>
              </a:gs>
            </a:gsLst>
            <a:lin ang="5400000" scaled="0"/>
          </a:gradFill>
          <a:latin typeface="+mn-lt"/>
          <a:ea typeface="+mn-ea"/>
          <a:cs typeface="+mn-cs"/>
        </a:defRPr>
      </a:lvl3pPr>
      <a:lvl4pPr marL="1026705" marR="0" indent="-230970" algn="l" defTabSz="91118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1351" marR="0" indent="-224638" algn="l" defTabSz="911183" rtl="0" eaLnBrk="1" fontAlgn="auto" latinLnBrk="0" hangingPunct="1">
        <a:lnSpc>
          <a:spcPct val="90000"/>
        </a:lnSpc>
        <a:spcBef>
          <a:spcPct val="20000"/>
        </a:spcBef>
        <a:spcAft>
          <a:spcPts val="0"/>
        </a:spcAft>
        <a:buClrTx/>
        <a:buSzPct val="90000"/>
        <a:buFont typeface="Wingdings" pitchFamily="2" charset="2"/>
        <a:buChar char=""/>
        <a:tabLst>
          <a:tab pos="1251351" algn="l"/>
        </a:tabLst>
        <a:defRPr sz="2000" kern="1200" spc="0" baseline="0">
          <a:gradFill>
            <a:gsLst>
              <a:gs pos="1250">
                <a:schemeClr val="tx1"/>
              </a:gs>
              <a:gs pos="100000">
                <a:schemeClr val="tx1"/>
              </a:gs>
            </a:gsLst>
            <a:lin ang="5400000" scaled="0"/>
          </a:gradFill>
          <a:latin typeface="+mn-lt"/>
          <a:ea typeface="+mn-ea"/>
          <a:cs typeface="+mn-cs"/>
        </a:defRPr>
      </a:lvl5pPr>
      <a:lvl6pPr marL="2505756" indent="-227799" algn="l" defTabSz="91118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1346" indent="-227799" algn="l" defTabSz="91118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16930" indent="-227799" algn="l" defTabSz="91118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72524" indent="-227799" algn="l" defTabSz="91118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1183" rtl="0" eaLnBrk="1" latinLnBrk="0" hangingPunct="1">
        <a:defRPr sz="1900" kern="1200">
          <a:solidFill>
            <a:schemeClr val="tx1"/>
          </a:solidFill>
          <a:latin typeface="+mn-lt"/>
          <a:ea typeface="+mn-ea"/>
          <a:cs typeface="+mn-cs"/>
        </a:defRPr>
      </a:lvl1pPr>
      <a:lvl2pPr marL="455591" algn="l" defTabSz="911183" rtl="0" eaLnBrk="1" latinLnBrk="0" hangingPunct="1">
        <a:defRPr sz="1900" kern="1200">
          <a:solidFill>
            <a:schemeClr val="tx1"/>
          </a:solidFill>
          <a:latin typeface="+mn-lt"/>
          <a:ea typeface="+mn-ea"/>
          <a:cs typeface="+mn-cs"/>
        </a:defRPr>
      </a:lvl2pPr>
      <a:lvl3pPr marL="911183" algn="l" defTabSz="911183" rtl="0" eaLnBrk="1" latinLnBrk="0" hangingPunct="1">
        <a:defRPr sz="1900" kern="1200">
          <a:solidFill>
            <a:schemeClr val="tx1"/>
          </a:solidFill>
          <a:latin typeface="+mn-lt"/>
          <a:ea typeface="+mn-ea"/>
          <a:cs typeface="+mn-cs"/>
        </a:defRPr>
      </a:lvl3pPr>
      <a:lvl4pPr marL="1366781" algn="l" defTabSz="911183" rtl="0" eaLnBrk="1" latinLnBrk="0" hangingPunct="1">
        <a:defRPr sz="1900" kern="1200">
          <a:solidFill>
            <a:schemeClr val="tx1"/>
          </a:solidFill>
          <a:latin typeface="+mn-lt"/>
          <a:ea typeface="+mn-ea"/>
          <a:cs typeface="+mn-cs"/>
        </a:defRPr>
      </a:lvl4pPr>
      <a:lvl5pPr marL="1822364" algn="l" defTabSz="911183" rtl="0" eaLnBrk="1" latinLnBrk="0" hangingPunct="1">
        <a:defRPr sz="1900" kern="1200">
          <a:solidFill>
            <a:schemeClr val="tx1"/>
          </a:solidFill>
          <a:latin typeface="+mn-lt"/>
          <a:ea typeface="+mn-ea"/>
          <a:cs typeface="+mn-cs"/>
        </a:defRPr>
      </a:lvl5pPr>
      <a:lvl6pPr marL="2277949" algn="l" defTabSz="911183" rtl="0" eaLnBrk="1" latinLnBrk="0" hangingPunct="1">
        <a:defRPr sz="1900" kern="1200">
          <a:solidFill>
            <a:schemeClr val="tx1"/>
          </a:solidFill>
          <a:latin typeface="+mn-lt"/>
          <a:ea typeface="+mn-ea"/>
          <a:cs typeface="+mn-cs"/>
        </a:defRPr>
      </a:lvl6pPr>
      <a:lvl7pPr marL="2733550" algn="l" defTabSz="911183" rtl="0" eaLnBrk="1" latinLnBrk="0" hangingPunct="1">
        <a:defRPr sz="1900" kern="1200">
          <a:solidFill>
            <a:schemeClr val="tx1"/>
          </a:solidFill>
          <a:latin typeface="+mn-lt"/>
          <a:ea typeface="+mn-ea"/>
          <a:cs typeface="+mn-cs"/>
        </a:defRPr>
      </a:lvl7pPr>
      <a:lvl8pPr marL="3189136" algn="l" defTabSz="911183" rtl="0" eaLnBrk="1" latinLnBrk="0" hangingPunct="1">
        <a:defRPr sz="1900" kern="1200">
          <a:solidFill>
            <a:schemeClr val="tx1"/>
          </a:solidFill>
          <a:latin typeface="+mn-lt"/>
          <a:ea typeface="+mn-ea"/>
          <a:cs typeface="+mn-cs"/>
        </a:defRPr>
      </a:lvl8pPr>
      <a:lvl9pPr marL="3644729" algn="l" defTabSz="911183" rtl="0" eaLnBrk="1" latinLnBrk="0" hangingPunct="1">
        <a:defRPr sz="19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9439" y="228617"/>
            <a:ext cx="8363938" cy="7478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4" name="Text Placeholder 3"/>
          <p:cNvSpPr>
            <a:spLocks noGrp="1"/>
          </p:cNvSpPr>
          <p:nvPr>
            <p:ph type="body" idx="1"/>
          </p:nvPr>
        </p:nvSpPr>
        <p:spPr>
          <a:xfrm>
            <a:off x="390627" y="1447817"/>
            <a:ext cx="8366320" cy="1988237"/>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30020641"/>
      </p:ext>
    </p:extLst>
  </p:cSld>
  <p:clrMap bg1="lt1" tx1="dk1" bg2="lt2" tx2="dk2" accent1="accent1" accent2="accent2" accent3="accent3" accent4="accent4" accent5="accent5" accent6="accent6" hlink="hlink" folHlink="folHlink"/>
  <p:sldLayoutIdLst>
    <p:sldLayoutId id="2147483887" r:id="rId1"/>
    <p:sldLayoutId id="2147483888" r:id="rId2"/>
    <p:sldLayoutId id="2147483889" r:id="rId3"/>
    <p:sldLayoutId id="2147483890" r:id="rId4"/>
    <p:sldLayoutId id="2147483891" r:id="rId5"/>
    <p:sldLayoutId id="2147483892" r:id="rId6"/>
    <p:sldLayoutId id="2147483893" r:id="rId7"/>
    <p:sldLayoutId id="2147483894" r:id="rId8"/>
    <p:sldLayoutId id="2147483895" r:id="rId9"/>
    <p:sldLayoutId id="2147483896" r:id="rId10"/>
    <p:sldLayoutId id="2147483897" r:id="rId11"/>
    <p:sldLayoutId id="2147483898" r:id="rId12"/>
    <p:sldLayoutId id="2147483899" r:id="rId13"/>
    <p:sldLayoutId id="2147483900" r:id="rId14"/>
    <p:sldLayoutId id="2147483901" r:id="rId15"/>
    <p:sldLayoutId id="2147483902" r:id="rId16"/>
    <p:sldLayoutId id="2147483903" r:id="rId17"/>
    <p:sldLayoutId id="2147483904" r:id="rId18"/>
    <p:sldLayoutId id="2147483905" r:id="rId19"/>
    <p:sldLayoutId id="2147483906" r:id="rId20"/>
    <p:sldLayoutId id="2147483907" r:id="rId21"/>
    <p:sldLayoutId id="2147483908" r:id="rId22"/>
    <p:sldLayoutId id="2147483909" r:id="rId23"/>
    <p:sldLayoutId id="2147483910" r:id="rId24"/>
    <p:sldLayoutId id="2147483911" r:id="rId25"/>
    <p:sldLayoutId id="2147483912" r:id="rId26"/>
    <p:sldLayoutId id="2147483913" r:id="rId27"/>
    <p:sldLayoutId id="2147483914" r:id="rId28"/>
    <p:sldLayoutId id="2147483916" r:id="rId29"/>
    <p:sldLayoutId id="2147483917" r:id="rId30"/>
  </p:sldLayoutIdLst>
  <p:transition>
    <p:fade/>
  </p:transition>
  <p:timing>
    <p:tnLst>
      <p:par>
        <p:cTn id="1" dur="indefinite" restart="never" nodeType="tmRoot"/>
      </p:par>
    </p:tnLst>
  </p:timing>
  <p:txStyles>
    <p:titleStyle>
      <a:lvl1pPr algn="l" defTabSz="911253" rtl="0" eaLnBrk="1" latinLnBrk="0" hangingPunct="1">
        <a:lnSpc>
          <a:spcPct val="90000"/>
        </a:lnSpc>
        <a:spcBef>
          <a:spcPct val="0"/>
        </a:spcBef>
        <a:buNone/>
        <a:defRPr lang="en-US" sz="5400" b="0" kern="1200" cap="none" spc="-100" baseline="0" dirty="0" smtClean="0">
          <a:ln w="3175">
            <a:noFill/>
          </a:ln>
          <a:solidFill>
            <a:schemeClr val="tx1">
              <a:alpha val="99000"/>
            </a:schemeClr>
          </a:solidFill>
          <a:effectLst/>
          <a:latin typeface="+mj-lt"/>
          <a:ea typeface="+mn-ea"/>
          <a:cs typeface="Arial" charset="0"/>
        </a:defRPr>
      </a:lvl1pPr>
    </p:titleStyle>
    <p:bodyStyle>
      <a:lvl1pPr marL="338573" marR="0" indent="-338573" algn="l" defTabSz="911253" rtl="0" eaLnBrk="1" fontAlgn="auto" latinLnBrk="0" hangingPunct="1">
        <a:lnSpc>
          <a:spcPct val="90000"/>
        </a:lnSpc>
        <a:spcBef>
          <a:spcPct val="20000"/>
        </a:spcBef>
        <a:spcAft>
          <a:spcPts val="0"/>
        </a:spcAft>
        <a:buClrTx/>
        <a:buSzPct val="90000"/>
        <a:buFont typeface="Arial" pitchFamily="34" charset="0"/>
        <a:buChar char="•"/>
        <a:tabLst/>
        <a:defRPr sz="3600" kern="1200" spc="-70" baseline="0">
          <a:solidFill>
            <a:schemeClr val="tx1">
              <a:alpha val="99000"/>
            </a:schemeClr>
          </a:solidFill>
          <a:latin typeface="+mj-lt"/>
          <a:ea typeface="+mn-ea"/>
          <a:cs typeface="+mn-cs"/>
        </a:defRPr>
      </a:lvl1pPr>
      <a:lvl2pPr marL="571143" marR="0" indent="-232571" algn="l" defTabSz="91125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solidFill>
            <a:schemeClr val="tx1">
              <a:alpha val="99000"/>
            </a:schemeClr>
          </a:solidFill>
          <a:latin typeface="+mn-lt"/>
          <a:ea typeface="+mn-ea"/>
          <a:cs typeface="+mn-cs"/>
        </a:defRPr>
      </a:lvl2pPr>
      <a:lvl3pPr marL="795816" marR="0" indent="-224658" algn="l" defTabSz="911253" rtl="0" eaLnBrk="1" fontAlgn="auto" latinLnBrk="0" hangingPunct="1">
        <a:lnSpc>
          <a:spcPct val="90000"/>
        </a:lnSpc>
        <a:spcBef>
          <a:spcPct val="20000"/>
        </a:spcBef>
        <a:spcAft>
          <a:spcPts val="0"/>
        </a:spcAft>
        <a:buClrTx/>
        <a:buSzPct val="90000"/>
        <a:buFont typeface="Wingdings" pitchFamily="2" charset="2"/>
        <a:buChar char=""/>
        <a:tabLst>
          <a:tab pos="795816" algn="l"/>
        </a:tabLst>
        <a:defRPr sz="2400" kern="1200" spc="0" baseline="0">
          <a:solidFill>
            <a:schemeClr val="tx1">
              <a:alpha val="99000"/>
            </a:schemeClr>
          </a:solidFill>
          <a:latin typeface="+mn-lt"/>
          <a:ea typeface="+mn-ea"/>
          <a:cs typeface="+mn-cs"/>
        </a:defRPr>
      </a:lvl3pPr>
      <a:lvl4pPr marL="1026792" marR="0" indent="-230990" algn="l" defTabSz="91125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solidFill>
            <a:schemeClr val="tx1">
              <a:alpha val="99000"/>
            </a:schemeClr>
          </a:solidFill>
          <a:latin typeface="+mn-lt"/>
          <a:ea typeface="+mn-ea"/>
          <a:cs typeface="+mn-cs"/>
        </a:defRPr>
      </a:lvl4pPr>
      <a:lvl5pPr marL="1251456" marR="0" indent="-224658" algn="l" defTabSz="911253" rtl="0" eaLnBrk="1" fontAlgn="auto" latinLnBrk="0" hangingPunct="1">
        <a:lnSpc>
          <a:spcPct val="90000"/>
        </a:lnSpc>
        <a:spcBef>
          <a:spcPct val="20000"/>
        </a:spcBef>
        <a:spcAft>
          <a:spcPts val="0"/>
        </a:spcAft>
        <a:buClrTx/>
        <a:buSzPct val="90000"/>
        <a:buFont typeface="Wingdings" pitchFamily="2" charset="2"/>
        <a:buChar char=""/>
        <a:tabLst>
          <a:tab pos="1251456" algn="l"/>
        </a:tabLst>
        <a:defRPr sz="2000" kern="1200" spc="0" baseline="0">
          <a:solidFill>
            <a:schemeClr val="tx1">
              <a:alpha val="99000"/>
            </a:schemeClr>
          </a:solidFill>
          <a:latin typeface="+mn-lt"/>
          <a:ea typeface="+mn-ea"/>
          <a:cs typeface="+mn-cs"/>
        </a:defRPr>
      </a:lvl5pPr>
      <a:lvl6pPr marL="2505966" indent="-227818" algn="l" defTabSz="91125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1591" indent="-227818" algn="l" defTabSz="91125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17215" indent="-227818" algn="l" defTabSz="91125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72846" indent="-227818" algn="l" defTabSz="91125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1253" rtl="0" eaLnBrk="1" latinLnBrk="0" hangingPunct="1">
        <a:defRPr sz="1800" kern="1200">
          <a:solidFill>
            <a:schemeClr val="tx1"/>
          </a:solidFill>
          <a:latin typeface="+mn-lt"/>
          <a:ea typeface="+mn-ea"/>
          <a:cs typeface="+mn-cs"/>
        </a:defRPr>
      </a:lvl1pPr>
      <a:lvl2pPr marL="455632" algn="l" defTabSz="911253" rtl="0" eaLnBrk="1" latinLnBrk="0" hangingPunct="1">
        <a:defRPr sz="1800" kern="1200">
          <a:solidFill>
            <a:schemeClr val="tx1"/>
          </a:solidFill>
          <a:latin typeface="+mn-lt"/>
          <a:ea typeface="+mn-ea"/>
          <a:cs typeface="+mn-cs"/>
        </a:defRPr>
      </a:lvl2pPr>
      <a:lvl3pPr marL="911253" algn="l" defTabSz="911253" rtl="0" eaLnBrk="1" latinLnBrk="0" hangingPunct="1">
        <a:defRPr sz="1800" kern="1200">
          <a:solidFill>
            <a:schemeClr val="tx1"/>
          </a:solidFill>
          <a:latin typeface="+mn-lt"/>
          <a:ea typeface="+mn-ea"/>
          <a:cs typeface="+mn-cs"/>
        </a:defRPr>
      </a:lvl3pPr>
      <a:lvl4pPr marL="1366893" algn="l" defTabSz="911253" rtl="0" eaLnBrk="1" latinLnBrk="0" hangingPunct="1">
        <a:defRPr sz="1800" kern="1200">
          <a:solidFill>
            <a:schemeClr val="tx1"/>
          </a:solidFill>
          <a:latin typeface="+mn-lt"/>
          <a:ea typeface="+mn-ea"/>
          <a:cs typeface="+mn-cs"/>
        </a:defRPr>
      </a:lvl4pPr>
      <a:lvl5pPr marL="1822515" algn="l" defTabSz="911253" rtl="0" eaLnBrk="1" latinLnBrk="0" hangingPunct="1">
        <a:defRPr sz="1800" kern="1200">
          <a:solidFill>
            <a:schemeClr val="tx1"/>
          </a:solidFill>
          <a:latin typeface="+mn-lt"/>
          <a:ea typeface="+mn-ea"/>
          <a:cs typeface="+mn-cs"/>
        </a:defRPr>
      </a:lvl5pPr>
      <a:lvl6pPr marL="2278144" algn="l" defTabSz="911253" rtl="0" eaLnBrk="1" latinLnBrk="0" hangingPunct="1">
        <a:defRPr sz="1800" kern="1200">
          <a:solidFill>
            <a:schemeClr val="tx1"/>
          </a:solidFill>
          <a:latin typeface="+mn-lt"/>
          <a:ea typeface="+mn-ea"/>
          <a:cs typeface="+mn-cs"/>
        </a:defRPr>
      </a:lvl6pPr>
      <a:lvl7pPr marL="2733775" algn="l" defTabSz="911253" rtl="0" eaLnBrk="1" latinLnBrk="0" hangingPunct="1">
        <a:defRPr sz="1800" kern="1200">
          <a:solidFill>
            <a:schemeClr val="tx1"/>
          </a:solidFill>
          <a:latin typeface="+mn-lt"/>
          <a:ea typeface="+mn-ea"/>
          <a:cs typeface="+mn-cs"/>
        </a:defRPr>
      </a:lvl7pPr>
      <a:lvl8pPr marL="3189402" algn="l" defTabSz="911253" rtl="0" eaLnBrk="1" latinLnBrk="0" hangingPunct="1">
        <a:defRPr sz="1800" kern="1200">
          <a:solidFill>
            <a:schemeClr val="tx1"/>
          </a:solidFill>
          <a:latin typeface="+mn-lt"/>
          <a:ea typeface="+mn-ea"/>
          <a:cs typeface="+mn-cs"/>
        </a:defRPr>
      </a:lvl8pPr>
      <a:lvl9pPr marL="3645037" algn="l" defTabSz="911253"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9439" y="228615"/>
            <a:ext cx="8363938"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9468" y="1447800"/>
            <a:ext cx="8363937"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60058187"/>
      </p:ext>
    </p:extLst>
  </p:cSld>
  <p:clrMap bg1="dk1" tx1="lt1" bg2="dk2" tx2="lt2" accent1="accent1" accent2="accent2" accent3="accent3" accent4="accent4" accent5="accent5" accent6="accent6" hlink="hlink" folHlink="folHlink"/>
  <p:sldLayoutIdLst>
    <p:sldLayoutId id="2147483920" r:id="rId1"/>
    <p:sldLayoutId id="2147483921" r:id="rId2"/>
    <p:sldLayoutId id="2147483922" r:id="rId3"/>
    <p:sldLayoutId id="2147483923" r:id="rId4"/>
    <p:sldLayoutId id="2147483924" r:id="rId5"/>
    <p:sldLayoutId id="2147483925" r:id="rId6"/>
    <p:sldLayoutId id="2147483926" r:id="rId7"/>
    <p:sldLayoutId id="2147483927" r:id="rId8"/>
    <p:sldLayoutId id="2147483928" r:id="rId9"/>
    <p:sldLayoutId id="2147483929" r:id="rId10"/>
    <p:sldLayoutId id="2147483930" r:id="rId11"/>
    <p:sldLayoutId id="2147483931" r:id="rId12"/>
    <p:sldLayoutId id="2147483932" r:id="rId13"/>
    <p:sldLayoutId id="2147483933" r:id="rId14"/>
    <p:sldLayoutId id="2147483934" r:id="rId15"/>
    <p:sldLayoutId id="2147483935" r:id="rId16"/>
    <p:sldLayoutId id="2147483936" r:id="rId17"/>
    <p:sldLayoutId id="2147483937" r:id="rId18"/>
  </p:sldLayoutIdLst>
  <p:transition>
    <p:fade/>
  </p:transition>
  <p:timing>
    <p:tnLst>
      <p:par>
        <p:cTn id="1" dur="indefinite" restart="never" nodeType="tmRoot"/>
      </p:par>
    </p:tnLst>
  </p:timing>
  <p:txStyles>
    <p:titleStyle>
      <a:lvl1pPr algn="l" defTabSz="91125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58807" indent="-458807" algn="l" defTabSz="911253" rtl="0" eaLnBrk="1" latinLnBrk="0" hangingPunct="1">
        <a:lnSpc>
          <a:spcPct val="90000"/>
        </a:lnSpc>
        <a:spcBef>
          <a:spcPct val="20000"/>
        </a:spcBef>
        <a:buSzPct val="90000"/>
        <a:buFontTx/>
        <a:buBlip>
          <a:blip r:embed="rId20"/>
        </a:buBlip>
        <a:defRPr sz="3200" kern="1200">
          <a:gradFill>
            <a:gsLst>
              <a:gs pos="0">
                <a:schemeClr val="tx1"/>
              </a:gs>
              <a:gs pos="86000">
                <a:schemeClr val="tx1"/>
              </a:gs>
            </a:gsLst>
            <a:lin ang="5400000" scaled="0"/>
          </a:gradFill>
          <a:latin typeface="+mn-lt"/>
          <a:ea typeface="+mn-ea"/>
          <a:cs typeface="+mn-cs"/>
        </a:defRPr>
      </a:lvl1pPr>
      <a:lvl2pPr marL="852752" indent="-393944" algn="l" defTabSz="911253" rtl="0" eaLnBrk="1" latinLnBrk="0" hangingPunct="1">
        <a:lnSpc>
          <a:spcPct val="90000"/>
        </a:lnSpc>
        <a:spcBef>
          <a:spcPct val="20000"/>
        </a:spcBef>
        <a:buSzPct val="90000"/>
        <a:buFontTx/>
        <a:buBlip>
          <a:blip r:embed="rId20"/>
        </a:buBlip>
        <a:defRPr sz="2800" kern="1200">
          <a:gradFill>
            <a:gsLst>
              <a:gs pos="0">
                <a:schemeClr val="tx1"/>
              </a:gs>
              <a:gs pos="86000">
                <a:schemeClr val="tx1"/>
              </a:gs>
            </a:gsLst>
            <a:lin ang="5400000" scaled="0"/>
          </a:gradFill>
          <a:latin typeface="+mn-lt"/>
          <a:ea typeface="+mn-ea"/>
          <a:cs typeface="+mn-cs"/>
        </a:defRPr>
      </a:lvl2pPr>
      <a:lvl3pPr marL="1254613" indent="-401875" algn="l" defTabSz="911253" rtl="0" eaLnBrk="1" latinLnBrk="0" hangingPunct="1">
        <a:lnSpc>
          <a:spcPct val="90000"/>
        </a:lnSpc>
        <a:spcBef>
          <a:spcPct val="20000"/>
        </a:spcBef>
        <a:buSzPct val="90000"/>
        <a:buFontTx/>
        <a:buBlip>
          <a:blip r:embed="rId20"/>
        </a:buBlip>
        <a:defRPr sz="2400" kern="1200">
          <a:gradFill>
            <a:gsLst>
              <a:gs pos="0">
                <a:schemeClr val="tx1"/>
              </a:gs>
              <a:gs pos="86000">
                <a:schemeClr val="tx1"/>
              </a:gs>
            </a:gsLst>
            <a:lin ang="5400000" scaled="0"/>
          </a:gradFill>
          <a:latin typeface="+mn-lt"/>
          <a:ea typeface="+mn-ea"/>
          <a:cs typeface="+mn-cs"/>
        </a:defRPr>
      </a:lvl3pPr>
      <a:lvl4pPr marL="1599512" indent="-344894" algn="l" defTabSz="911253" rtl="0" eaLnBrk="1" latinLnBrk="0" hangingPunct="1">
        <a:lnSpc>
          <a:spcPct val="90000"/>
        </a:lnSpc>
        <a:spcBef>
          <a:spcPct val="20000"/>
        </a:spcBef>
        <a:buSzPct val="90000"/>
        <a:buFontTx/>
        <a:buBlip>
          <a:blip r:embed="rId20"/>
        </a:buBlip>
        <a:defRPr sz="2000" kern="1200">
          <a:gradFill>
            <a:gsLst>
              <a:gs pos="0">
                <a:schemeClr val="tx1"/>
              </a:gs>
              <a:gs pos="86000">
                <a:schemeClr val="tx1"/>
              </a:gs>
            </a:gsLst>
            <a:lin ang="5400000" scaled="0"/>
          </a:gradFill>
          <a:latin typeface="+mn-lt"/>
          <a:ea typeface="+mn-ea"/>
          <a:cs typeface="+mn-cs"/>
        </a:defRPr>
      </a:lvl4pPr>
      <a:lvl5pPr marL="1934924" indent="-335407" algn="l" defTabSz="911253" rtl="0" eaLnBrk="1" latinLnBrk="0" hangingPunct="1">
        <a:lnSpc>
          <a:spcPct val="90000"/>
        </a:lnSpc>
        <a:spcBef>
          <a:spcPct val="20000"/>
        </a:spcBef>
        <a:buSzPct val="90000"/>
        <a:buFontTx/>
        <a:buBlip>
          <a:blip r:embed="rId20"/>
        </a:buBlip>
        <a:defRPr sz="2000" kern="1200">
          <a:gradFill>
            <a:gsLst>
              <a:gs pos="0">
                <a:schemeClr val="tx1"/>
              </a:gs>
              <a:gs pos="86000">
                <a:schemeClr val="tx1"/>
              </a:gs>
            </a:gsLst>
            <a:lin ang="5400000" scaled="0"/>
          </a:gradFill>
          <a:latin typeface="+mn-lt"/>
          <a:ea typeface="+mn-ea"/>
          <a:cs typeface="+mn-cs"/>
        </a:defRPr>
      </a:lvl5pPr>
      <a:lvl6pPr marL="2505966" indent="-227818" algn="l" defTabSz="91125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1591" indent="-227818" algn="l" defTabSz="91125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17215" indent="-227818" algn="l" defTabSz="91125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72846" indent="-227818" algn="l" defTabSz="91125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1253" rtl="0" eaLnBrk="1" latinLnBrk="0" hangingPunct="1">
        <a:defRPr sz="1800" kern="1200">
          <a:solidFill>
            <a:schemeClr val="tx1"/>
          </a:solidFill>
          <a:latin typeface="+mn-lt"/>
          <a:ea typeface="+mn-ea"/>
          <a:cs typeface="+mn-cs"/>
        </a:defRPr>
      </a:lvl1pPr>
      <a:lvl2pPr marL="455632" algn="l" defTabSz="911253" rtl="0" eaLnBrk="1" latinLnBrk="0" hangingPunct="1">
        <a:defRPr sz="1800" kern="1200">
          <a:solidFill>
            <a:schemeClr val="tx1"/>
          </a:solidFill>
          <a:latin typeface="+mn-lt"/>
          <a:ea typeface="+mn-ea"/>
          <a:cs typeface="+mn-cs"/>
        </a:defRPr>
      </a:lvl2pPr>
      <a:lvl3pPr marL="911253" algn="l" defTabSz="911253" rtl="0" eaLnBrk="1" latinLnBrk="0" hangingPunct="1">
        <a:defRPr sz="1800" kern="1200">
          <a:solidFill>
            <a:schemeClr val="tx1"/>
          </a:solidFill>
          <a:latin typeface="+mn-lt"/>
          <a:ea typeface="+mn-ea"/>
          <a:cs typeface="+mn-cs"/>
        </a:defRPr>
      </a:lvl3pPr>
      <a:lvl4pPr marL="1366893" algn="l" defTabSz="911253" rtl="0" eaLnBrk="1" latinLnBrk="0" hangingPunct="1">
        <a:defRPr sz="1800" kern="1200">
          <a:solidFill>
            <a:schemeClr val="tx1"/>
          </a:solidFill>
          <a:latin typeface="+mn-lt"/>
          <a:ea typeface="+mn-ea"/>
          <a:cs typeface="+mn-cs"/>
        </a:defRPr>
      </a:lvl4pPr>
      <a:lvl5pPr marL="1822515" algn="l" defTabSz="911253" rtl="0" eaLnBrk="1" latinLnBrk="0" hangingPunct="1">
        <a:defRPr sz="1800" kern="1200">
          <a:solidFill>
            <a:schemeClr val="tx1"/>
          </a:solidFill>
          <a:latin typeface="+mn-lt"/>
          <a:ea typeface="+mn-ea"/>
          <a:cs typeface="+mn-cs"/>
        </a:defRPr>
      </a:lvl5pPr>
      <a:lvl6pPr marL="2278144" algn="l" defTabSz="911253" rtl="0" eaLnBrk="1" latinLnBrk="0" hangingPunct="1">
        <a:defRPr sz="1800" kern="1200">
          <a:solidFill>
            <a:schemeClr val="tx1"/>
          </a:solidFill>
          <a:latin typeface="+mn-lt"/>
          <a:ea typeface="+mn-ea"/>
          <a:cs typeface="+mn-cs"/>
        </a:defRPr>
      </a:lvl6pPr>
      <a:lvl7pPr marL="2733775" algn="l" defTabSz="911253" rtl="0" eaLnBrk="1" latinLnBrk="0" hangingPunct="1">
        <a:defRPr sz="1800" kern="1200">
          <a:solidFill>
            <a:schemeClr val="tx1"/>
          </a:solidFill>
          <a:latin typeface="+mn-lt"/>
          <a:ea typeface="+mn-ea"/>
          <a:cs typeface="+mn-cs"/>
        </a:defRPr>
      </a:lvl7pPr>
      <a:lvl8pPr marL="3189402" algn="l" defTabSz="911253" rtl="0" eaLnBrk="1" latinLnBrk="0" hangingPunct="1">
        <a:defRPr sz="1800" kern="1200">
          <a:solidFill>
            <a:schemeClr val="tx1"/>
          </a:solidFill>
          <a:latin typeface="+mn-lt"/>
          <a:ea typeface="+mn-ea"/>
          <a:cs typeface="+mn-cs"/>
        </a:defRPr>
      </a:lvl8pPr>
      <a:lvl9pPr marL="3645037" algn="l" defTabSz="91125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hyperlink" Target="http://www.visualstudio.com/en-us/downloads/" TargetMode="External"/><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8.png"/><Relationship Id="rId1" Type="http://schemas.openxmlformats.org/officeDocument/2006/relationships/slideLayout" Target="../slideLayouts/slideLayout449.xml"/></Relationships>
</file>

<file path=ppt/slides/_rels/slide16.xml.rels><?xml version="1.0" encoding="UTF-8" standalone="yes"?>
<Relationships xmlns="http://schemas.openxmlformats.org/package/2006/relationships"><Relationship Id="rId2" Type="http://schemas.openxmlformats.org/officeDocument/2006/relationships/hyperlink" Target="https://msevents.microsoft.com/CUI/EventDetail.aspx" TargetMode="Externa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hyperlink" Target="https://msevents.microsoft.com/CUI/EventDetail.aspx" TargetMode="Externa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hyperlink" Target="https://msevents.microsoft.com/CUI/EventDetail.aspx" TargetMode="Externa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111.png"/></Relationships>
</file>

<file path=ppt/slides/_rels/slide21.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36.xml"/></Relationships>
</file>

<file path=ppt/slides/_rels/slide22.xml.rels><?xml version="1.0" encoding="UTF-8" standalone="yes"?>
<Relationships xmlns="http://schemas.openxmlformats.org/package/2006/relationships"><Relationship Id="rId3" Type="http://schemas.openxmlformats.org/officeDocument/2006/relationships/image" Target="../media/image113.gif"/><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hyperlink" Target="http://www.dallasasp.net/" TargetMode="External"/><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hyperlink" Target="https://msdn.microsoft.com/en-us/library/" TargetMode="External"/><Relationship Id="rId2" Type="http://schemas.openxmlformats.org/officeDocument/2006/relationships/notesSlide" Target="../notesSlides/notesSlide21.xml"/><Relationship Id="rId1" Type="http://schemas.openxmlformats.org/officeDocument/2006/relationships/slideLayout" Target="../slideLayouts/slideLayout13.xml"/><Relationship Id="rId4" Type="http://schemas.openxmlformats.org/officeDocument/2006/relationships/image" Target="../media/image118.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27.xml"/><Relationship Id="rId1" Type="http://schemas.openxmlformats.org/officeDocument/2006/relationships/slideLayout" Target="../slideLayouts/slideLayout13.xml"/><Relationship Id="rId4" Type="http://schemas.openxmlformats.org/officeDocument/2006/relationships/image" Target="../media/image121.png"/></Relationships>
</file>

<file path=ppt/slides/_rels/slide44.xml.rels><?xml version="1.0" encoding="UTF-8" standalone="yes"?>
<Relationships xmlns="http://schemas.openxmlformats.org/package/2006/relationships"><Relationship Id="rId3" Type="http://schemas.openxmlformats.org/officeDocument/2006/relationships/hyperlink" Target="http://www.sqlservercentral.com/" TargetMode="External"/><Relationship Id="rId2" Type="http://schemas.openxmlformats.org/officeDocument/2006/relationships/image" Target="../media/image122.png"/><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23.png"/><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image" Target="../media/image128.png"/><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8.xml"/><Relationship Id="rId1" Type="http://schemas.openxmlformats.org/officeDocument/2006/relationships/slideLayout" Target="../slideLayouts/slideLayout23.xml"/><Relationship Id="rId4" Type="http://schemas.openxmlformats.org/officeDocument/2006/relationships/image" Target="../media/image10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4"/>
          <p:cNvSpPr>
            <a:spLocks noGrp="1" noChangeArrowheads="1"/>
          </p:cNvSpPr>
          <p:nvPr>
            <p:ph type="ctrTitle"/>
          </p:nvPr>
        </p:nvSpPr>
        <p:spPr>
          <a:xfrm>
            <a:off x="685800" y="5257800"/>
            <a:ext cx="8229600" cy="533400"/>
          </a:xfrm>
        </p:spPr>
        <p:txBody>
          <a:bodyPr/>
          <a:lstStyle/>
          <a:p>
            <a:pPr algn="ctr" eaLnBrk="1" hangingPunct="1"/>
            <a:r>
              <a:rPr lang="en-US" sz="3200" dirty="0" smtClean="0"/>
              <a:t>SQL Server for Developers</a:t>
            </a:r>
            <a:endParaRPr lang="en-US" sz="32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Conveyor Belt</a:t>
            </a:r>
            <a:endParaRPr lang="en-US" dirty="0"/>
          </a:p>
        </p:txBody>
      </p:sp>
      <p:pic>
        <p:nvPicPr>
          <p:cNvPr id="4098"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685800" y="1752600"/>
            <a:ext cx="3352800" cy="41874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4495800" y="1828800"/>
            <a:ext cx="3733800" cy="3416320"/>
          </a:xfrm>
          <a:prstGeom prst="rect">
            <a:avLst/>
          </a:prstGeom>
          <a:noFill/>
        </p:spPr>
        <p:txBody>
          <a:bodyPr wrap="square" rtlCol="0">
            <a:spAutoFit/>
          </a:bodyPr>
          <a:lstStyle/>
          <a:p>
            <a:r>
              <a:rPr lang="en-US" dirty="0" smtClean="0"/>
              <a:t>Last year Franklin won the </a:t>
            </a:r>
            <a:r>
              <a:rPr lang="en-US" b="1" dirty="0"/>
              <a:t>2013 National Young Game Inventors </a:t>
            </a:r>
            <a:r>
              <a:rPr lang="en-US" b="1" dirty="0" smtClean="0"/>
              <a:t>Contest </a:t>
            </a:r>
            <a:r>
              <a:rPr lang="en-US" dirty="0" smtClean="0"/>
              <a:t>that was sponsored by University Games. </a:t>
            </a:r>
          </a:p>
          <a:p>
            <a:endParaRPr lang="en-US" b="1" dirty="0"/>
          </a:p>
          <a:p>
            <a:r>
              <a:rPr lang="en-US" dirty="0" smtClean="0"/>
              <a:t>His game is currently available on Amazon and at Toys R Us.</a:t>
            </a:r>
            <a:endParaRPr lang="en-US" dirty="0"/>
          </a:p>
        </p:txBody>
      </p:sp>
      <p:sp>
        <p:nvSpPr>
          <p:cNvPr id="6" name="TextBox 5"/>
          <p:cNvSpPr txBox="1"/>
          <p:nvPr/>
        </p:nvSpPr>
        <p:spPr>
          <a:xfrm>
            <a:off x="2057399" y="6096000"/>
            <a:ext cx="4756880" cy="523220"/>
          </a:xfrm>
          <a:prstGeom prst="rect">
            <a:avLst/>
          </a:prstGeom>
          <a:noFill/>
        </p:spPr>
        <p:txBody>
          <a:bodyPr wrap="none" rtlCol="0">
            <a:spAutoFit/>
          </a:bodyPr>
          <a:lstStyle/>
          <a:p>
            <a:r>
              <a:rPr lang="en-US" sz="2800" b="1" u="sng" dirty="0" smtClean="0">
                <a:solidFill>
                  <a:srgbClr val="FF0000"/>
                </a:solidFill>
              </a:rPr>
              <a:t>www.franklinsfunfactory.com</a:t>
            </a:r>
            <a:endParaRPr lang="en-US" sz="3200" b="1" u="sng" dirty="0">
              <a:solidFill>
                <a:srgbClr val="FF0000"/>
              </a:solidFill>
            </a:endParaRPr>
          </a:p>
        </p:txBody>
      </p:sp>
    </p:spTree>
    <p:extLst>
      <p:ext uri="{BB962C8B-B14F-4D97-AF65-F5344CB8AC3E}">
        <p14:creationId xmlns:p14="http://schemas.microsoft.com/office/powerpoint/2010/main" val="12317547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Visual Studio 2015 Preview</a:t>
            </a:r>
            <a:endParaRPr lang="en-US" dirty="0"/>
          </a:p>
        </p:txBody>
      </p:sp>
      <p:sp>
        <p:nvSpPr>
          <p:cNvPr id="3" name="Content Placeholder 2"/>
          <p:cNvSpPr>
            <a:spLocks noGrp="1"/>
          </p:cNvSpPr>
          <p:nvPr>
            <p:ph idx="1"/>
          </p:nvPr>
        </p:nvSpPr>
        <p:spPr>
          <a:xfrm>
            <a:off x="533400" y="1676400"/>
            <a:ext cx="8382000" cy="4303713"/>
          </a:xfrm>
        </p:spPr>
        <p:txBody>
          <a:bodyPr/>
          <a:lstStyle/>
          <a:p>
            <a:pPr marL="0" indent="0">
              <a:buNone/>
            </a:pPr>
            <a:r>
              <a:rPr lang="en-US" dirty="0" smtClean="0"/>
              <a:t>Contains many </a:t>
            </a:r>
            <a:r>
              <a:rPr lang="en-US" dirty="0"/>
              <a:t>new and exciting features to support cross-platform mobile development, web &amp; cloud development, IDE productivity </a:t>
            </a:r>
            <a:r>
              <a:rPr lang="en-US" dirty="0" smtClean="0"/>
              <a:t>enhancements</a:t>
            </a:r>
            <a:r>
              <a:rPr lang="en-US" dirty="0"/>
              <a:t>, and more</a:t>
            </a:r>
            <a:r>
              <a:rPr lang="en-US" dirty="0" smtClean="0"/>
              <a:t>.</a:t>
            </a:r>
          </a:p>
          <a:p>
            <a:pPr marL="0" indent="0">
              <a:buNone/>
            </a:pPr>
            <a:r>
              <a:rPr lang="en-US" b="1" dirty="0"/>
              <a:t>NOTE</a:t>
            </a:r>
            <a:r>
              <a:rPr lang="en-US" dirty="0"/>
              <a:t> </a:t>
            </a:r>
            <a:r>
              <a:rPr lang="en-US" dirty="0" smtClean="0"/>
              <a:t>This </a:t>
            </a:r>
            <a:r>
              <a:rPr lang="en-US" dirty="0"/>
              <a:t>release is unsupported and </a:t>
            </a:r>
            <a:r>
              <a:rPr lang="en-US" dirty="0" smtClean="0"/>
              <a:t>is not </a:t>
            </a:r>
            <a:r>
              <a:rPr lang="en-US" dirty="0"/>
              <a:t>intended for use on production </a:t>
            </a:r>
            <a:r>
              <a:rPr lang="en-US" dirty="0" smtClean="0"/>
              <a:t>computers.</a:t>
            </a:r>
            <a:endParaRPr lang="en-US" dirty="0"/>
          </a:p>
        </p:txBody>
      </p:sp>
      <p:sp>
        <p:nvSpPr>
          <p:cNvPr id="4" name="Rectangle 3"/>
          <p:cNvSpPr/>
          <p:nvPr/>
        </p:nvSpPr>
        <p:spPr>
          <a:xfrm>
            <a:off x="173182" y="5252591"/>
            <a:ext cx="8839200" cy="1077218"/>
          </a:xfrm>
          <a:prstGeom prst="rect">
            <a:avLst/>
          </a:prstGeom>
        </p:spPr>
        <p:txBody>
          <a:bodyPr wrap="square">
            <a:spAutoFit/>
          </a:bodyPr>
          <a:lstStyle/>
          <a:p>
            <a:pPr algn="ctr"/>
            <a:r>
              <a:rPr lang="en-US" sz="3200" b="1" u="sng" dirty="0">
                <a:solidFill>
                  <a:srgbClr val="FF0000"/>
                </a:solidFill>
                <a:hlinkClick r:id="rId3"/>
              </a:rPr>
              <a:t>http://www.visualstudio.com/en-us/downloads</a:t>
            </a:r>
            <a:r>
              <a:rPr lang="en-US" sz="3200" b="1" u="sng" dirty="0" smtClean="0">
                <a:solidFill>
                  <a:srgbClr val="FF0000"/>
                </a:solidFill>
                <a:hlinkClick r:id="rId3"/>
              </a:rPr>
              <a:t>/</a:t>
            </a:r>
            <a:endParaRPr lang="en-US" sz="3200" b="1" u="sng" dirty="0" smtClean="0">
              <a:solidFill>
                <a:srgbClr val="FF0000"/>
              </a:solidFill>
            </a:endParaRPr>
          </a:p>
          <a:p>
            <a:pPr algn="ctr"/>
            <a:r>
              <a:rPr lang="en-US" sz="3200" b="1" u="sng" dirty="0" smtClean="0">
                <a:solidFill>
                  <a:srgbClr val="FF0000"/>
                </a:solidFill>
              </a:rPr>
              <a:t>visual-studio-2015-downloads-vs</a:t>
            </a:r>
            <a:endParaRPr lang="en-US" sz="3200" b="1" u="sng" dirty="0">
              <a:solidFill>
                <a:srgbClr val="FF0000"/>
              </a:solidFill>
            </a:endParaRPr>
          </a:p>
        </p:txBody>
      </p:sp>
    </p:spTree>
    <p:extLst>
      <p:ext uri="{BB962C8B-B14F-4D97-AF65-F5344CB8AC3E}">
        <p14:creationId xmlns:p14="http://schemas.microsoft.com/office/powerpoint/2010/main" val="6115155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10 Technical Preview</a:t>
            </a:r>
            <a:endParaRPr lang="en-US" dirty="0"/>
          </a:p>
        </p:txBody>
      </p:sp>
      <p:sp>
        <p:nvSpPr>
          <p:cNvPr id="3" name="Content Placeholder 2"/>
          <p:cNvSpPr>
            <a:spLocks noGrp="1"/>
          </p:cNvSpPr>
          <p:nvPr>
            <p:ph idx="1"/>
          </p:nvPr>
        </p:nvSpPr>
        <p:spPr>
          <a:xfrm>
            <a:off x="533400" y="1828835"/>
            <a:ext cx="8305800" cy="3962366"/>
          </a:xfrm>
        </p:spPr>
        <p:txBody>
          <a:bodyPr/>
          <a:lstStyle/>
          <a:p>
            <a:r>
              <a:rPr lang="en-US" dirty="0" smtClean="0"/>
              <a:t>What Do Insiders Do?</a:t>
            </a:r>
          </a:p>
          <a:p>
            <a:endParaRPr lang="en-US" dirty="0"/>
          </a:p>
          <a:p>
            <a:endParaRPr lang="en-US" dirty="0" smtClean="0"/>
          </a:p>
          <a:p>
            <a:endParaRPr lang="en-US" dirty="0"/>
          </a:p>
          <a:p>
            <a:endParaRPr lang="en-US" dirty="0" smtClean="0"/>
          </a:p>
          <a:p>
            <a:r>
              <a:rPr lang="en-US" dirty="0" smtClean="0"/>
              <a:t>Free Upgrade Offer</a:t>
            </a:r>
            <a:endParaRPr lang="en-US" dirty="0"/>
          </a:p>
        </p:txBody>
      </p:sp>
      <p:sp>
        <p:nvSpPr>
          <p:cNvPr id="4" name="Rectangle 3"/>
          <p:cNvSpPr/>
          <p:nvPr/>
        </p:nvSpPr>
        <p:spPr>
          <a:xfrm>
            <a:off x="533400" y="5956012"/>
            <a:ext cx="8305800" cy="584775"/>
          </a:xfrm>
          <a:prstGeom prst="rect">
            <a:avLst/>
          </a:prstGeom>
        </p:spPr>
        <p:txBody>
          <a:bodyPr wrap="square">
            <a:spAutoFit/>
          </a:bodyPr>
          <a:lstStyle/>
          <a:p>
            <a:pPr algn="ctr"/>
            <a:r>
              <a:rPr lang="en-US" sz="3200" b="1" dirty="0">
                <a:solidFill>
                  <a:srgbClr val="FF0000"/>
                </a:solidFill>
              </a:rPr>
              <a:t>https://</a:t>
            </a:r>
            <a:r>
              <a:rPr lang="en-US" sz="3200" b="1" dirty="0" smtClean="0">
                <a:solidFill>
                  <a:srgbClr val="FF0000"/>
                </a:solidFill>
              </a:rPr>
              <a:t>insider.windows.com</a:t>
            </a:r>
            <a:endParaRPr lang="en-US" sz="3200" b="1" dirty="0">
              <a:solidFill>
                <a:srgbClr val="FF0000"/>
              </a:solidFill>
            </a:endParaRPr>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2438400"/>
            <a:ext cx="8162758" cy="19573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635758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a:t>
            </a:r>
            <a:r>
              <a:rPr lang="en-US" dirty="0" err="1" smtClean="0"/>
              <a:t>HoloLens</a:t>
            </a:r>
            <a:endParaRPr lang="en-US" dirty="0"/>
          </a:p>
        </p:txBody>
      </p:sp>
      <p:sp>
        <p:nvSpPr>
          <p:cNvPr id="3" name="Content Placeholder 2"/>
          <p:cNvSpPr>
            <a:spLocks noGrp="1"/>
          </p:cNvSpPr>
          <p:nvPr>
            <p:ph idx="1"/>
          </p:nvPr>
        </p:nvSpPr>
        <p:spPr/>
        <p:txBody>
          <a:bodyPr/>
          <a:lstStyle/>
          <a:p>
            <a:endParaRPr lang="en-US"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752600"/>
            <a:ext cx="8456492" cy="3505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457200" y="5867400"/>
            <a:ext cx="8305800" cy="584775"/>
          </a:xfrm>
          <a:prstGeom prst="rect">
            <a:avLst/>
          </a:prstGeom>
        </p:spPr>
        <p:txBody>
          <a:bodyPr wrap="square">
            <a:spAutoFit/>
          </a:bodyPr>
          <a:lstStyle/>
          <a:p>
            <a:pPr algn="ctr"/>
            <a:r>
              <a:rPr lang="en-US" sz="3200" b="1" u="sng" dirty="0">
                <a:solidFill>
                  <a:srgbClr val="FF0000"/>
                </a:solidFill>
              </a:rPr>
              <a:t>http://</a:t>
            </a:r>
            <a:r>
              <a:rPr lang="en-US" sz="3200" b="1" u="sng" dirty="0" smtClean="0">
                <a:solidFill>
                  <a:srgbClr val="FF0000"/>
                </a:solidFill>
              </a:rPr>
              <a:t>www.microsoft.com/microsoft-hololens</a:t>
            </a:r>
            <a:endParaRPr lang="en-US" sz="3200" b="1" u="sng" dirty="0">
              <a:solidFill>
                <a:srgbClr val="FF0000"/>
              </a:solidFill>
            </a:endParaRPr>
          </a:p>
        </p:txBody>
      </p:sp>
    </p:spTree>
    <p:extLst>
      <p:ext uri="{BB962C8B-B14F-4D97-AF65-F5344CB8AC3E}">
        <p14:creationId xmlns:p14="http://schemas.microsoft.com/office/powerpoint/2010/main" val="33280303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76600" y="381008"/>
            <a:ext cx="5562600" cy="1066800"/>
          </a:xfrm>
        </p:spPr>
        <p:txBody>
          <a:bodyPr/>
          <a:lstStyle/>
          <a:p>
            <a:r>
              <a:rPr lang="en-US" dirty="0" err="1" smtClean="0"/>
              <a:t>Syncfusion</a:t>
            </a:r>
            <a:r>
              <a:rPr lang="en-US" dirty="0" smtClean="0"/>
              <a:t> Software</a:t>
            </a:r>
            <a:endParaRPr lang="en-US" dirty="0"/>
          </a:p>
        </p:txBody>
      </p:sp>
      <p:pic>
        <p:nvPicPr>
          <p:cNvPr id="3074" name="Picture 2" descr="http://www.syncfusion.com/Content/en-US/products/Images/CommunityLicense/community-license-banner.png?v=0601201523222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3427362"/>
            <a:ext cx="3200400" cy="247403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57200" y="1826567"/>
            <a:ext cx="8077200" cy="2062103"/>
          </a:xfrm>
          <a:prstGeom prst="rect">
            <a:avLst/>
          </a:prstGeom>
          <a:noFill/>
        </p:spPr>
        <p:txBody>
          <a:bodyPr wrap="square" rtlCol="0">
            <a:spAutoFit/>
          </a:bodyPr>
          <a:lstStyle/>
          <a:p>
            <a:r>
              <a:rPr lang="en-US" sz="3200" dirty="0" smtClean="0"/>
              <a:t>The</a:t>
            </a:r>
            <a:r>
              <a:rPr lang="en-US" sz="2800" dirty="0" smtClean="0"/>
              <a:t> </a:t>
            </a:r>
            <a:r>
              <a:rPr lang="en-US" sz="3200" dirty="0" smtClean="0"/>
              <a:t>complete</a:t>
            </a:r>
            <a:r>
              <a:rPr lang="en-US" sz="2000" dirty="0" smtClean="0"/>
              <a:t> </a:t>
            </a:r>
            <a:r>
              <a:rPr lang="en-US" sz="3200" dirty="0" smtClean="0"/>
              <a:t>$9,975 Essential Studio is now </a:t>
            </a:r>
            <a:r>
              <a:rPr lang="en-US" sz="3200" b="1" dirty="0" smtClean="0">
                <a:solidFill>
                  <a:srgbClr val="FF0000"/>
                </a:solidFill>
              </a:rPr>
              <a:t>FREE</a:t>
            </a:r>
            <a:r>
              <a:rPr lang="en-US" sz="3200" dirty="0" smtClean="0">
                <a:solidFill>
                  <a:srgbClr val="FF0000"/>
                </a:solidFill>
              </a:rPr>
              <a:t> </a:t>
            </a:r>
            <a:r>
              <a:rPr lang="en-US" sz="3200" dirty="0" smtClean="0"/>
              <a:t>for</a:t>
            </a:r>
            <a:r>
              <a:rPr lang="en-US" sz="3200" dirty="0" smtClean="0">
                <a:solidFill>
                  <a:srgbClr val="FF0000"/>
                </a:solidFill>
              </a:rPr>
              <a:t> </a:t>
            </a:r>
            <a:r>
              <a:rPr lang="en-US" sz="3200" dirty="0" smtClean="0"/>
              <a:t>individual </a:t>
            </a:r>
            <a:r>
              <a:rPr lang="en-US" sz="3200" dirty="0"/>
              <a:t>developers and small businesses. </a:t>
            </a:r>
            <a:r>
              <a:rPr lang="en-US" sz="3200" dirty="0" smtClean="0"/>
              <a:t>(no credit card required)</a:t>
            </a:r>
          </a:p>
          <a:p>
            <a:endParaRPr lang="en-US" sz="3200" dirty="0"/>
          </a:p>
        </p:txBody>
      </p:sp>
      <p:sp>
        <p:nvSpPr>
          <p:cNvPr id="4" name="TextBox 3"/>
          <p:cNvSpPr txBox="1"/>
          <p:nvPr/>
        </p:nvSpPr>
        <p:spPr>
          <a:xfrm>
            <a:off x="304800" y="5922174"/>
            <a:ext cx="8610600" cy="523220"/>
          </a:xfrm>
          <a:prstGeom prst="rect">
            <a:avLst/>
          </a:prstGeom>
          <a:noFill/>
        </p:spPr>
        <p:txBody>
          <a:bodyPr wrap="square" rtlCol="0">
            <a:spAutoFit/>
          </a:bodyPr>
          <a:lstStyle/>
          <a:p>
            <a:pPr algn="ctr"/>
            <a:r>
              <a:rPr lang="en-US" sz="2800" b="1" u="sng" dirty="0">
                <a:solidFill>
                  <a:srgbClr val="FF0000"/>
                </a:solidFill>
              </a:rPr>
              <a:t>http://www.syncfusion.com/products/communitylicense</a:t>
            </a:r>
          </a:p>
        </p:txBody>
      </p:sp>
      <p:sp>
        <p:nvSpPr>
          <p:cNvPr id="5" name="TextBox 4"/>
          <p:cNvSpPr txBox="1"/>
          <p:nvPr/>
        </p:nvSpPr>
        <p:spPr>
          <a:xfrm>
            <a:off x="609600" y="3665428"/>
            <a:ext cx="4308764" cy="1938992"/>
          </a:xfrm>
          <a:prstGeom prst="rect">
            <a:avLst/>
          </a:prstGeom>
          <a:noFill/>
        </p:spPr>
        <p:txBody>
          <a:bodyPr wrap="square" rtlCol="0">
            <a:spAutoFit/>
          </a:bodyPr>
          <a:lstStyle/>
          <a:p>
            <a:r>
              <a:rPr lang="en-US" dirty="0" smtClean="0"/>
              <a:t>Offer includes </a:t>
            </a:r>
            <a:r>
              <a:rPr lang="en-US" dirty="0"/>
              <a:t>over 650 components across 12 platforms, an easy-to-use big data platform, and much more. Support and updates are also included. </a:t>
            </a:r>
          </a:p>
        </p:txBody>
      </p:sp>
    </p:spTree>
    <p:extLst>
      <p:ext uri="{BB962C8B-B14F-4D97-AF65-F5344CB8AC3E}">
        <p14:creationId xmlns:p14="http://schemas.microsoft.com/office/powerpoint/2010/main" val="13634754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39792" y="365128"/>
            <a:ext cx="6275558" cy="1325563"/>
          </a:xfrm>
        </p:spPr>
        <p:txBody>
          <a:bodyPr>
            <a:normAutofit fontScale="90000"/>
          </a:bodyPr>
          <a:lstStyle/>
          <a:p>
            <a:r>
              <a:rPr lang="en-US" b="1" dirty="0"/>
              <a:t>Three-Way Data Binding in Universal Apps: View, View Model, and </a:t>
            </a:r>
            <a:r>
              <a:rPr lang="en-US" b="1" dirty="0" smtClean="0"/>
              <a:t>Cloud</a:t>
            </a:r>
            <a:endParaRPr lang="en-US" dirty="0"/>
          </a:p>
        </p:txBody>
      </p:sp>
      <p:pic>
        <p:nvPicPr>
          <p:cNvPr id="7" name="Picture 2" descr="C:\Users\Sean\Documents\dfw mobile net logo.png"/>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bwMode="auto">
          <a:xfrm>
            <a:off x="225822" y="172382"/>
            <a:ext cx="2013970" cy="210922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498008" y="2951975"/>
            <a:ext cx="3693703" cy="1477328"/>
          </a:xfrm>
          <a:prstGeom prst="rect">
            <a:avLst/>
          </a:prstGeom>
        </p:spPr>
        <p:txBody>
          <a:bodyPr wrap="none">
            <a:spAutoFit/>
          </a:bodyPr>
          <a:lstStyle/>
          <a:p>
            <a:pPr fontAlgn="auto">
              <a:spcBef>
                <a:spcPts val="0"/>
              </a:spcBef>
              <a:spcAft>
                <a:spcPts val="0"/>
              </a:spcAft>
            </a:pPr>
            <a:r>
              <a:rPr lang="en-US" sz="1800" b="1" dirty="0" smtClean="0">
                <a:solidFill>
                  <a:prstClr val="black"/>
                </a:solidFill>
                <a:latin typeface="Whitney"/>
                <a:cs typeface="+mn-cs"/>
              </a:rPr>
              <a:t>Wednesday, February 11, 2015</a:t>
            </a:r>
          </a:p>
          <a:p>
            <a:pPr fontAlgn="auto">
              <a:spcBef>
                <a:spcPts val="0"/>
              </a:spcBef>
              <a:spcAft>
                <a:spcPts val="0"/>
              </a:spcAft>
            </a:pPr>
            <a:r>
              <a:rPr lang="en-US" sz="1800" b="1" dirty="0" smtClean="0">
                <a:solidFill>
                  <a:prstClr val="black"/>
                </a:solidFill>
                <a:latin typeface="Whitney"/>
                <a:cs typeface="+mn-cs"/>
              </a:rPr>
              <a:t>6:00 PM</a:t>
            </a:r>
          </a:p>
          <a:p>
            <a:pPr fontAlgn="auto">
              <a:spcBef>
                <a:spcPts val="0"/>
              </a:spcBef>
              <a:spcAft>
                <a:spcPts val="0"/>
              </a:spcAft>
            </a:pPr>
            <a:endParaRPr lang="en-US" sz="1800" b="1" dirty="0">
              <a:solidFill>
                <a:prstClr val="black"/>
              </a:solidFill>
              <a:latin typeface="Whitney"/>
              <a:cs typeface="+mn-cs"/>
            </a:endParaRPr>
          </a:p>
          <a:p>
            <a:pPr fontAlgn="auto">
              <a:spcBef>
                <a:spcPts val="0"/>
              </a:spcBef>
              <a:spcAft>
                <a:spcPts val="0"/>
              </a:spcAft>
            </a:pPr>
            <a:r>
              <a:rPr lang="en-US" sz="1800" b="1" dirty="0" smtClean="0">
                <a:solidFill>
                  <a:prstClr val="black"/>
                </a:solidFill>
                <a:latin typeface="Whitney"/>
                <a:cs typeface="+mn-cs"/>
              </a:rPr>
              <a:t>Matrix Resources</a:t>
            </a:r>
          </a:p>
          <a:p>
            <a:pPr fontAlgn="auto">
              <a:spcBef>
                <a:spcPts val="0"/>
              </a:spcBef>
              <a:spcAft>
                <a:spcPts val="0"/>
              </a:spcAft>
            </a:pPr>
            <a:r>
              <a:rPr lang="en-US" sz="1800" dirty="0">
                <a:solidFill>
                  <a:prstClr val="black"/>
                </a:solidFill>
                <a:latin typeface="Calibri" panose="020F0502020204030204"/>
                <a:cs typeface="+mn-cs"/>
              </a:rPr>
              <a:t>5151 Belt Line Road #1010, Dallas, TX</a:t>
            </a:r>
            <a:endParaRPr lang="en-US" sz="1800" b="1" dirty="0">
              <a:solidFill>
                <a:prstClr val="black"/>
              </a:solidFill>
              <a:latin typeface="Whitney"/>
              <a:cs typeface="+mn-cs"/>
            </a:endParaRPr>
          </a:p>
        </p:txBody>
      </p:sp>
      <p:sp>
        <p:nvSpPr>
          <p:cNvPr id="9" name="TextBox 8"/>
          <p:cNvSpPr txBox="1"/>
          <p:nvPr/>
        </p:nvSpPr>
        <p:spPr>
          <a:xfrm>
            <a:off x="2239791" y="6074017"/>
            <a:ext cx="6220742" cy="523220"/>
          </a:xfrm>
          <a:prstGeom prst="rect">
            <a:avLst/>
          </a:prstGeom>
          <a:noFill/>
        </p:spPr>
        <p:txBody>
          <a:bodyPr wrap="none" rtlCol="0">
            <a:spAutoFit/>
          </a:bodyPr>
          <a:lstStyle/>
          <a:p>
            <a:pPr fontAlgn="auto">
              <a:spcBef>
                <a:spcPts val="0"/>
              </a:spcBef>
              <a:spcAft>
                <a:spcPts val="0"/>
              </a:spcAft>
            </a:pPr>
            <a:r>
              <a:rPr lang="en-US" b="1" dirty="0" smtClean="0">
                <a:solidFill>
                  <a:prstClr val="black"/>
                </a:solidFill>
                <a:latin typeface="Calibri" panose="020F0502020204030204"/>
                <a:cs typeface="+mn-cs"/>
              </a:rPr>
              <a:t>http://</a:t>
            </a:r>
            <a:r>
              <a:rPr lang="en-US" sz="2800" b="1" dirty="0" smtClean="0">
                <a:solidFill>
                  <a:prstClr val="black"/>
                </a:solidFill>
                <a:latin typeface="Calibri" panose="020F0502020204030204"/>
                <a:cs typeface="+mn-cs"/>
              </a:rPr>
              <a:t>dfwmobile.net/3way-data-binding</a:t>
            </a:r>
            <a:endParaRPr lang="en-US" b="1" dirty="0">
              <a:solidFill>
                <a:prstClr val="black"/>
              </a:solidFill>
              <a:latin typeface="Calibri" panose="020F0502020204030204"/>
              <a:cs typeface="+mn-cs"/>
            </a:endParaRPr>
          </a:p>
        </p:txBody>
      </p:sp>
      <p:pic>
        <p:nvPicPr>
          <p:cNvPr id="1026" name="Picture 2" descr="https://avatars3.githubusercontent.com/u/68170?v=3&amp;s=4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26318" y="2281602"/>
            <a:ext cx="1740767" cy="2321022"/>
          </a:xfrm>
          <a:prstGeom prst="ellipse">
            <a:avLst/>
          </a:prstGeom>
          <a:ln w="63500" cap="rnd">
            <a:solidFill>
              <a:srgbClr val="333333"/>
            </a:solidFill>
          </a:ln>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4464496" y="4738132"/>
            <a:ext cx="3941144" cy="523220"/>
          </a:xfrm>
          <a:prstGeom prst="rect">
            <a:avLst/>
          </a:prstGeom>
          <a:noFill/>
        </p:spPr>
        <p:txBody>
          <a:bodyPr wrap="none" rtlCol="0">
            <a:spAutoFit/>
          </a:bodyPr>
          <a:lstStyle/>
          <a:p>
            <a:pPr fontAlgn="auto">
              <a:spcBef>
                <a:spcPts val="0"/>
              </a:spcBef>
              <a:spcAft>
                <a:spcPts val="0"/>
              </a:spcAft>
            </a:pPr>
            <a:r>
              <a:rPr lang="en-US" sz="2800" dirty="0" smtClean="0">
                <a:solidFill>
                  <a:prstClr val="black"/>
                </a:solidFill>
                <a:latin typeface="Calibri" panose="020F0502020204030204"/>
                <a:cs typeface="+mn-cs"/>
              </a:rPr>
              <a:t>Speaker:  Michael L. Perry</a:t>
            </a:r>
          </a:p>
        </p:txBody>
      </p:sp>
    </p:spTree>
    <p:extLst>
      <p:ext uri="{BB962C8B-B14F-4D97-AF65-F5344CB8AC3E}">
        <p14:creationId xmlns:p14="http://schemas.microsoft.com/office/powerpoint/2010/main" val="19813382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05200" y="381008"/>
            <a:ext cx="5486400" cy="1066800"/>
          </a:xfrm>
        </p:spPr>
        <p:txBody>
          <a:bodyPr/>
          <a:lstStyle/>
          <a:p>
            <a:r>
              <a:rPr lang="en-US" sz="3200" dirty="0">
                <a:effectLst/>
              </a:rPr>
              <a:t>Transform Business Productivity in the Cloud</a:t>
            </a:r>
            <a:endParaRPr lang="en-US" sz="3200" dirty="0"/>
          </a:p>
        </p:txBody>
      </p:sp>
      <p:sp>
        <p:nvSpPr>
          <p:cNvPr id="3" name="Content Placeholder 2"/>
          <p:cNvSpPr>
            <a:spLocks noGrp="1"/>
          </p:cNvSpPr>
          <p:nvPr>
            <p:ph idx="1"/>
          </p:nvPr>
        </p:nvSpPr>
        <p:spPr/>
        <p:txBody>
          <a:bodyPr/>
          <a:lstStyle/>
          <a:p>
            <a:r>
              <a:rPr lang="en-US" dirty="0" smtClean="0"/>
              <a:t> Monday, March 16 </a:t>
            </a:r>
            <a:endParaRPr lang="en-US" sz="2800" dirty="0"/>
          </a:p>
          <a:p>
            <a:r>
              <a:rPr lang="en-US" dirty="0" smtClean="0"/>
              <a:t> Microsoft, 9AM – Noon</a:t>
            </a:r>
          </a:p>
          <a:p>
            <a:r>
              <a:rPr lang="en-US" dirty="0" smtClean="0"/>
              <a:t> </a:t>
            </a:r>
            <a:r>
              <a:rPr lang="en-US" b="1" dirty="0" smtClean="0">
                <a:solidFill>
                  <a:srgbClr val="FF0000"/>
                </a:solidFill>
              </a:rPr>
              <a:t>FREE</a:t>
            </a:r>
          </a:p>
          <a:p>
            <a:pPr marL="455645" lvl="1" indent="0">
              <a:buNone/>
            </a:pPr>
            <a:r>
              <a:rPr lang="en-US" sz="2400" dirty="0"/>
              <a:t>This three hour session, begins with a one hour demo session in the Envisioning Center followed by a two hour hands-on device and technology experience in our state of the art demo environment.</a:t>
            </a:r>
            <a:r>
              <a:rPr lang="en-US" dirty="0"/>
              <a:t>   </a:t>
            </a:r>
          </a:p>
        </p:txBody>
      </p:sp>
      <p:sp>
        <p:nvSpPr>
          <p:cNvPr id="4" name="Rectangle 3"/>
          <p:cNvSpPr/>
          <p:nvPr/>
        </p:nvSpPr>
        <p:spPr>
          <a:xfrm>
            <a:off x="330200" y="5334000"/>
            <a:ext cx="8458200" cy="954107"/>
          </a:xfrm>
          <a:prstGeom prst="rect">
            <a:avLst/>
          </a:prstGeom>
        </p:spPr>
        <p:txBody>
          <a:bodyPr wrap="square">
            <a:spAutoFit/>
          </a:bodyPr>
          <a:lstStyle/>
          <a:p>
            <a:pPr algn="ctr"/>
            <a:r>
              <a:rPr lang="en-US" sz="2800" b="1" u="sng" dirty="0">
                <a:solidFill>
                  <a:srgbClr val="FF0000"/>
                </a:solidFill>
                <a:hlinkClick r:id="rId2"/>
              </a:rPr>
              <a:t>https://</a:t>
            </a:r>
            <a:r>
              <a:rPr lang="en-US" sz="2800" b="1" u="sng" dirty="0" smtClean="0">
                <a:solidFill>
                  <a:srgbClr val="FF0000"/>
                </a:solidFill>
                <a:hlinkClick r:id="rId2"/>
              </a:rPr>
              <a:t>msevents.microsoft.com/CUI/EventDetail.aspx</a:t>
            </a:r>
            <a:endParaRPr lang="en-US" sz="2800" b="1" u="sng" dirty="0" smtClean="0">
              <a:solidFill>
                <a:srgbClr val="FF0000"/>
              </a:solidFill>
            </a:endParaRPr>
          </a:p>
          <a:p>
            <a:pPr algn="ctr"/>
            <a:r>
              <a:rPr lang="en-US" sz="2800" b="1" u="sng" dirty="0" smtClean="0">
                <a:solidFill>
                  <a:srgbClr val="FF0000"/>
                </a:solidFill>
              </a:rPr>
              <a:t>?</a:t>
            </a:r>
            <a:r>
              <a:rPr lang="en-US" sz="2800" b="1" u="sng" dirty="0" err="1">
                <a:solidFill>
                  <a:srgbClr val="FF0000"/>
                </a:solidFill>
              </a:rPr>
              <a:t>EventID</a:t>
            </a:r>
            <a:r>
              <a:rPr lang="en-US" sz="2800" b="1" u="sng" dirty="0">
                <a:solidFill>
                  <a:srgbClr val="FF0000"/>
                </a:solidFill>
              </a:rPr>
              <a:t>=1032611081</a:t>
            </a:r>
          </a:p>
        </p:txBody>
      </p:sp>
    </p:spTree>
    <p:extLst>
      <p:ext uri="{BB962C8B-B14F-4D97-AF65-F5344CB8AC3E}">
        <p14:creationId xmlns:p14="http://schemas.microsoft.com/office/powerpoint/2010/main" val="34234501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05200" y="381008"/>
            <a:ext cx="5486400" cy="1066800"/>
          </a:xfrm>
        </p:spPr>
        <p:txBody>
          <a:bodyPr/>
          <a:lstStyle/>
          <a:p>
            <a:r>
              <a:rPr lang="en-US" sz="3200" dirty="0">
                <a:effectLst/>
              </a:rPr>
              <a:t>Transform Business Productivity in the Cloud</a:t>
            </a:r>
            <a:endParaRPr lang="en-US" sz="3200" dirty="0"/>
          </a:p>
        </p:txBody>
      </p:sp>
      <p:sp>
        <p:nvSpPr>
          <p:cNvPr id="3" name="Content Placeholder 2"/>
          <p:cNvSpPr>
            <a:spLocks noGrp="1"/>
          </p:cNvSpPr>
          <p:nvPr>
            <p:ph idx="1"/>
          </p:nvPr>
        </p:nvSpPr>
        <p:spPr/>
        <p:txBody>
          <a:bodyPr/>
          <a:lstStyle/>
          <a:p>
            <a:r>
              <a:rPr lang="en-US" dirty="0" smtClean="0"/>
              <a:t> Monday, March 30</a:t>
            </a:r>
            <a:endParaRPr lang="en-US" sz="2800" dirty="0"/>
          </a:p>
          <a:p>
            <a:r>
              <a:rPr lang="en-US" dirty="0" smtClean="0"/>
              <a:t> Microsoft, 9AM – Noon</a:t>
            </a:r>
          </a:p>
          <a:p>
            <a:r>
              <a:rPr lang="en-US" dirty="0" smtClean="0"/>
              <a:t> </a:t>
            </a:r>
            <a:r>
              <a:rPr lang="en-US" b="1" dirty="0" smtClean="0">
                <a:solidFill>
                  <a:srgbClr val="FF0000"/>
                </a:solidFill>
              </a:rPr>
              <a:t>FREE</a:t>
            </a:r>
          </a:p>
          <a:p>
            <a:pPr marL="455645" lvl="1" indent="0">
              <a:buNone/>
            </a:pPr>
            <a:r>
              <a:rPr lang="en-US" sz="2400" dirty="0"/>
              <a:t>This three hour session, begins with a one hour demo session in the Envisioning Center followed by a two hour hands-on device and technology experience in our state of the art demo environment.</a:t>
            </a:r>
            <a:r>
              <a:rPr lang="en-US" dirty="0"/>
              <a:t>   </a:t>
            </a:r>
          </a:p>
        </p:txBody>
      </p:sp>
      <p:sp>
        <p:nvSpPr>
          <p:cNvPr id="4" name="Rectangle 3"/>
          <p:cNvSpPr/>
          <p:nvPr/>
        </p:nvSpPr>
        <p:spPr>
          <a:xfrm>
            <a:off x="330200" y="5334000"/>
            <a:ext cx="8458200" cy="954107"/>
          </a:xfrm>
          <a:prstGeom prst="rect">
            <a:avLst/>
          </a:prstGeom>
        </p:spPr>
        <p:txBody>
          <a:bodyPr wrap="square">
            <a:spAutoFit/>
          </a:bodyPr>
          <a:lstStyle/>
          <a:p>
            <a:pPr algn="ctr"/>
            <a:r>
              <a:rPr lang="en-US" sz="2800" b="1" u="sng" dirty="0">
                <a:solidFill>
                  <a:srgbClr val="FF0000"/>
                </a:solidFill>
                <a:hlinkClick r:id="rId2"/>
              </a:rPr>
              <a:t>https://</a:t>
            </a:r>
            <a:r>
              <a:rPr lang="en-US" sz="2800" b="1" u="sng" dirty="0" smtClean="0">
                <a:solidFill>
                  <a:srgbClr val="FF0000"/>
                </a:solidFill>
                <a:hlinkClick r:id="rId2"/>
              </a:rPr>
              <a:t>msevents.microsoft.com/CUI/EventDetail.aspx</a:t>
            </a:r>
            <a:endParaRPr lang="en-US" sz="2800" b="1" u="sng" dirty="0" smtClean="0">
              <a:solidFill>
                <a:srgbClr val="FF0000"/>
              </a:solidFill>
            </a:endParaRPr>
          </a:p>
          <a:p>
            <a:pPr algn="ctr"/>
            <a:r>
              <a:rPr lang="en-US" sz="2800" b="1" u="sng" dirty="0" smtClean="0">
                <a:solidFill>
                  <a:srgbClr val="FF0000"/>
                </a:solidFill>
              </a:rPr>
              <a:t>?</a:t>
            </a:r>
            <a:r>
              <a:rPr lang="en-US" sz="2800" b="1" u="sng" dirty="0" err="1">
                <a:solidFill>
                  <a:srgbClr val="FF0000"/>
                </a:solidFill>
              </a:rPr>
              <a:t>EventID</a:t>
            </a:r>
            <a:r>
              <a:rPr lang="en-US" sz="2800" b="1" u="sng" dirty="0">
                <a:solidFill>
                  <a:srgbClr val="FF0000"/>
                </a:solidFill>
              </a:rPr>
              <a:t>=1032611086</a:t>
            </a:r>
          </a:p>
        </p:txBody>
      </p:sp>
    </p:spTree>
    <p:extLst>
      <p:ext uri="{BB962C8B-B14F-4D97-AF65-F5344CB8AC3E}">
        <p14:creationId xmlns:p14="http://schemas.microsoft.com/office/powerpoint/2010/main" val="9455569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effectLst/>
              </a:rPr>
              <a:t>DevCamp</a:t>
            </a:r>
            <a:r>
              <a:rPr lang="en-US" dirty="0">
                <a:effectLst/>
              </a:rPr>
              <a:t>: Cloud</a:t>
            </a:r>
            <a:endParaRPr lang="en-US" dirty="0"/>
          </a:p>
        </p:txBody>
      </p:sp>
      <p:sp>
        <p:nvSpPr>
          <p:cNvPr id="3" name="Content Placeholder 2"/>
          <p:cNvSpPr>
            <a:spLocks noGrp="1"/>
          </p:cNvSpPr>
          <p:nvPr>
            <p:ph idx="1"/>
          </p:nvPr>
        </p:nvSpPr>
        <p:spPr/>
        <p:txBody>
          <a:bodyPr/>
          <a:lstStyle/>
          <a:p>
            <a:r>
              <a:rPr lang="en-US" dirty="0" smtClean="0"/>
              <a:t> Thursday, April 16</a:t>
            </a:r>
          </a:p>
          <a:p>
            <a:r>
              <a:rPr lang="en-US" dirty="0"/>
              <a:t> </a:t>
            </a:r>
            <a:r>
              <a:rPr lang="en-US" dirty="0" smtClean="0"/>
              <a:t>Microsoft, 9AM – 5PM</a:t>
            </a:r>
          </a:p>
          <a:p>
            <a:r>
              <a:rPr lang="en-US" dirty="0"/>
              <a:t> </a:t>
            </a:r>
            <a:r>
              <a:rPr lang="en-US" b="1" dirty="0" smtClean="0">
                <a:solidFill>
                  <a:srgbClr val="FF0000"/>
                </a:solidFill>
              </a:rPr>
              <a:t>FREE</a:t>
            </a:r>
          </a:p>
          <a:p>
            <a:pPr marL="455645" lvl="1" indent="0">
              <a:buNone/>
            </a:pPr>
            <a:r>
              <a:rPr lang="en-US" sz="2400" dirty="0"/>
              <a:t>Master the new Microsoft Azure features and services to build, deploy and move apps to the cloud Roll up your sleeves and get ready to master the latest Microsoft Azure development tools and technologies</a:t>
            </a:r>
            <a:r>
              <a:rPr lang="en-US" sz="2400" dirty="0" smtClean="0"/>
              <a:t>.</a:t>
            </a:r>
            <a:r>
              <a:rPr lang="en-US" dirty="0"/>
              <a:t>   </a:t>
            </a:r>
          </a:p>
        </p:txBody>
      </p:sp>
      <p:sp>
        <p:nvSpPr>
          <p:cNvPr id="4" name="Rectangle 3"/>
          <p:cNvSpPr/>
          <p:nvPr/>
        </p:nvSpPr>
        <p:spPr>
          <a:xfrm>
            <a:off x="330200" y="5334000"/>
            <a:ext cx="8458200" cy="954107"/>
          </a:xfrm>
          <a:prstGeom prst="rect">
            <a:avLst/>
          </a:prstGeom>
        </p:spPr>
        <p:txBody>
          <a:bodyPr wrap="square">
            <a:spAutoFit/>
          </a:bodyPr>
          <a:lstStyle/>
          <a:p>
            <a:pPr algn="ctr"/>
            <a:r>
              <a:rPr lang="en-US" sz="2800" b="1" u="sng" dirty="0">
                <a:solidFill>
                  <a:srgbClr val="FF0000"/>
                </a:solidFill>
                <a:hlinkClick r:id="rId2"/>
              </a:rPr>
              <a:t>https://</a:t>
            </a:r>
            <a:r>
              <a:rPr lang="en-US" sz="2800" b="1" u="sng" dirty="0" smtClean="0">
                <a:solidFill>
                  <a:srgbClr val="FF0000"/>
                </a:solidFill>
                <a:hlinkClick r:id="rId2"/>
              </a:rPr>
              <a:t>msevents.microsoft.com/CUI/EventDetail.aspx</a:t>
            </a:r>
            <a:endParaRPr lang="en-US" sz="2800" b="1" u="sng" dirty="0" smtClean="0">
              <a:solidFill>
                <a:srgbClr val="FF0000"/>
              </a:solidFill>
            </a:endParaRPr>
          </a:p>
          <a:p>
            <a:pPr algn="ctr"/>
            <a:r>
              <a:rPr lang="en-US" sz="2800" b="1" u="sng" dirty="0" smtClean="0">
                <a:solidFill>
                  <a:srgbClr val="FF0000"/>
                </a:solidFill>
              </a:rPr>
              <a:t>?</a:t>
            </a:r>
            <a:r>
              <a:rPr lang="en-US" sz="2800" b="1" u="sng" dirty="0" err="1">
                <a:solidFill>
                  <a:srgbClr val="FF0000"/>
                </a:solidFill>
              </a:rPr>
              <a:t>EventID</a:t>
            </a:r>
            <a:r>
              <a:rPr lang="en-US" sz="2800" b="1" u="sng" dirty="0">
                <a:solidFill>
                  <a:srgbClr val="FF0000"/>
                </a:solidFill>
              </a:rPr>
              <a:t>=1032613014</a:t>
            </a:r>
          </a:p>
        </p:txBody>
      </p:sp>
    </p:spTree>
    <p:extLst>
      <p:ext uri="{BB962C8B-B14F-4D97-AF65-F5344CB8AC3E}">
        <p14:creationId xmlns:p14="http://schemas.microsoft.com/office/powerpoint/2010/main" val="25250944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Microsoft Virtual Academy</a:t>
            </a:r>
            <a:endParaRPr lang="en-US" dirty="0"/>
          </a:p>
        </p:txBody>
      </p:sp>
      <p:sp>
        <p:nvSpPr>
          <p:cNvPr id="3" name="Content Placeholder 2"/>
          <p:cNvSpPr>
            <a:spLocks noGrp="1"/>
          </p:cNvSpPr>
          <p:nvPr>
            <p:ph idx="1"/>
          </p:nvPr>
        </p:nvSpPr>
        <p:spPr>
          <a:xfrm>
            <a:off x="533400" y="1752637"/>
            <a:ext cx="8382000" cy="4303713"/>
          </a:xfrm>
        </p:spPr>
        <p:txBody>
          <a:bodyPr/>
          <a:lstStyle/>
          <a:p>
            <a:pPr marL="0" indent="0">
              <a:buNone/>
            </a:pPr>
            <a:r>
              <a:rPr lang="en-US" dirty="0" smtClean="0"/>
              <a:t>Free </a:t>
            </a:r>
            <a:r>
              <a:rPr lang="en-US" dirty="0"/>
              <a:t>Microsoft Training Delivered by </a:t>
            </a:r>
            <a:r>
              <a:rPr lang="en-US" dirty="0" smtClean="0"/>
              <a:t>Experts</a:t>
            </a:r>
          </a:p>
          <a:p>
            <a:pPr marL="0" indent="0">
              <a:buNone/>
            </a:pPr>
            <a:endParaRPr lang="en-US" sz="900" dirty="0" smtClean="0"/>
          </a:p>
          <a:p>
            <a:pPr marL="0" indent="0">
              <a:buNone/>
            </a:pPr>
            <a:r>
              <a:rPr lang="en-US" sz="2800" dirty="0" smtClean="0"/>
              <a:t>MVA offers hundreds </a:t>
            </a:r>
            <a:r>
              <a:rPr lang="en-US" sz="2800" dirty="0"/>
              <a:t>of courses, in 11 different languages. Our mission is to help developers, knowledgeable IT professionals and advanced students learn the latest technology, build their skills, and advance their careers. MVA is free of charge, and the entire service is hosted on Windows Azure. </a:t>
            </a:r>
          </a:p>
        </p:txBody>
      </p:sp>
      <p:sp>
        <p:nvSpPr>
          <p:cNvPr id="4" name="Rectangle 3"/>
          <p:cNvSpPr/>
          <p:nvPr/>
        </p:nvSpPr>
        <p:spPr>
          <a:xfrm>
            <a:off x="609600" y="5562608"/>
            <a:ext cx="7924800" cy="584469"/>
          </a:xfrm>
          <a:prstGeom prst="rect">
            <a:avLst/>
          </a:prstGeom>
        </p:spPr>
        <p:txBody>
          <a:bodyPr wrap="square" lIns="91138" tIns="45568" rIns="91138" bIns="45568">
            <a:spAutoFit/>
          </a:bodyPr>
          <a:lstStyle/>
          <a:p>
            <a:pPr algn="ctr"/>
            <a:r>
              <a:rPr lang="en-US" sz="3200" b="1" dirty="0">
                <a:solidFill>
                  <a:srgbClr val="FF0000"/>
                </a:solidFill>
              </a:rPr>
              <a:t>http://www.microsoftvirtualacademy.com</a:t>
            </a:r>
          </a:p>
        </p:txBody>
      </p:sp>
    </p:spTree>
    <p:extLst>
      <p:ext uri="{BB962C8B-B14F-4D97-AF65-F5344CB8AC3E}">
        <p14:creationId xmlns:p14="http://schemas.microsoft.com/office/powerpoint/2010/main" val="29316547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2"/>
          <p:cNvSpPr>
            <a:spLocks noGrp="1" noChangeArrowheads="1"/>
          </p:cNvSpPr>
          <p:nvPr>
            <p:ph type="title" idx="4294967295"/>
          </p:nvPr>
        </p:nvSpPr>
        <p:spPr/>
        <p:txBody>
          <a:bodyPr anchor="ctr"/>
          <a:lstStyle/>
          <a:p>
            <a:pPr eaLnBrk="1" hangingPunct="1">
              <a:defRPr/>
            </a:pPr>
            <a:r>
              <a:rPr lang="en-US" dirty="0" smtClean="0"/>
              <a:t>Introductions</a:t>
            </a:r>
          </a:p>
        </p:txBody>
      </p:sp>
      <p:sp>
        <p:nvSpPr>
          <p:cNvPr id="30722" name="Rectangle 3"/>
          <p:cNvSpPr>
            <a:spLocks noGrp="1" noChangeArrowheads="1"/>
          </p:cNvSpPr>
          <p:nvPr>
            <p:ph type="body" idx="4294967295"/>
          </p:nvPr>
        </p:nvSpPr>
        <p:spPr/>
        <p:txBody>
          <a:bodyPr/>
          <a:lstStyle/>
          <a:p>
            <a:pPr eaLnBrk="1" hangingPunct="1">
              <a:buFont typeface="Wingdings" pitchFamily="2" charset="2"/>
              <a:buNone/>
            </a:pPr>
            <a:r>
              <a:rPr lang="en-US" b="1" dirty="0" smtClean="0"/>
              <a:t>Toi B Wright</a:t>
            </a:r>
            <a:r>
              <a:rPr lang="en-US" dirty="0" smtClean="0"/>
              <a:t> (</a:t>
            </a:r>
            <a:r>
              <a:rPr lang="en-US" u="sng" dirty="0" smtClean="0">
                <a:solidFill>
                  <a:schemeClr val="hlink"/>
                </a:solidFill>
              </a:rPr>
              <a:t>toi@onestopdesigns.com</a:t>
            </a:r>
            <a:r>
              <a:rPr lang="en-US" dirty="0" smtClean="0"/>
              <a:t>)</a:t>
            </a:r>
          </a:p>
          <a:p>
            <a:pPr lvl="1" eaLnBrk="1" hangingPunct="1">
              <a:buFont typeface="Wingdings" pitchFamily="2" charset="2"/>
              <a:buNone/>
            </a:pPr>
            <a:r>
              <a:rPr lang="en-US" dirty="0" smtClean="0"/>
              <a:t>President and Founder, Dallas ASP.NET User Group</a:t>
            </a:r>
          </a:p>
          <a:p>
            <a:pPr lvl="1" eaLnBrk="1" hangingPunct="1">
              <a:buFont typeface="Wingdings" pitchFamily="2" charset="2"/>
              <a:buNone/>
            </a:pPr>
            <a:r>
              <a:rPr lang="en-US" dirty="0" smtClean="0"/>
              <a:t>Microsoft MVP ASP.NET since 2005</a:t>
            </a:r>
          </a:p>
          <a:p>
            <a:pPr lvl="1" eaLnBrk="1" hangingPunct="1">
              <a:buFont typeface="Wingdings" pitchFamily="2" charset="2"/>
              <a:buNone/>
            </a:pPr>
            <a:r>
              <a:rPr lang="en-US" dirty="0" smtClean="0"/>
              <a:t>President, Geeks in Pink</a:t>
            </a:r>
          </a:p>
          <a:p>
            <a:pPr lvl="1" eaLnBrk="1" hangingPunct="1">
              <a:buFont typeface="Wingdings" pitchFamily="2" charset="2"/>
              <a:buNone/>
            </a:pPr>
            <a:r>
              <a:rPr lang="en-US" dirty="0" smtClean="0"/>
              <a:t>Author, 24-Hour Trainer ASP.NET 4</a:t>
            </a:r>
          </a:p>
          <a:p>
            <a:pPr lvl="1" eaLnBrk="1" hangingPunct="1">
              <a:buFont typeface="Wingdings" pitchFamily="2" charset="2"/>
              <a:buNone/>
            </a:pPr>
            <a:r>
              <a:rPr lang="en-US" dirty="0" smtClean="0"/>
              <a:t>BS in CS from MIT</a:t>
            </a:r>
          </a:p>
          <a:p>
            <a:pPr lvl="1" eaLnBrk="1" hangingPunct="1">
              <a:buFont typeface="Wingdings" pitchFamily="2" charset="2"/>
              <a:buNone/>
            </a:pPr>
            <a:r>
              <a:rPr lang="en-US" dirty="0" smtClean="0"/>
              <a:t>MBA from CMU</a:t>
            </a:r>
          </a:p>
        </p:txBody>
      </p:sp>
      <p:sp>
        <p:nvSpPr>
          <p:cNvPr id="30723" name="TextBox 3"/>
          <p:cNvSpPr txBox="1">
            <a:spLocks noChangeArrowheads="1"/>
          </p:cNvSpPr>
          <p:nvPr/>
        </p:nvSpPr>
        <p:spPr bwMode="auto">
          <a:xfrm>
            <a:off x="457200" y="6096014"/>
            <a:ext cx="1143000" cy="461358"/>
          </a:xfrm>
          <a:prstGeom prst="rect">
            <a:avLst/>
          </a:prstGeom>
          <a:solidFill>
            <a:srgbClr val="DAE4F2"/>
          </a:solidFill>
          <a:ln w="9525">
            <a:noFill/>
            <a:miter lim="800000"/>
            <a:headEnd/>
            <a:tailEnd/>
          </a:ln>
        </p:spPr>
        <p:txBody>
          <a:bodyPr lIns="91138" tIns="45568" rIns="91138" bIns="45568">
            <a:spAutoFit/>
          </a:bodyPr>
          <a:lstStyle/>
          <a:p>
            <a:endParaRPr lang="en-US"/>
          </a:p>
        </p:txBody>
      </p:sp>
    </p:spTree>
    <p:extLst>
      <p:ext uri="{BB962C8B-B14F-4D97-AF65-F5344CB8AC3E}">
        <p14:creationId xmlns:p14="http://schemas.microsoft.com/office/powerpoint/2010/main" val="1821458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22">
                                            <p:txEl>
                                              <p:pRg st="1" end="1"/>
                                            </p:txEl>
                                          </p:spTgt>
                                        </p:tgtEl>
                                        <p:attrNameLst>
                                          <p:attrName>style.visibility</p:attrName>
                                        </p:attrNameLst>
                                      </p:cBhvr>
                                      <p:to>
                                        <p:strVal val="visible"/>
                                      </p:to>
                                    </p:set>
                                    <p:animEffect transition="in" filter="fade">
                                      <p:cBhvr>
                                        <p:cTn id="7" dur="500"/>
                                        <p:tgtEl>
                                          <p:spTgt spid="3072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722">
                                            <p:txEl>
                                              <p:pRg st="2" end="2"/>
                                            </p:txEl>
                                          </p:spTgt>
                                        </p:tgtEl>
                                        <p:attrNameLst>
                                          <p:attrName>style.visibility</p:attrName>
                                        </p:attrNameLst>
                                      </p:cBhvr>
                                      <p:to>
                                        <p:strVal val="visible"/>
                                      </p:to>
                                    </p:set>
                                    <p:animEffect transition="in" filter="fade">
                                      <p:cBhvr>
                                        <p:cTn id="12" dur="500"/>
                                        <p:tgtEl>
                                          <p:spTgt spid="3072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722">
                                            <p:txEl>
                                              <p:pRg st="3" end="3"/>
                                            </p:txEl>
                                          </p:spTgt>
                                        </p:tgtEl>
                                        <p:attrNameLst>
                                          <p:attrName>style.visibility</p:attrName>
                                        </p:attrNameLst>
                                      </p:cBhvr>
                                      <p:to>
                                        <p:strVal val="visible"/>
                                      </p:to>
                                    </p:set>
                                    <p:animEffect transition="in" filter="fade">
                                      <p:cBhvr>
                                        <p:cTn id="17" dur="500"/>
                                        <p:tgtEl>
                                          <p:spTgt spid="3072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0722">
                                            <p:txEl>
                                              <p:pRg st="4" end="4"/>
                                            </p:txEl>
                                          </p:spTgt>
                                        </p:tgtEl>
                                        <p:attrNameLst>
                                          <p:attrName>style.visibility</p:attrName>
                                        </p:attrNameLst>
                                      </p:cBhvr>
                                      <p:to>
                                        <p:strVal val="visible"/>
                                      </p:to>
                                    </p:set>
                                    <p:animEffect transition="in" filter="fade">
                                      <p:cBhvr>
                                        <p:cTn id="22" dur="500"/>
                                        <p:tgtEl>
                                          <p:spTgt spid="30722">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0722">
                                            <p:txEl>
                                              <p:pRg st="5" end="5"/>
                                            </p:txEl>
                                          </p:spTgt>
                                        </p:tgtEl>
                                        <p:attrNameLst>
                                          <p:attrName>style.visibility</p:attrName>
                                        </p:attrNameLst>
                                      </p:cBhvr>
                                      <p:to>
                                        <p:strVal val="visible"/>
                                      </p:to>
                                    </p:set>
                                    <p:animEffect transition="in" filter="fade">
                                      <p:cBhvr>
                                        <p:cTn id="27" dur="500"/>
                                        <p:tgtEl>
                                          <p:spTgt spid="30722">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0722">
                                            <p:txEl>
                                              <p:pRg st="6" end="6"/>
                                            </p:txEl>
                                          </p:spTgt>
                                        </p:tgtEl>
                                        <p:attrNameLst>
                                          <p:attrName>style.visibility</p:attrName>
                                        </p:attrNameLst>
                                      </p:cBhvr>
                                      <p:to>
                                        <p:strVal val="visible"/>
                                      </p:to>
                                    </p:set>
                                    <p:animEffect transition="in" filter="fade">
                                      <p:cBhvr>
                                        <p:cTn id="32" dur="500"/>
                                        <p:tgtEl>
                                          <p:spTgt spid="3072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Free eBooks</a:t>
            </a:r>
            <a:endParaRPr lang="en-US" dirty="0"/>
          </a:p>
        </p:txBody>
      </p:sp>
      <p:pic>
        <p:nvPicPr>
          <p:cNvPr id="1126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748612" y="2970541"/>
            <a:ext cx="7098401" cy="2819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228600" y="5789941"/>
            <a:ext cx="8763000" cy="584775"/>
          </a:xfrm>
          <a:prstGeom prst="rect">
            <a:avLst/>
          </a:prstGeom>
        </p:spPr>
        <p:txBody>
          <a:bodyPr wrap="square">
            <a:spAutoFit/>
          </a:bodyPr>
          <a:lstStyle/>
          <a:p>
            <a:pPr algn="ctr"/>
            <a:r>
              <a:rPr lang="en-US" sz="3200" b="1" dirty="0">
                <a:solidFill>
                  <a:srgbClr val="FF0000"/>
                </a:solidFill>
              </a:rPr>
              <a:t>http://www.microsoftvirtualacademy.com/ebooks</a:t>
            </a:r>
          </a:p>
        </p:txBody>
      </p:sp>
      <p:pic>
        <p:nvPicPr>
          <p:cNvPr id="1126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1833563"/>
            <a:ext cx="7086600" cy="11391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091622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1" y="299818"/>
            <a:ext cx="6324600" cy="1055945"/>
          </a:xfrm>
        </p:spPr>
        <p:txBody>
          <a:bodyPr>
            <a:scene3d>
              <a:camera prst="orthographicFront"/>
              <a:lightRig rig="threePt" dir="t"/>
            </a:scene3d>
            <a:sp3d extrusionH="57150">
              <a:bevelT w="82550" h="38100" prst="coolSlant"/>
            </a:sp3d>
          </a:bodyPr>
          <a:lstStyle/>
          <a:p>
            <a:r>
              <a:rPr lang="en-US" sz="4000" b="1" dirty="0">
                <a:effectLst>
                  <a:outerShdw blurRad="50800" dist="50800" dir="5400000" algn="ctr" rotWithShape="0">
                    <a:schemeClr val="bg2">
                      <a:lumMod val="40000"/>
                      <a:lumOff val="60000"/>
                    </a:schemeClr>
                  </a:outerShdw>
                </a:effectLst>
                <a:latin typeface="Tahoma" pitchFamily="34" charset="0"/>
                <a:ea typeface="Tahoma" pitchFamily="34" charset="0"/>
                <a:cs typeface="Tahoma" pitchFamily="34" charset="0"/>
              </a:rPr>
              <a:t>FREE</a:t>
            </a:r>
            <a:r>
              <a:rPr lang="en-US" sz="4000" dirty="0">
                <a:effectLst>
                  <a:outerShdw blurRad="50800" dist="50800" dir="5400000" algn="ctr" rotWithShape="0">
                    <a:schemeClr val="bg2">
                      <a:lumMod val="40000"/>
                      <a:lumOff val="60000"/>
                    </a:schemeClr>
                  </a:outerShdw>
                </a:effectLst>
                <a:latin typeface="Tahoma" pitchFamily="34" charset="0"/>
                <a:ea typeface="Tahoma" pitchFamily="34" charset="0"/>
                <a:cs typeface="Tahoma" pitchFamily="34" charset="0"/>
              </a:rPr>
              <a:t> Online Training</a:t>
            </a:r>
          </a:p>
        </p:txBody>
      </p:sp>
      <p:sp>
        <p:nvSpPr>
          <p:cNvPr id="3" name="Content Placeholder 2"/>
          <p:cNvSpPr>
            <a:spLocks noGrp="1"/>
          </p:cNvSpPr>
          <p:nvPr>
            <p:ph idx="1"/>
          </p:nvPr>
        </p:nvSpPr>
        <p:spPr>
          <a:xfrm>
            <a:off x="457200" y="1528289"/>
            <a:ext cx="8229600" cy="4525963"/>
          </a:xfrm>
          <a:ln w="0">
            <a:noFill/>
          </a:ln>
        </p:spPr>
        <p:txBody>
          <a:bodyPr/>
          <a:lstStyle/>
          <a:p>
            <a:pPr marL="0" indent="0">
              <a:buNone/>
            </a:pPr>
            <a:r>
              <a:rPr lang="en-US" dirty="0" smtClean="0">
                <a:latin typeface="Tahoma" pitchFamily="34" charset="0"/>
                <a:ea typeface="Tahoma" pitchFamily="34" charset="0"/>
                <a:cs typeface="Tahoma" pitchFamily="34" charset="0"/>
              </a:rPr>
              <a:t>Infragistics is offering </a:t>
            </a:r>
            <a:r>
              <a:rPr lang="en-US" smtClean="0">
                <a:latin typeface="Tahoma" pitchFamily="34" charset="0"/>
                <a:ea typeface="Tahoma" pitchFamily="34" charset="0"/>
                <a:cs typeface="Tahoma" pitchFamily="34" charset="0"/>
              </a:rPr>
              <a:t>FREE online </a:t>
            </a:r>
            <a:r>
              <a:rPr lang="en-US" dirty="0" smtClean="0">
                <a:latin typeface="Tahoma" pitchFamily="34" charset="0"/>
                <a:ea typeface="Tahoma" pitchFamily="34" charset="0"/>
                <a:cs typeface="Tahoma" pitchFamily="34" charset="0"/>
              </a:rPr>
              <a:t>training for groups of 10 or </a:t>
            </a:r>
            <a:r>
              <a:rPr lang="en-US" smtClean="0">
                <a:latin typeface="Tahoma" pitchFamily="34" charset="0"/>
                <a:ea typeface="Tahoma" pitchFamily="34" charset="0"/>
                <a:cs typeface="Tahoma" pitchFamily="34" charset="0"/>
              </a:rPr>
              <a:t>more ($4,000 </a:t>
            </a:r>
            <a:r>
              <a:rPr lang="en-US" dirty="0" smtClean="0">
                <a:latin typeface="Tahoma" pitchFamily="34" charset="0"/>
                <a:ea typeface="Tahoma" pitchFamily="34" charset="0"/>
                <a:cs typeface="Tahoma" pitchFamily="34" charset="0"/>
              </a:rPr>
              <a:t>value)</a:t>
            </a:r>
          </a:p>
          <a:p>
            <a:pPr>
              <a:spcBef>
                <a:spcPts val="1200"/>
              </a:spcBef>
            </a:pPr>
            <a:r>
              <a:rPr lang="en-US" sz="2400" b="1" dirty="0">
                <a:latin typeface="Tahoma" pitchFamily="34" charset="0"/>
                <a:ea typeface="Tahoma" pitchFamily="34" charset="0"/>
                <a:cs typeface="Tahoma" pitchFamily="34" charset="0"/>
              </a:rPr>
              <a:t>Framework                                  </a:t>
            </a:r>
            <a:endParaRPr lang="en-US" sz="2400" dirty="0">
              <a:latin typeface="Tahoma" pitchFamily="34" charset="0"/>
              <a:ea typeface="Tahoma" pitchFamily="34" charset="0"/>
              <a:cs typeface="Tahoma" pitchFamily="34" charset="0"/>
            </a:endParaRPr>
          </a:p>
          <a:p>
            <a:pPr lvl="1">
              <a:spcBef>
                <a:spcPts val="600"/>
              </a:spcBef>
            </a:pPr>
            <a:r>
              <a:rPr lang="en-US" sz="2000" dirty="0">
                <a:latin typeface="Tahoma" pitchFamily="34" charset="0"/>
                <a:ea typeface="Tahoma" pitchFamily="34" charset="0"/>
                <a:cs typeface="Tahoma" pitchFamily="34" charset="0"/>
              </a:rPr>
              <a:t>Silverlight Boot Camp by Infragistics </a:t>
            </a:r>
          </a:p>
          <a:p>
            <a:pPr lvl="1">
              <a:spcBef>
                <a:spcPts val="1200"/>
              </a:spcBef>
            </a:pPr>
            <a:r>
              <a:rPr lang="en-US" sz="2000" dirty="0">
                <a:latin typeface="Tahoma" pitchFamily="34" charset="0"/>
                <a:ea typeface="Tahoma" pitchFamily="34" charset="0"/>
                <a:cs typeface="Tahoma" pitchFamily="34" charset="0"/>
              </a:rPr>
              <a:t>WPF Boot Camp by Infragistics </a:t>
            </a:r>
          </a:p>
          <a:p>
            <a:pPr>
              <a:spcBef>
                <a:spcPts val="1200"/>
              </a:spcBef>
            </a:pPr>
            <a:r>
              <a:rPr lang="en-US" sz="2400" b="1" dirty="0">
                <a:latin typeface="Tahoma" pitchFamily="34" charset="0"/>
                <a:ea typeface="Tahoma" pitchFamily="34" charset="0"/>
                <a:cs typeface="Tahoma" pitchFamily="34" charset="0"/>
              </a:rPr>
              <a:t>Infragistics products</a:t>
            </a:r>
            <a:endParaRPr lang="en-US" sz="2400" dirty="0">
              <a:latin typeface="Tahoma" pitchFamily="34" charset="0"/>
              <a:ea typeface="Tahoma" pitchFamily="34" charset="0"/>
              <a:cs typeface="Tahoma" pitchFamily="34" charset="0"/>
            </a:endParaRPr>
          </a:p>
          <a:p>
            <a:pPr lvl="1"/>
            <a:r>
              <a:rPr lang="en-US" sz="2000" dirty="0">
                <a:latin typeface="Tahoma" pitchFamily="34" charset="0"/>
                <a:ea typeface="Tahoma" pitchFamily="34" charset="0"/>
                <a:cs typeface="Tahoma" pitchFamily="34" charset="0"/>
              </a:rPr>
              <a:t>Developing Applications with </a:t>
            </a:r>
            <a:r>
              <a:rPr lang="en-US" sz="2000" dirty="0" err="1">
                <a:latin typeface="Tahoma" pitchFamily="34" charset="0"/>
                <a:ea typeface="Tahoma" pitchFamily="34" charset="0"/>
                <a:cs typeface="Tahoma" pitchFamily="34" charset="0"/>
              </a:rPr>
              <a:t>NetAdvantage</a:t>
            </a:r>
            <a:r>
              <a:rPr lang="en-US" sz="2000" dirty="0">
                <a:latin typeface="Tahoma" pitchFamily="34" charset="0"/>
                <a:ea typeface="Tahoma" pitchFamily="34" charset="0"/>
                <a:cs typeface="Tahoma" pitchFamily="34" charset="0"/>
              </a:rPr>
              <a:t>® WPF Controls</a:t>
            </a:r>
          </a:p>
          <a:p>
            <a:pPr lvl="1"/>
            <a:r>
              <a:rPr lang="en-US" sz="2000" dirty="0">
                <a:latin typeface="Tahoma" pitchFamily="34" charset="0"/>
                <a:ea typeface="Tahoma" pitchFamily="34" charset="0"/>
                <a:cs typeface="Tahoma" pitchFamily="34" charset="0"/>
              </a:rPr>
              <a:t>Developing Applications with </a:t>
            </a:r>
            <a:r>
              <a:rPr lang="en-US" sz="2000" dirty="0" err="1">
                <a:latin typeface="Tahoma" pitchFamily="34" charset="0"/>
                <a:ea typeface="Tahoma" pitchFamily="34" charset="0"/>
                <a:cs typeface="Tahoma" pitchFamily="34" charset="0"/>
              </a:rPr>
              <a:t>NetAdvantage</a:t>
            </a:r>
            <a:r>
              <a:rPr lang="en-US" sz="2000" dirty="0">
                <a:latin typeface="Tahoma" pitchFamily="34" charset="0"/>
                <a:ea typeface="Tahoma" pitchFamily="34" charset="0"/>
                <a:cs typeface="Tahoma" pitchFamily="34" charset="0"/>
              </a:rPr>
              <a:t>® Silverlight Controls</a:t>
            </a:r>
          </a:p>
          <a:p>
            <a:pPr>
              <a:spcBef>
                <a:spcPts val="1200"/>
              </a:spcBef>
            </a:pPr>
            <a:r>
              <a:rPr lang="en-US" sz="2400" dirty="0">
                <a:latin typeface="Tahoma" pitchFamily="34" charset="0"/>
                <a:ea typeface="Tahoma" pitchFamily="34" charset="0"/>
                <a:cs typeface="Tahoma" pitchFamily="34" charset="0"/>
              </a:rPr>
              <a:t>Contact Aaron Swan for details (</a:t>
            </a:r>
            <a:r>
              <a:rPr lang="en-US" sz="2400" dirty="0">
                <a:solidFill>
                  <a:srgbClr val="1BAACC"/>
                </a:solidFill>
                <a:latin typeface="Tahoma" pitchFamily="34" charset="0"/>
                <a:ea typeface="Tahoma" pitchFamily="34" charset="0"/>
                <a:cs typeface="Tahoma" pitchFamily="34" charset="0"/>
              </a:rPr>
              <a:t>aswan@infragistics.com</a:t>
            </a:r>
            <a:r>
              <a:rPr lang="en-US" sz="2400" dirty="0">
                <a:latin typeface="Tahoma" pitchFamily="34" charset="0"/>
                <a:ea typeface="Tahoma" pitchFamily="34" charset="0"/>
                <a:cs typeface="Tahoma" pitchFamily="34" charset="0"/>
              </a:rPr>
              <a:t>) </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3" y="304842"/>
            <a:ext cx="1476058" cy="1050953"/>
          </a:xfrm>
          <a:prstGeom prst="rect">
            <a:avLst/>
          </a:prstGeom>
        </p:spPr>
      </p:pic>
      <p:sp>
        <p:nvSpPr>
          <p:cNvPr id="8" name="Rectangle 7"/>
          <p:cNvSpPr/>
          <p:nvPr/>
        </p:nvSpPr>
        <p:spPr>
          <a:xfrm>
            <a:off x="457201" y="5943617"/>
            <a:ext cx="8305800" cy="461358"/>
          </a:xfrm>
          <a:prstGeom prst="rect">
            <a:avLst/>
          </a:prstGeom>
        </p:spPr>
        <p:txBody>
          <a:bodyPr wrap="square" lIns="91138" tIns="45568" rIns="91138" bIns="45568">
            <a:spAutoFit/>
          </a:bodyPr>
          <a:lstStyle/>
          <a:p>
            <a:pPr algn="ctr"/>
            <a:r>
              <a:rPr lang="en-US" b="1" u="sng" dirty="0">
                <a:solidFill>
                  <a:srgbClr val="FF0000"/>
                </a:solidFill>
                <a:latin typeface="Tahoma" pitchFamily="34" charset="0"/>
                <a:ea typeface="Tahoma" pitchFamily="34" charset="0"/>
                <a:cs typeface="Tahoma" pitchFamily="34" charset="0"/>
              </a:rPr>
              <a:t>www.infragistics.com/services/ui/</a:t>
            </a:r>
            <a:endParaRPr lang="en-US" b="1" dirty="0">
              <a:solidFill>
                <a:srgbClr val="FF0000"/>
              </a:solidFill>
            </a:endParaRPr>
          </a:p>
        </p:txBody>
      </p:sp>
      <p:cxnSp>
        <p:nvCxnSpPr>
          <p:cNvPr id="10" name="Straight Connector 9"/>
          <p:cNvCxnSpPr/>
          <p:nvPr/>
        </p:nvCxnSpPr>
        <p:spPr bwMode="auto">
          <a:xfrm>
            <a:off x="381000" y="1447800"/>
            <a:ext cx="8382000" cy="0"/>
          </a:xfrm>
          <a:prstGeom prst="line">
            <a:avLst/>
          </a:prstGeom>
          <a:solidFill>
            <a:schemeClr val="accent1"/>
          </a:solidFill>
          <a:ln w="25400" cap="sq" cmpd="sng" algn="ctr">
            <a:solidFill>
              <a:srgbClr val="1BAACC"/>
            </a:solidFill>
            <a:prstDash val="solid"/>
            <a:round/>
            <a:headEnd type="none" w="sm" len="sm"/>
            <a:tailEnd type="none" w="sm" len="sm"/>
          </a:ln>
          <a:effectLst>
            <a:outerShdw blurRad="50800" dist="38100" dir="2700000" algn="tl" rotWithShape="0">
              <a:prstClr val="black">
                <a:alpha val="40000"/>
              </a:prstClr>
            </a:outerShdw>
          </a:effectLst>
        </p:spPr>
      </p:cxnSp>
    </p:spTree>
    <p:extLst>
      <p:ext uri="{BB962C8B-B14F-4D97-AF65-F5344CB8AC3E}">
        <p14:creationId xmlns:p14="http://schemas.microsoft.com/office/powerpoint/2010/main" val="32492785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noChangeArrowheads="1"/>
          </p:cNvSpPr>
          <p:nvPr>
            <p:ph type="title" idx="4294967295"/>
          </p:nvPr>
        </p:nvSpPr>
        <p:spPr>
          <a:noFill/>
        </p:spPr>
        <p:txBody>
          <a:bodyPr/>
          <a:lstStyle/>
          <a:p>
            <a:r>
              <a:rPr lang="en-US" dirty="0" err="1" smtClean="0"/>
              <a:t>WebsiteSpark</a:t>
            </a:r>
            <a:endParaRPr lang="en-US" dirty="0" smtClean="0">
              <a:effectLst/>
            </a:endParaRPr>
          </a:p>
        </p:txBody>
      </p:sp>
      <p:sp>
        <p:nvSpPr>
          <p:cNvPr id="59394" name="Rectangle 3"/>
          <p:cNvSpPr>
            <a:spLocks noGrp="1" noChangeArrowheads="1"/>
          </p:cNvSpPr>
          <p:nvPr>
            <p:ph type="body" idx="4294967295"/>
          </p:nvPr>
        </p:nvSpPr>
        <p:spPr/>
        <p:txBody>
          <a:bodyPr/>
          <a:lstStyle/>
          <a:p>
            <a:pPr marL="0" indent="0">
              <a:buNone/>
            </a:pPr>
            <a:r>
              <a:rPr lang="en-US" dirty="0" smtClean="0"/>
              <a:t>The </a:t>
            </a:r>
            <a:r>
              <a:rPr lang="en-US" dirty="0" err="1"/>
              <a:t>WebsiteSpark</a:t>
            </a:r>
            <a:r>
              <a:rPr lang="en-US" dirty="0"/>
              <a:t> program </a:t>
            </a:r>
            <a:r>
              <a:rPr lang="en-US" dirty="0" smtClean="0"/>
              <a:t>is no </a:t>
            </a:r>
            <a:r>
              <a:rPr lang="en-US" dirty="0"/>
              <a:t>longer </a:t>
            </a:r>
            <a:r>
              <a:rPr lang="en-US" dirty="0" smtClean="0"/>
              <a:t>accepting </a:t>
            </a:r>
            <a:r>
              <a:rPr lang="en-US" dirty="0"/>
              <a:t>new membership applications</a:t>
            </a:r>
            <a:r>
              <a:rPr lang="en-US" dirty="0" smtClean="0"/>
              <a:t>.</a:t>
            </a:r>
          </a:p>
          <a:p>
            <a:pPr marL="0" indent="0">
              <a:buNone/>
            </a:pPr>
            <a:endParaRPr lang="en-US" dirty="0" smtClean="0"/>
          </a:p>
        </p:txBody>
      </p:sp>
      <p:sp>
        <p:nvSpPr>
          <p:cNvPr id="59395" name="TextBox 3"/>
          <p:cNvSpPr txBox="1">
            <a:spLocks noChangeArrowheads="1"/>
          </p:cNvSpPr>
          <p:nvPr/>
        </p:nvSpPr>
        <p:spPr bwMode="auto">
          <a:xfrm>
            <a:off x="457200" y="6096014"/>
            <a:ext cx="1143000" cy="461358"/>
          </a:xfrm>
          <a:prstGeom prst="rect">
            <a:avLst/>
          </a:prstGeom>
          <a:solidFill>
            <a:srgbClr val="DAE4F2"/>
          </a:solidFill>
          <a:ln w="9525">
            <a:noFill/>
            <a:miter lim="800000"/>
            <a:headEnd/>
            <a:tailEnd/>
          </a:ln>
        </p:spPr>
        <p:txBody>
          <a:bodyPr lIns="91138" tIns="45568" rIns="91138" bIns="45568">
            <a:spAutoFit/>
          </a:bodyPr>
          <a:lstStyle/>
          <a:p>
            <a:endParaRPr lang="en-US"/>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2916307"/>
            <a:ext cx="4286250" cy="2857500"/>
          </a:xfrm>
          <a:prstGeom prst="rect">
            <a:avLst/>
          </a:prstGeom>
        </p:spPr>
      </p:pic>
    </p:spTree>
    <p:extLst>
      <p:ext uri="{BB962C8B-B14F-4D97-AF65-F5344CB8AC3E}">
        <p14:creationId xmlns:p14="http://schemas.microsoft.com/office/powerpoint/2010/main" val="37076141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noChangeArrowheads="1"/>
          </p:cNvSpPr>
          <p:nvPr>
            <p:ph type="title" idx="4294967295"/>
          </p:nvPr>
        </p:nvSpPr>
        <p:spPr>
          <a:noFill/>
        </p:spPr>
        <p:txBody>
          <a:bodyPr/>
          <a:lstStyle/>
          <a:p>
            <a:r>
              <a:rPr lang="en-US" smtClean="0">
                <a:effectLst/>
              </a:rPr>
              <a:t>Microsoft BizSpark</a:t>
            </a:r>
          </a:p>
        </p:txBody>
      </p:sp>
      <p:sp>
        <p:nvSpPr>
          <p:cNvPr id="59394" name="Rectangle 3"/>
          <p:cNvSpPr>
            <a:spLocks noGrp="1" noChangeArrowheads="1"/>
          </p:cNvSpPr>
          <p:nvPr>
            <p:ph type="body" idx="4294967295"/>
          </p:nvPr>
        </p:nvSpPr>
        <p:spPr/>
        <p:txBody>
          <a:bodyPr/>
          <a:lstStyle/>
          <a:p>
            <a:r>
              <a:rPr lang="en-US" dirty="0" smtClean="0"/>
              <a:t> BizSpark is designed to give startups access to the tools, support and visibility they need, when they need it the most. </a:t>
            </a:r>
          </a:p>
          <a:p>
            <a:pPr lvl="1">
              <a:spcBef>
                <a:spcPts val="1200"/>
              </a:spcBef>
            </a:pPr>
            <a:r>
              <a:rPr lang="en-US" dirty="0" smtClean="0"/>
              <a:t> Support</a:t>
            </a:r>
          </a:p>
          <a:p>
            <a:pPr lvl="1"/>
            <a:r>
              <a:rPr lang="en-US" dirty="0" smtClean="0"/>
              <a:t> Software</a:t>
            </a:r>
          </a:p>
          <a:p>
            <a:pPr lvl="1"/>
            <a:r>
              <a:rPr lang="en-US" dirty="0" smtClean="0"/>
              <a:t> Visibility</a:t>
            </a:r>
          </a:p>
          <a:p>
            <a:endParaRPr lang="en-US" dirty="0" smtClean="0"/>
          </a:p>
          <a:p>
            <a:pPr algn="ctr">
              <a:buFont typeface="Wingdings" pitchFamily="2" charset="2"/>
              <a:buNone/>
            </a:pPr>
            <a:r>
              <a:rPr lang="en-US" sz="3600" dirty="0">
                <a:solidFill>
                  <a:srgbClr val="FF0000"/>
                </a:solidFill>
              </a:rPr>
              <a:t>http://www.microsoft.com/BizSpark</a:t>
            </a:r>
          </a:p>
        </p:txBody>
      </p:sp>
      <p:sp>
        <p:nvSpPr>
          <p:cNvPr id="59395" name="TextBox 3"/>
          <p:cNvSpPr txBox="1">
            <a:spLocks noChangeArrowheads="1"/>
          </p:cNvSpPr>
          <p:nvPr/>
        </p:nvSpPr>
        <p:spPr bwMode="auto">
          <a:xfrm>
            <a:off x="457200" y="6096014"/>
            <a:ext cx="1143000" cy="461358"/>
          </a:xfrm>
          <a:prstGeom prst="rect">
            <a:avLst/>
          </a:prstGeom>
          <a:solidFill>
            <a:srgbClr val="DAE4F2"/>
          </a:solidFill>
          <a:ln w="9525">
            <a:noFill/>
            <a:miter lim="800000"/>
            <a:headEnd/>
            <a:tailEnd/>
          </a:ln>
        </p:spPr>
        <p:txBody>
          <a:bodyPr lIns="91138" tIns="45568" rIns="91138" bIns="45568">
            <a:spAutoFit/>
          </a:bodyPr>
          <a:lstStyle/>
          <a:p>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Grp="1" noChangeArrowheads="1"/>
          </p:cNvSpPr>
          <p:nvPr>
            <p:ph type="title" idx="4294967295"/>
          </p:nvPr>
        </p:nvSpPr>
        <p:spPr>
          <a:noFill/>
        </p:spPr>
        <p:txBody>
          <a:bodyPr/>
          <a:lstStyle/>
          <a:p>
            <a:r>
              <a:rPr lang="en-US" smtClean="0">
                <a:effectLst/>
              </a:rPr>
              <a:t>Microsoft BizSpark Requirements</a:t>
            </a:r>
          </a:p>
        </p:txBody>
      </p:sp>
      <p:sp>
        <p:nvSpPr>
          <p:cNvPr id="74755" name="Rectangle 3"/>
          <p:cNvSpPr>
            <a:spLocks noGrp="1" noChangeArrowheads="1"/>
          </p:cNvSpPr>
          <p:nvPr>
            <p:ph type="body" idx="4294967295"/>
          </p:nvPr>
        </p:nvSpPr>
        <p:spPr/>
        <p:txBody>
          <a:bodyPr/>
          <a:lstStyle/>
          <a:p>
            <a:pPr>
              <a:defRPr/>
            </a:pPr>
            <a:r>
              <a:rPr lang="en-US" dirty="0" smtClean="0"/>
              <a:t>Your Business </a:t>
            </a:r>
            <a:r>
              <a:rPr lang="en-US" dirty="0" smtClean="0">
                <a:sym typeface="Wingdings" pitchFamily="2" charset="2"/>
              </a:rPr>
              <a:t></a:t>
            </a:r>
            <a:endParaRPr lang="en-US" dirty="0" smtClean="0"/>
          </a:p>
          <a:p>
            <a:pPr marL="968253" lvl="1" indent="-512601">
              <a:buFont typeface="+mj-lt"/>
              <a:buAutoNum type="arabicPeriod"/>
              <a:defRPr/>
            </a:pPr>
            <a:r>
              <a:rPr lang="en-US" dirty="0" smtClean="0"/>
              <a:t>Is developing software or apps</a:t>
            </a:r>
          </a:p>
          <a:p>
            <a:pPr marL="968253" lvl="1" indent="-512601">
              <a:buFont typeface="+mj-lt"/>
              <a:buAutoNum type="arabicPeriod"/>
              <a:defRPr/>
            </a:pPr>
            <a:r>
              <a:rPr lang="en-US" dirty="0" smtClean="0"/>
              <a:t>Is privately held</a:t>
            </a:r>
          </a:p>
          <a:p>
            <a:pPr marL="968253" lvl="1" indent="-512601">
              <a:buFont typeface="+mj-lt"/>
              <a:buAutoNum type="arabicPeriod"/>
              <a:defRPr/>
            </a:pPr>
            <a:r>
              <a:rPr lang="en-US" dirty="0" smtClean="0"/>
              <a:t>Has been in business for less than 5 years</a:t>
            </a:r>
          </a:p>
          <a:p>
            <a:pPr marL="968253" lvl="1" indent="-512601">
              <a:buFont typeface="+mj-lt"/>
              <a:buAutoNum type="arabicPeriod"/>
              <a:defRPr/>
            </a:pPr>
            <a:r>
              <a:rPr lang="en-US" dirty="0" smtClean="0"/>
              <a:t>Making less than US $1 million annually</a:t>
            </a:r>
          </a:p>
          <a:p>
            <a:pPr marL="968253" lvl="1" indent="-512601">
              <a:buFont typeface="+mj-lt"/>
              <a:buAutoNum type="arabicPeriod"/>
              <a:defRPr/>
            </a:pPr>
            <a:r>
              <a:rPr lang="en-US" dirty="0" smtClean="0"/>
              <a:t>Is sponsored by a </a:t>
            </a:r>
            <a:r>
              <a:rPr lang="en-US" dirty="0" err="1" smtClean="0"/>
              <a:t>BizSpark</a:t>
            </a:r>
            <a:r>
              <a:rPr lang="en-US" dirty="0" smtClean="0"/>
              <a:t> Network Partner</a:t>
            </a:r>
          </a:p>
          <a:p>
            <a:pPr lvl="1">
              <a:defRPr/>
            </a:pPr>
            <a:endParaRPr lang="en-US" dirty="0" smtClean="0"/>
          </a:p>
          <a:p>
            <a:pPr lvl="1" algn="ctr">
              <a:buFont typeface="Wingdings" pitchFamily="2" charset="2"/>
              <a:buNone/>
              <a:defRPr/>
            </a:pPr>
            <a:r>
              <a:rPr lang="en-US" sz="3600" dirty="0">
                <a:solidFill>
                  <a:srgbClr val="FF0000"/>
                </a:solidFill>
              </a:rPr>
              <a:t>http://www.microsoft.com/BizSpark</a:t>
            </a:r>
          </a:p>
          <a:p>
            <a:pPr lvl="1">
              <a:defRPr/>
            </a:pPr>
            <a:endParaRPr lang="en-US" dirty="0" smtClean="0"/>
          </a:p>
        </p:txBody>
      </p:sp>
      <p:sp>
        <p:nvSpPr>
          <p:cNvPr id="61443" name="TextBox 3"/>
          <p:cNvSpPr txBox="1">
            <a:spLocks noChangeArrowheads="1"/>
          </p:cNvSpPr>
          <p:nvPr/>
        </p:nvSpPr>
        <p:spPr bwMode="auto">
          <a:xfrm>
            <a:off x="457200" y="6096014"/>
            <a:ext cx="1143000" cy="461358"/>
          </a:xfrm>
          <a:prstGeom prst="rect">
            <a:avLst/>
          </a:prstGeom>
          <a:solidFill>
            <a:srgbClr val="DAE4F2"/>
          </a:solidFill>
          <a:ln w="9525">
            <a:noFill/>
            <a:miter lim="800000"/>
            <a:headEnd/>
            <a:tailEnd/>
          </a:ln>
        </p:spPr>
        <p:txBody>
          <a:bodyPr lIns="91138" tIns="45568" rIns="91138" bIns="45568">
            <a:sp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4755">
                                            <p:txEl>
                                              <p:pRg st="1" end="1"/>
                                            </p:txEl>
                                          </p:spTgt>
                                        </p:tgtEl>
                                        <p:attrNameLst>
                                          <p:attrName>style.visibility</p:attrName>
                                        </p:attrNameLst>
                                      </p:cBhvr>
                                      <p:to>
                                        <p:strVal val="visible"/>
                                      </p:to>
                                    </p:set>
                                    <p:animEffect transition="in" filter="dissolve">
                                      <p:cBhvr>
                                        <p:cTn id="7" dur="500"/>
                                        <p:tgtEl>
                                          <p:spTgt spid="7475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74755">
                                            <p:txEl>
                                              <p:pRg st="2" end="2"/>
                                            </p:txEl>
                                          </p:spTgt>
                                        </p:tgtEl>
                                        <p:attrNameLst>
                                          <p:attrName>style.visibility</p:attrName>
                                        </p:attrNameLst>
                                      </p:cBhvr>
                                      <p:to>
                                        <p:strVal val="visible"/>
                                      </p:to>
                                    </p:set>
                                    <p:animEffect transition="in" filter="dissolve">
                                      <p:cBhvr>
                                        <p:cTn id="12" dur="500"/>
                                        <p:tgtEl>
                                          <p:spTgt spid="7475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74755">
                                            <p:txEl>
                                              <p:pRg st="3" end="3"/>
                                            </p:txEl>
                                          </p:spTgt>
                                        </p:tgtEl>
                                        <p:attrNameLst>
                                          <p:attrName>style.visibility</p:attrName>
                                        </p:attrNameLst>
                                      </p:cBhvr>
                                      <p:to>
                                        <p:strVal val="visible"/>
                                      </p:to>
                                    </p:set>
                                    <p:animEffect transition="in" filter="dissolve">
                                      <p:cBhvr>
                                        <p:cTn id="17" dur="500"/>
                                        <p:tgtEl>
                                          <p:spTgt spid="7475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74755">
                                            <p:txEl>
                                              <p:pRg st="4" end="4"/>
                                            </p:txEl>
                                          </p:spTgt>
                                        </p:tgtEl>
                                        <p:attrNameLst>
                                          <p:attrName>style.visibility</p:attrName>
                                        </p:attrNameLst>
                                      </p:cBhvr>
                                      <p:to>
                                        <p:strVal val="visible"/>
                                      </p:to>
                                    </p:set>
                                    <p:animEffect transition="in" filter="dissolve">
                                      <p:cBhvr>
                                        <p:cTn id="22" dur="500"/>
                                        <p:tgtEl>
                                          <p:spTgt spid="7475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74755">
                                            <p:txEl>
                                              <p:pRg st="5" end="5"/>
                                            </p:txEl>
                                          </p:spTgt>
                                        </p:tgtEl>
                                        <p:attrNameLst>
                                          <p:attrName>style.visibility</p:attrName>
                                        </p:attrNameLst>
                                      </p:cBhvr>
                                      <p:to>
                                        <p:strVal val="visible"/>
                                      </p:to>
                                    </p:set>
                                    <p:animEffect transition="in" filter="dissolve">
                                      <p:cBhvr>
                                        <p:cTn id="27" dur="500"/>
                                        <p:tgtEl>
                                          <p:spTgt spid="7475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Grp="1" noChangeArrowheads="1"/>
          </p:cNvSpPr>
          <p:nvPr>
            <p:ph type="title" idx="4294967295"/>
          </p:nvPr>
        </p:nvSpPr>
        <p:spPr>
          <a:noFill/>
        </p:spPr>
        <p:txBody>
          <a:bodyPr/>
          <a:lstStyle/>
          <a:p>
            <a:r>
              <a:rPr lang="en-US" dirty="0" smtClean="0">
                <a:effectLst/>
              </a:rPr>
              <a:t>Not Eligible for BizSpark</a:t>
            </a:r>
          </a:p>
        </p:txBody>
      </p:sp>
      <p:sp>
        <p:nvSpPr>
          <p:cNvPr id="74755" name="Rectangle 3"/>
          <p:cNvSpPr>
            <a:spLocks noGrp="1" noChangeArrowheads="1"/>
          </p:cNvSpPr>
          <p:nvPr>
            <p:ph type="body" idx="4294967295"/>
          </p:nvPr>
        </p:nvSpPr>
        <p:spPr>
          <a:xfrm>
            <a:off x="533400" y="1828835"/>
            <a:ext cx="7924800" cy="4267179"/>
          </a:xfrm>
        </p:spPr>
        <p:txBody>
          <a:bodyPr/>
          <a:lstStyle/>
          <a:p>
            <a:pPr>
              <a:defRPr/>
            </a:pPr>
            <a:r>
              <a:rPr lang="en-US" dirty="0" smtClean="0"/>
              <a:t> If </a:t>
            </a:r>
            <a:r>
              <a:rPr lang="en-US" dirty="0"/>
              <a:t>you are developing dashboards, HTML editors, utilities, </a:t>
            </a:r>
            <a:r>
              <a:rPr lang="en-US" dirty="0" smtClean="0"/>
              <a:t>websites, </a:t>
            </a:r>
            <a:r>
              <a:rPr lang="en-US" dirty="0"/>
              <a:t>and similar technologies that are not considered primary </a:t>
            </a:r>
            <a:r>
              <a:rPr lang="en-US" dirty="0" smtClean="0"/>
              <a:t>services </a:t>
            </a:r>
            <a:r>
              <a:rPr lang="en-US" dirty="0"/>
              <a:t>or </a:t>
            </a:r>
            <a:r>
              <a:rPr lang="en-US" dirty="0" smtClean="0"/>
              <a:t>applications.</a:t>
            </a:r>
            <a:endParaRPr lang="en-US" dirty="0"/>
          </a:p>
          <a:p>
            <a:pPr>
              <a:defRPr/>
            </a:pPr>
            <a:r>
              <a:rPr lang="en-US" dirty="0" smtClean="0"/>
              <a:t> If </a:t>
            </a:r>
            <a:r>
              <a:rPr lang="en-US" dirty="0"/>
              <a:t>you are a consultant</a:t>
            </a:r>
          </a:p>
          <a:p>
            <a:pPr lvl="1">
              <a:defRPr/>
            </a:pPr>
            <a:endParaRPr lang="en-US" dirty="0" smtClean="0"/>
          </a:p>
          <a:p>
            <a:pPr lvl="1" algn="ctr">
              <a:buFont typeface="Wingdings" pitchFamily="2" charset="2"/>
              <a:buNone/>
              <a:defRPr/>
            </a:pPr>
            <a:r>
              <a:rPr lang="en-US" sz="3600" dirty="0">
                <a:solidFill>
                  <a:srgbClr val="FF0000"/>
                </a:solidFill>
              </a:rPr>
              <a:t>http://www.microsoft.com/BizSpark</a:t>
            </a:r>
          </a:p>
          <a:p>
            <a:pPr lvl="1">
              <a:defRPr/>
            </a:pPr>
            <a:endParaRPr lang="en-US" dirty="0" smtClean="0"/>
          </a:p>
        </p:txBody>
      </p:sp>
      <p:sp>
        <p:nvSpPr>
          <p:cNvPr id="61443" name="TextBox 3"/>
          <p:cNvSpPr txBox="1">
            <a:spLocks noChangeArrowheads="1"/>
          </p:cNvSpPr>
          <p:nvPr/>
        </p:nvSpPr>
        <p:spPr bwMode="auto">
          <a:xfrm>
            <a:off x="457200" y="6096014"/>
            <a:ext cx="1143000" cy="461358"/>
          </a:xfrm>
          <a:prstGeom prst="rect">
            <a:avLst/>
          </a:prstGeom>
          <a:solidFill>
            <a:srgbClr val="DAE4F2"/>
          </a:solidFill>
          <a:ln w="9525">
            <a:noFill/>
            <a:miter lim="800000"/>
            <a:headEnd/>
            <a:tailEnd/>
          </a:ln>
        </p:spPr>
        <p:txBody>
          <a:bodyPr lIns="91138" tIns="45568" rIns="91138" bIns="45568">
            <a:spAutoFit/>
          </a:bodyPr>
          <a:lstStyle/>
          <a:p>
            <a:endParaRPr lang="en-US"/>
          </a:p>
        </p:txBody>
      </p:sp>
    </p:spTree>
    <p:extLst>
      <p:ext uri="{BB962C8B-B14F-4D97-AF65-F5344CB8AC3E}">
        <p14:creationId xmlns:p14="http://schemas.microsoft.com/office/powerpoint/2010/main" val="156653909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txBox="1">
            <a:spLocks noChangeArrowheads="1"/>
          </p:cNvSpPr>
          <p:nvPr/>
        </p:nvSpPr>
        <p:spPr bwMode="auto">
          <a:xfrm>
            <a:off x="725557" y="5181600"/>
            <a:ext cx="8229600" cy="609600"/>
          </a:xfrm>
          <a:prstGeom prst="rect">
            <a:avLst/>
          </a:prstGeom>
          <a:noFill/>
          <a:ln w="9525">
            <a:noFill/>
            <a:miter lim="800000"/>
            <a:headEnd/>
            <a:tailEnd/>
          </a:ln>
          <a:effectLst/>
        </p:spPr>
        <p:txBody>
          <a:bodyPr vert="horz" wrap="square" lIns="91138" tIns="45568" rIns="91138" bIns="45568" numCol="1" anchor="b" anchorCtr="0" compatLnSpc="1">
            <a:prstTxWarp prst="textNoShape">
              <a:avLst/>
            </a:prstTxWarp>
          </a:bodyPr>
          <a:lstStyle>
            <a:lvl1pPr algn="r" rtl="0" eaLnBrk="0" fontAlgn="base" hangingPunct="0">
              <a:spcBef>
                <a:spcPct val="0"/>
              </a:spcBef>
              <a:spcAft>
                <a:spcPct val="0"/>
              </a:spcAft>
              <a:defRPr sz="3600" b="1">
                <a:solidFill>
                  <a:schemeClr val="tx1"/>
                </a:solidFill>
                <a:effectLst/>
                <a:latin typeface="Verdana" pitchFamily="34" charset="0"/>
                <a:ea typeface="+mj-ea"/>
                <a:cs typeface="+mj-cs"/>
              </a:defRPr>
            </a:lvl1pPr>
            <a:lvl2pPr algn="r" rtl="0" eaLnBrk="0" fontAlgn="base" hangingPunct="0">
              <a:spcBef>
                <a:spcPct val="0"/>
              </a:spcBef>
              <a:spcAft>
                <a:spcPct val="0"/>
              </a:spcAft>
              <a:defRPr sz="4000" b="1">
                <a:solidFill>
                  <a:schemeClr val="tx1"/>
                </a:solidFill>
                <a:effectLst>
                  <a:outerShdw blurRad="38100" dist="38100" dir="2700000" algn="tl">
                    <a:srgbClr val="C0C0C0"/>
                  </a:outerShdw>
                </a:effectLst>
                <a:latin typeface="Tahoma" pitchFamily="34" charset="0"/>
              </a:defRPr>
            </a:lvl2pPr>
            <a:lvl3pPr algn="r" rtl="0" eaLnBrk="0" fontAlgn="base" hangingPunct="0">
              <a:spcBef>
                <a:spcPct val="0"/>
              </a:spcBef>
              <a:spcAft>
                <a:spcPct val="0"/>
              </a:spcAft>
              <a:defRPr sz="4000" b="1">
                <a:solidFill>
                  <a:schemeClr val="tx1"/>
                </a:solidFill>
                <a:effectLst>
                  <a:outerShdw blurRad="38100" dist="38100" dir="2700000" algn="tl">
                    <a:srgbClr val="C0C0C0"/>
                  </a:outerShdw>
                </a:effectLst>
                <a:latin typeface="Tahoma" pitchFamily="34" charset="0"/>
              </a:defRPr>
            </a:lvl3pPr>
            <a:lvl4pPr algn="r" rtl="0" eaLnBrk="0" fontAlgn="base" hangingPunct="0">
              <a:spcBef>
                <a:spcPct val="0"/>
              </a:spcBef>
              <a:spcAft>
                <a:spcPct val="0"/>
              </a:spcAft>
              <a:defRPr sz="4000" b="1">
                <a:solidFill>
                  <a:schemeClr val="tx1"/>
                </a:solidFill>
                <a:effectLst>
                  <a:outerShdw blurRad="38100" dist="38100" dir="2700000" algn="tl">
                    <a:srgbClr val="C0C0C0"/>
                  </a:outerShdw>
                </a:effectLst>
                <a:latin typeface="Tahoma" pitchFamily="34" charset="0"/>
              </a:defRPr>
            </a:lvl4pPr>
            <a:lvl5pPr algn="r" rtl="0" eaLnBrk="0" fontAlgn="base" hangingPunct="0">
              <a:spcBef>
                <a:spcPct val="0"/>
              </a:spcBef>
              <a:spcAft>
                <a:spcPct val="0"/>
              </a:spcAft>
              <a:defRPr sz="4000" b="1">
                <a:solidFill>
                  <a:schemeClr val="tx1"/>
                </a:solidFill>
                <a:effectLst>
                  <a:outerShdw blurRad="38100" dist="38100" dir="2700000" algn="tl">
                    <a:srgbClr val="C0C0C0"/>
                  </a:outerShdw>
                </a:effectLst>
                <a:latin typeface="Tahoma" pitchFamily="34" charset="0"/>
              </a:defRPr>
            </a:lvl5pPr>
            <a:lvl6pPr marL="457200" algn="r" rtl="0" fontAlgn="base">
              <a:spcBef>
                <a:spcPct val="0"/>
              </a:spcBef>
              <a:spcAft>
                <a:spcPct val="0"/>
              </a:spcAft>
              <a:defRPr sz="4000" b="1">
                <a:solidFill>
                  <a:schemeClr val="tx1"/>
                </a:solidFill>
                <a:effectLst>
                  <a:outerShdw blurRad="38100" dist="38100" dir="2700000" algn="tl">
                    <a:srgbClr val="C0C0C0"/>
                  </a:outerShdw>
                </a:effectLst>
                <a:latin typeface="Tahoma" pitchFamily="34" charset="0"/>
              </a:defRPr>
            </a:lvl6pPr>
            <a:lvl7pPr marL="914400" algn="r" rtl="0" fontAlgn="base">
              <a:spcBef>
                <a:spcPct val="0"/>
              </a:spcBef>
              <a:spcAft>
                <a:spcPct val="0"/>
              </a:spcAft>
              <a:defRPr sz="4000" b="1">
                <a:solidFill>
                  <a:schemeClr val="tx1"/>
                </a:solidFill>
                <a:effectLst>
                  <a:outerShdw blurRad="38100" dist="38100" dir="2700000" algn="tl">
                    <a:srgbClr val="C0C0C0"/>
                  </a:outerShdw>
                </a:effectLst>
                <a:latin typeface="Tahoma" pitchFamily="34" charset="0"/>
              </a:defRPr>
            </a:lvl7pPr>
            <a:lvl8pPr marL="1371600" algn="r" rtl="0" fontAlgn="base">
              <a:spcBef>
                <a:spcPct val="0"/>
              </a:spcBef>
              <a:spcAft>
                <a:spcPct val="0"/>
              </a:spcAft>
              <a:defRPr sz="4000" b="1">
                <a:solidFill>
                  <a:schemeClr val="tx1"/>
                </a:solidFill>
                <a:effectLst>
                  <a:outerShdw blurRad="38100" dist="38100" dir="2700000" algn="tl">
                    <a:srgbClr val="C0C0C0"/>
                  </a:outerShdw>
                </a:effectLst>
                <a:latin typeface="Tahoma" pitchFamily="34" charset="0"/>
              </a:defRPr>
            </a:lvl8pPr>
            <a:lvl9pPr marL="1828800" algn="r" rtl="0" fontAlgn="base">
              <a:spcBef>
                <a:spcPct val="0"/>
              </a:spcBef>
              <a:spcAft>
                <a:spcPct val="0"/>
              </a:spcAft>
              <a:defRPr sz="4000" b="1">
                <a:solidFill>
                  <a:schemeClr val="tx1"/>
                </a:solidFill>
                <a:effectLst>
                  <a:outerShdw blurRad="38100" dist="38100" dir="2700000" algn="tl">
                    <a:srgbClr val="C0C0C0"/>
                  </a:outerShdw>
                </a:effectLst>
                <a:latin typeface="Tahoma" pitchFamily="34" charset="0"/>
              </a:defRPr>
            </a:lvl9pPr>
          </a:lstStyle>
          <a:p>
            <a:pPr algn="ctr" eaLnBrk="1" hangingPunct="1"/>
            <a:r>
              <a:rPr lang="en-US" sz="3200" dirty="0" smtClean="0"/>
              <a:t>SQL Server for Developers</a:t>
            </a:r>
            <a:endParaRPr lang="en-US" sz="32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String Types</a:t>
            </a:r>
            <a:endParaRPr lang="en-US" dirty="0"/>
          </a:p>
        </p:txBody>
      </p:sp>
      <p:pic>
        <p:nvPicPr>
          <p:cNvPr id="307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81000" y="1676400"/>
            <a:ext cx="8210364" cy="4724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685800" y="3200400"/>
            <a:ext cx="381000" cy="338554"/>
          </a:xfrm>
          <a:prstGeom prst="rect">
            <a:avLst/>
          </a:prstGeom>
          <a:noFill/>
        </p:spPr>
        <p:txBody>
          <a:bodyPr wrap="square" rtlCol="0">
            <a:spAutoFit/>
          </a:bodyPr>
          <a:lstStyle/>
          <a:p>
            <a:r>
              <a:rPr lang="en-US" sz="1600" dirty="0" smtClean="0">
                <a:solidFill>
                  <a:srgbClr val="FF0000"/>
                </a:solidFill>
              </a:rPr>
              <a:t>*</a:t>
            </a:r>
            <a:endParaRPr lang="en-US" sz="1600" dirty="0">
              <a:solidFill>
                <a:srgbClr val="FF0000"/>
              </a:solidFill>
            </a:endParaRPr>
          </a:p>
        </p:txBody>
      </p:sp>
      <p:sp>
        <p:nvSpPr>
          <p:cNvPr id="7" name="TextBox 6"/>
          <p:cNvSpPr txBox="1"/>
          <p:nvPr/>
        </p:nvSpPr>
        <p:spPr>
          <a:xfrm>
            <a:off x="762000" y="4572000"/>
            <a:ext cx="381000" cy="338554"/>
          </a:xfrm>
          <a:prstGeom prst="rect">
            <a:avLst/>
          </a:prstGeom>
          <a:noFill/>
        </p:spPr>
        <p:txBody>
          <a:bodyPr wrap="square" rtlCol="0">
            <a:spAutoFit/>
          </a:bodyPr>
          <a:lstStyle/>
          <a:p>
            <a:r>
              <a:rPr lang="en-US" sz="1600" dirty="0" smtClean="0">
                <a:solidFill>
                  <a:srgbClr val="FF0000"/>
                </a:solidFill>
              </a:rPr>
              <a:t>*</a:t>
            </a:r>
            <a:endParaRPr lang="en-US" sz="1600" dirty="0">
              <a:solidFill>
                <a:srgbClr val="FF0000"/>
              </a:solidFill>
            </a:endParaRPr>
          </a:p>
        </p:txBody>
      </p:sp>
      <p:sp>
        <p:nvSpPr>
          <p:cNvPr id="8" name="TextBox 7"/>
          <p:cNvSpPr txBox="1"/>
          <p:nvPr/>
        </p:nvSpPr>
        <p:spPr>
          <a:xfrm>
            <a:off x="533400" y="6400800"/>
            <a:ext cx="1828800" cy="338554"/>
          </a:xfrm>
          <a:prstGeom prst="rect">
            <a:avLst/>
          </a:prstGeom>
          <a:noFill/>
        </p:spPr>
        <p:txBody>
          <a:bodyPr wrap="square" rtlCol="0">
            <a:spAutoFit/>
          </a:bodyPr>
          <a:lstStyle/>
          <a:p>
            <a:r>
              <a:rPr lang="en-US" sz="1600" dirty="0" smtClean="0">
                <a:solidFill>
                  <a:srgbClr val="FF0000"/>
                </a:solidFill>
              </a:rPr>
              <a:t>* deprecated</a:t>
            </a:r>
            <a:endParaRPr lang="en-US" sz="1600" dirty="0">
              <a:solidFill>
                <a:srgbClr val="FF0000"/>
              </a:solidFill>
            </a:endParaRPr>
          </a:p>
        </p:txBody>
      </p:sp>
      <p:sp>
        <p:nvSpPr>
          <p:cNvPr id="9" name="TextBox 8"/>
          <p:cNvSpPr txBox="1"/>
          <p:nvPr/>
        </p:nvSpPr>
        <p:spPr>
          <a:xfrm>
            <a:off x="838200" y="6019800"/>
            <a:ext cx="381000" cy="338554"/>
          </a:xfrm>
          <a:prstGeom prst="rect">
            <a:avLst/>
          </a:prstGeom>
          <a:noFill/>
        </p:spPr>
        <p:txBody>
          <a:bodyPr wrap="square" rtlCol="0">
            <a:spAutoFit/>
          </a:bodyPr>
          <a:lstStyle/>
          <a:p>
            <a:r>
              <a:rPr lang="en-US" sz="1600" dirty="0" smtClean="0">
                <a:solidFill>
                  <a:srgbClr val="FF0000"/>
                </a:solidFill>
              </a:rPr>
              <a:t>*</a:t>
            </a:r>
            <a:endParaRPr lang="en-US" sz="1600" dirty="0">
              <a:solidFill>
                <a:srgbClr val="FF0000"/>
              </a:solidFill>
            </a:endParaRPr>
          </a:p>
        </p:txBody>
      </p:sp>
    </p:spTree>
    <p:extLst>
      <p:ext uri="{BB962C8B-B14F-4D97-AF65-F5344CB8AC3E}">
        <p14:creationId xmlns:p14="http://schemas.microsoft.com/office/powerpoint/2010/main" val="33458448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ffectLst/>
              </a:rPr>
              <a:t>Exact </a:t>
            </a:r>
            <a:r>
              <a:rPr lang="en-US" dirty="0" err="1">
                <a:effectLst/>
              </a:rPr>
              <a:t>Numerics</a:t>
            </a:r>
            <a:endParaRPr lang="en-US" dirty="0"/>
          </a:p>
        </p:txBody>
      </p:sp>
      <p:sp>
        <p:nvSpPr>
          <p:cNvPr id="4" name="Content Placeholder 3"/>
          <p:cNvSpPr>
            <a:spLocks noGrp="1"/>
          </p:cNvSpPr>
          <p:nvPr>
            <p:ph idx="1"/>
          </p:nvPr>
        </p:nvSpPr>
        <p:spPr/>
        <p:txBody>
          <a:bodyPr/>
          <a:lstStyle/>
          <a:p>
            <a:endParaRPr lang="en-US" dirty="0"/>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600200"/>
            <a:ext cx="8784117" cy="50434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302922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Approximate </a:t>
            </a:r>
            <a:r>
              <a:rPr lang="en-US" dirty="0" err="1" smtClean="0"/>
              <a:t>Numerics</a:t>
            </a:r>
            <a:endParaRPr lang="en-US" dirty="0"/>
          </a:p>
        </p:txBody>
      </p:sp>
      <p:pic>
        <p:nvPicPr>
          <p:cNvPr id="71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09600" y="1828800"/>
            <a:ext cx="8382000" cy="14245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609600" y="3429000"/>
            <a:ext cx="8305800" cy="1200329"/>
          </a:xfrm>
          <a:prstGeom prst="rect">
            <a:avLst/>
          </a:prstGeom>
        </p:spPr>
        <p:txBody>
          <a:bodyPr wrap="square">
            <a:spAutoFit/>
          </a:bodyPr>
          <a:lstStyle/>
          <a:p>
            <a:r>
              <a:rPr lang="en-US" dirty="0"/>
              <a:t>Approximate-number data types for use with floating point numeric data. Floating point data is approximate; therefore, not all values in the data type range can be represented </a:t>
            </a:r>
            <a:r>
              <a:rPr lang="en-US" dirty="0" smtClean="0"/>
              <a:t>exactly.</a:t>
            </a:r>
            <a:endParaRPr lang="en-US" dirty="0"/>
          </a:p>
        </p:txBody>
      </p:sp>
    </p:spTree>
    <p:extLst>
      <p:ext uri="{BB962C8B-B14F-4D97-AF65-F5344CB8AC3E}">
        <p14:creationId xmlns:p14="http://schemas.microsoft.com/office/powerpoint/2010/main" val="9793326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pPr eaLnBrk="1" hangingPunct="1">
              <a:defRPr/>
            </a:pPr>
            <a:r>
              <a:rPr lang="en-US" dirty="0" smtClean="0"/>
              <a:t>Welcome</a:t>
            </a:r>
          </a:p>
        </p:txBody>
      </p:sp>
      <p:sp>
        <p:nvSpPr>
          <p:cNvPr id="32770" name="Rectangle 3"/>
          <p:cNvSpPr>
            <a:spLocks noGrp="1" noChangeArrowheads="1"/>
          </p:cNvSpPr>
          <p:nvPr>
            <p:ph type="body" idx="1"/>
          </p:nvPr>
        </p:nvSpPr>
        <p:spPr/>
        <p:txBody>
          <a:bodyPr/>
          <a:lstStyle/>
          <a:p>
            <a:pPr eaLnBrk="1" hangingPunct="1">
              <a:buFont typeface="Wingdings" pitchFamily="2" charset="2"/>
              <a:buNone/>
            </a:pPr>
            <a:r>
              <a:rPr lang="en-US" dirty="0" smtClean="0"/>
              <a:t>The purpose of this user group is to help developers learn ASP.NET. </a:t>
            </a:r>
          </a:p>
          <a:p>
            <a:pPr lvl="1" eaLnBrk="1" hangingPunct="1">
              <a:spcBef>
                <a:spcPts val="1800"/>
              </a:spcBef>
              <a:buFontTx/>
              <a:buChar char="-"/>
            </a:pPr>
            <a:r>
              <a:rPr lang="en-US" dirty="0" smtClean="0"/>
              <a:t>Our intent is to provide a forum for you to learn about and discuss the various components of a production quality ASP.NET application.</a:t>
            </a:r>
          </a:p>
          <a:p>
            <a:pPr lvl="1" eaLnBrk="1" hangingPunct="1">
              <a:spcBef>
                <a:spcPct val="25000"/>
              </a:spcBef>
              <a:buFontTx/>
              <a:buChar char="-"/>
            </a:pPr>
            <a:endParaRPr lang="en-US" dirty="0" smtClean="0"/>
          </a:p>
          <a:p>
            <a:pPr algn="ctr" eaLnBrk="1" hangingPunct="1">
              <a:buFont typeface="Wingdings" pitchFamily="2" charset="2"/>
              <a:buNone/>
            </a:pPr>
            <a:r>
              <a:rPr lang="en-US" sz="4000" b="1" dirty="0">
                <a:hlinkClick r:id="rId3"/>
              </a:rPr>
              <a:t>www.dallasasp.net</a:t>
            </a:r>
            <a:endParaRPr lang="en-US" sz="4000" b="1" dirty="0"/>
          </a:p>
        </p:txBody>
      </p:sp>
      <p:sp>
        <p:nvSpPr>
          <p:cNvPr id="32771" name="TextBox 3"/>
          <p:cNvSpPr txBox="1">
            <a:spLocks noChangeArrowheads="1"/>
          </p:cNvSpPr>
          <p:nvPr/>
        </p:nvSpPr>
        <p:spPr bwMode="auto">
          <a:xfrm>
            <a:off x="457200" y="6096014"/>
            <a:ext cx="1143000" cy="461358"/>
          </a:xfrm>
          <a:prstGeom prst="rect">
            <a:avLst/>
          </a:prstGeom>
          <a:solidFill>
            <a:srgbClr val="DAE4F2"/>
          </a:solidFill>
          <a:ln w="9525">
            <a:noFill/>
            <a:miter lim="800000"/>
            <a:headEnd/>
            <a:tailEnd/>
          </a:ln>
        </p:spPr>
        <p:txBody>
          <a:bodyPr lIns="91138" tIns="45568" rIns="91138" bIns="45568">
            <a:spAutoFit/>
          </a:bodyPr>
          <a:lstStyle/>
          <a:p>
            <a:endParaRPr 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Date Types</a:t>
            </a:r>
            <a:endParaRPr lang="en-US" dirty="0"/>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828800"/>
            <a:ext cx="8382000" cy="27782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457200" y="4798367"/>
            <a:ext cx="6500882" cy="461665"/>
          </a:xfrm>
          <a:prstGeom prst="rect">
            <a:avLst/>
          </a:prstGeom>
          <a:noFill/>
        </p:spPr>
        <p:txBody>
          <a:bodyPr wrap="none" rtlCol="0">
            <a:spAutoFit/>
          </a:bodyPr>
          <a:lstStyle/>
          <a:p>
            <a:r>
              <a:rPr lang="en-US" dirty="0" smtClean="0"/>
              <a:t>Timestamp is deprecated. Use </a:t>
            </a:r>
            <a:r>
              <a:rPr lang="en-US" dirty="0" err="1" smtClean="0"/>
              <a:t>rowversion</a:t>
            </a:r>
            <a:r>
              <a:rPr lang="en-US" dirty="0" smtClean="0"/>
              <a:t> instead.</a:t>
            </a:r>
            <a:endParaRPr lang="en-US" dirty="0"/>
          </a:p>
        </p:txBody>
      </p:sp>
    </p:spTree>
    <p:extLst>
      <p:ext uri="{BB962C8B-B14F-4D97-AF65-F5344CB8AC3E}">
        <p14:creationId xmlns:p14="http://schemas.microsoft.com/office/powerpoint/2010/main" val="16506404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Data Types</a:t>
            </a:r>
            <a:endParaRPr lang="en-US" dirty="0"/>
          </a:p>
        </p:txBody>
      </p:sp>
      <p:sp>
        <p:nvSpPr>
          <p:cNvPr id="3" name="Content Placeholder 2"/>
          <p:cNvSpPr>
            <a:spLocks noGrp="1"/>
          </p:cNvSpPr>
          <p:nvPr>
            <p:ph idx="1"/>
          </p:nvPr>
        </p:nvSpPr>
        <p:spPr/>
        <p:txBody>
          <a:bodyPr/>
          <a:lstStyle/>
          <a:p>
            <a:r>
              <a:rPr lang="en-US" dirty="0" smtClean="0"/>
              <a:t> </a:t>
            </a:r>
            <a:r>
              <a:rPr lang="en-US" dirty="0" err="1" smtClean="0"/>
              <a:t>uniqueidentifier</a:t>
            </a:r>
            <a:r>
              <a:rPr lang="en-US" dirty="0" smtClean="0"/>
              <a:t> </a:t>
            </a:r>
          </a:p>
          <a:p>
            <a:r>
              <a:rPr lang="en-US" dirty="0" smtClean="0"/>
              <a:t> </a:t>
            </a:r>
            <a:r>
              <a:rPr lang="en-US" dirty="0" err="1" smtClean="0"/>
              <a:t>hierarchyid</a:t>
            </a:r>
            <a:endParaRPr lang="en-US" dirty="0" smtClean="0"/>
          </a:p>
          <a:p>
            <a:r>
              <a:rPr lang="en-US" dirty="0" smtClean="0"/>
              <a:t> xml</a:t>
            </a:r>
          </a:p>
          <a:p>
            <a:r>
              <a:rPr lang="en-US" dirty="0"/>
              <a:t> </a:t>
            </a:r>
            <a:r>
              <a:rPr lang="en-US" dirty="0" smtClean="0"/>
              <a:t>geography</a:t>
            </a:r>
          </a:p>
          <a:p>
            <a:r>
              <a:rPr lang="en-US" dirty="0"/>
              <a:t> </a:t>
            </a:r>
            <a:r>
              <a:rPr lang="en-US" dirty="0" smtClean="0"/>
              <a:t>geometry</a:t>
            </a:r>
            <a:endParaRPr lang="en-US" dirty="0"/>
          </a:p>
        </p:txBody>
      </p:sp>
    </p:spTree>
    <p:extLst>
      <p:ext uri="{BB962C8B-B14F-4D97-AF65-F5344CB8AC3E}">
        <p14:creationId xmlns:p14="http://schemas.microsoft.com/office/powerpoint/2010/main" val="8586201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Database Engine Stored Procedures</a:t>
            </a:r>
            <a:endParaRPr lang="en-US" dirty="0"/>
          </a:p>
        </p:txBody>
      </p:sp>
      <p:sp>
        <p:nvSpPr>
          <p:cNvPr id="3" name="Content Placeholder 2"/>
          <p:cNvSpPr>
            <a:spLocks noGrp="1"/>
          </p:cNvSpPr>
          <p:nvPr>
            <p:ph idx="1"/>
          </p:nvPr>
        </p:nvSpPr>
        <p:spPr/>
        <p:txBody>
          <a:bodyPr/>
          <a:lstStyle/>
          <a:p>
            <a:r>
              <a:rPr lang="en-US" dirty="0" err="1"/>
              <a:t>sp_configure</a:t>
            </a:r>
            <a:endParaRPr lang="en-US" dirty="0"/>
          </a:p>
          <a:p>
            <a:r>
              <a:rPr lang="en-US" dirty="0" err="1" smtClean="0"/>
              <a:t>sp_datatype_info</a:t>
            </a:r>
            <a:endParaRPr lang="en-US" dirty="0"/>
          </a:p>
          <a:p>
            <a:r>
              <a:rPr lang="en-US" dirty="0" err="1" smtClean="0"/>
              <a:t>sp_help</a:t>
            </a:r>
            <a:r>
              <a:rPr lang="en-US" dirty="0" smtClean="0"/>
              <a:t> (Alt+F1)</a:t>
            </a:r>
          </a:p>
          <a:p>
            <a:r>
              <a:rPr lang="en-US" dirty="0" err="1" smtClean="0"/>
              <a:t>sp_helpdb</a:t>
            </a:r>
            <a:endParaRPr lang="en-US" dirty="0" smtClean="0"/>
          </a:p>
          <a:p>
            <a:r>
              <a:rPr lang="en-US" dirty="0" err="1" smtClean="0"/>
              <a:t>sp_helptext</a:t>
            </a:r>
            <a:endParaRPr lang="en-US" dirty="0" smtClean="0"/>
          </a:p>
          <a:p>
            <a:r>
              <a:rPr lang="en-US" dirty="0" err="1" smtClean="0"/>
              <a:t>sp_addmessage</a:t>
            </a:r>
            <a:r>
              <a:rPr lang="en-US" dirty="0" smtClean="0"/>
              <a:t>, </a:t>
            </a:r>
            <a:r>
              <a:rPr lang="en-US" dirty="0" err="1" smtClean="0"/>
              <a:t>sp_dropmessage</a:t>
            </a:r>
            <a:endParaRPr lang="en-US" dirty="0"/>
          </a:p>
        </p:txBody>
      </p:sp>
      <p:sp>
        <p:nvSpPr>
          <p:cNvPr id="4" name="Rectangle 3"/>
          <p:cNvSpPr/>
          <p:nvPr/>
        </p:nvSpPr>
        <p:spPr>
          <a:xfrm>
            <a:off x="152400" y="5562600"/>
            <a:ext cx="8763000" cy="1077218"/>
          </a:xfrm>
          <a:prstGeom prst="rect">
            <a:avLst/>
          </a:prstGeom>
        </p:spPr>
        <p:txBody>
          <a:bodyPr wrap="square">
            <a:spAutoFit/>
          </a:bodyPr>
          <a:lstStyle/>
          <a:p>
            <a:pPr algn="ctr"/>
            <a:r>
              <a:rPr lang="en-US" sz="3200" b="1" u="sng" dirty="0">
                <a:solidFill>
                  <a:srgbClr val="FF0000"/>
                </a:solidFill>
                <a:hlinkClick r:id="rId3"/>
              </a:rPr>
              <a:t>https://msdn.microsoft.com/en-us/library</a:t>
            </a:r>
            <a:r>
              <a:rPr lang="en-US" sz="3200" b="1" u="sng" dirty="0" smtClean="0">
                <a:solidFill>
                  <a:srgbClr val="FF0000"/>
                </a:solidFill>
                <a:hlinkClick r:id="rId3"/>
              </a:rPr>
              <a:t>/</a:t>
            </a:r>
            <a:endParaRPr lang="en-US" sz="3200" b="1" u="sng" dirty="0" smtClean="0">
              <a:solidFill>
                <a:srgbClr val="FF0000"/>
              </a:solidFill>
            </a:endParaRPr>
          </a:p>
          <a:p>
            <a:pPr algn="ctr"/>
            <a:r>
              <a:rPr lang="en-US" sz="3200" b="1" u="sng" dirty="0" smtClean="0">
                <a:solidFill>
                  <a:srgbClr val="FF0000"/>
                </a:solidFill>
              </a:rPr>
              <a:t>ms176007.aspx</a:t>
            </a:r>
            <a:endParaRPr lang="en-US" sz="3200" b="1" u="sng" dirty="0">
              <a:solidFill>
                <a:srgbClr val="FF0000"/>
              </a:solidFill>
            </a:endParaRPr>
          </a:p>
        </p:txBody>
      </p:sp>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64038" y="3211513"/>
            <a:ext cx="414337" cy="433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6898449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Features of SQL Sever 2012</a:t>
            </a:r>
            <a:endParaRPr lang="en-US" dirty="0"/>
          </a:p>
        </p:txBody>
      </p:sp>
      <p:sp>
        <p:nvSpPr>
          <p:cNvPr id="3" name="Content Placeholder 2"/>
          <p:cNvSpPr>
            <a:spLocks noGrp="1"/>
          </p:cNvSpPr>
          <p:nvPr>
            <p:ph idx="1"/>
          </p:nvPr>
        </p:nvSpPr>
        <p:spPr>
          <a:xfrm>
            <a:off x="533400" y="1676400"/>
            <a:ext cx="8382000" cy="4456147"/>
          </a:xfrm>
        </p:spPr>
        <p:txBody>
          <a:bodyPr/>
          <a:lstStyle/>
          <a:p>
            <a:r>
              <a:rPr lang="en-US" dirty="0" smtClean="0"/>
              <a:t> Enhanced Searching</a:t>
            </a:r>
          </a:p>
          <a:p>
            <a:r>
              <a:rPr lang="en-US" dirty="0"/>
              <a:t> </a:t>
            </a:r>
            <a:r>
              <a:rPr lang="en-US" dirty="0" smtClean="0"/>
              <a:t>New and Enhanced Spatial Features</a:t>
            </a:r>
          </a:p>
          <a:p>
            <a:r>
              <a:rPr lang="en-US" dirty="0"/>
              <a:t> </a:t>
            </a:r>
            <a:r>
              <a:rPr lang="en-US" dirty="0" smtClean="0"/>
              <a:t>Ad-hoc Query Paging</a:t>
            </a:r>
          </a:p>
          <a:p>
            <a:r>
              <a:rPr lang="en-US" dirty="0" smtClean="0"/>
              <a:t> Sequence Objects</a:t>
            </a:r>
          </a:p>
          <a:p>
            <a:r>
              <a:rPr lang="en-US" dirty="0"/>
              <a:t> </a:t>
            </a:r>
            <a:r>
              <a:rPr lang="en-US" dirty="0" smtClean="0"/>
              <a:t>SLQ Server Express </a:t>
            </a:r>
            <a:r>
              <a:rPr lang="en-US" dirty="0" err="1" smtClean="0"/>
              <a:t>LocalDB</a:t>
            </a:r>
            <a:endParaRPr lang="en-US" dirty="0" smtClean="0"/>
          </a:p>
          <a:p>
            <a:r>
              <a:rPr lang="en-US" dirty="0"/>
              <a:t> </a:t>
            </a:r>
            <a:r>
              <a:rPr lang="en-US" dirty="0" smtClean="0"/>
              <a:t>Metadata Discovery</a:t>
            </a:r>
          </a:p>
          <a:p>
            <a:r>
              <a:rPr lang="en-US" dirty="0"/>
              <a:t> </a:t>
            </a:r>
            <a:r>
              <a:rPr lang="en-US" dirty="0" smtClean="0"/>
              <a:t>OVER Clause Support Enhanced</a:t>
            </a:r>
          </a:p>
          <a:p>
            <a:r>
              <a:rPr lang="en-US" dirty="0"/>
              <a:t> </a:t>
            </a:r>
            <a:r>
              <a:rPr lang="en-US" dirty="0" smtClean="0"/>
              <a:t>22 New Functions</a:t>
            </a:r>
            <a:endParaRPr lang="en-US" dirty="0"/>
          </a:p>
        </p:txBody>
      </p:sp>
    </p:spTree>
    <p:extLst>
      <p:ext uri="{BB962C8B-B14F-4D97-AF65-F5344CB8AC3E}">
        <p14:creationId xmlns:p14="http://schemas.microsoft.com/office/powerpoint/2010/main" val="123444669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Functions</a:t>
            </a:r>
            <a:endParaRPr lang="en-US" dirty="0"/>
          </a:p>
        </p:txBody>
      </p:sp>
      <p:sp>
        <p:nvSpPr>
          <p:cNvPr id="3" name="Content Placeholder 2"/>
          <p:cNvSpPr>
            <a:spLocks noGrp="1"/>
          </p:cNvSpPr>
          <p:nvPr>
            <p:ph idx="1"/>
          </p:nvPr>
        </p:nvSpPr>
        <p:spPr/>
        <p:txBody>
          <a:bodyPr/>
          <a:lstStyle/>
          <a:p>
            <a:r>
              <a:rPr lang="en-US" dirty="0" smtClean="0"/>
              <a:t>Conversion Functions</a:t>
            </a:r>
          </a:p>
          <a:p>
            <a:pPr lvl="1"/>
            <a:r>
              <a:rPr lang="en-US" dirty="0" smtClean="0"/>
              <a:t>PARSE</a:t>
            </a:r>
          </a:p>
          <a:p>
            <a:pPr lvl="1"/>
            <a:r>
              <a:rPr lang="en-US" dirty="0" smtClean="0"/>
              <a:t>TRY_CONVERT</a:t>
            </a:r>
          </a:p>
          <a:p>
            <a:pPr lvl="1"/>
            <a:r>
              <a:rPr lang="en-US" dirty="0" smtClean="0"/>
              <a:t>TRY_PARSE</a:t>
            </a:r>
          </a:p>
          <a:p>
            <a:r>
              <a:rPr lang="en-US" dirty="0" smtClean="0"/>
              <a:t>Logical Functions</a:t>
            </a:r>
          </a:p>
          <a:p>
            <a:pPr lvl="1"/>
            <a:r>
              <a:rPr lang="en-US" dirty="0"/>
              <a:t> </a:t>
            </a:r>
            <a:r>
              <a:rPr lang="en-US" dirty="0" smtClean="0"/>
              <a:t>CHOOSE</a:t>
            </a:r>
          </a:p>
          <a:p>
            <a:pPr lvl="1"/>
            <a:r>
              <a:rPr lang="en-US" dirty="0"/>
              <a:t> </a:t>
            </a:r>
            <a:r>
              <a:rPr lang="en-US" dirty="0" smtClean="0"/>
              <a:t>IIF</a:t>
            </a:r>
          </a:p>
        </p:txBody>
      </p:sp>
    </p:spTree>
    <p:extLst>
      <p:ext uri="{BB962C8B-B14F-4D97-AF65-F5344CB8AC3E}">
        <p14:creationId xmlns:p14="http://schemas.microsoft.com/office/powerpoint/2010/main" val="263652462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Functions</a:t>
            </a:r>
            <a:endParaRPr lang="en-US" dirty="0"/>
          </a:p>
        </p:txBody>
      </p:sp>
      <p:sp>
        <p:nvSpPr>
          <p:cNvPr id="3" name="Content Placeholder 2"/>
          <p:cNvSpPr>
            <a:spLocks noGrp="1"/>
          </p:cNvSpPr>
          <p:nvPr>
            <p:ph idx="1"/>
          </p:nvPr>
        </p:nvSpPr>
        <p:spPr/>
        <p:txBody>
          <a:bodyPr/>
          <a:lstStyle/>
          <a:p>
            <a:r>
              <a:rPr lang="en-US" dirty="0"/>
              <a:t>Date and Time Functions</a:t>
            </a:r>
          </a:p>
          <a:p>
            <a:pPr lvl="1"/>
            <a:r>
              <a:rPr lang="en-US" dirty="0" smtClean="0"/>
              <a:t> DATEFROMPARTS</a:t>
            </a:r>
            <a:endParaRPr lang="en-US" dirty="0"/>
          </a:p>
          <a:p>
            <a:pPr lvl="1"/>
            <a:r>
              <a:rPr lang="en-US" dirty="0"/>
              <a:t> </a:t>
            </a:r>
            <a:r>
              <a:rPr lang="en-US" dirty="0" smtClean="0"/>
              <a:t>DATETIME2FROMPARTS </a:t>
            </a:r>
            <a:endParaRPr lang="en-US" dirty="0"/>
          </a:p>
          <a:p>
            <a:pPr lvl="1"/>
            <a:r>
              <a:rPr lang="en-US" dirty="0"/>
              <a:t> </a:t>
            </a:r>
            <a:r>
              <a:rPr lang="en-US" dirty="0" smtClean="0"/>
              <a:t>DATETIMEFROMPARTS </a:t>
            </a:r>
            <a:endParaRPr lang="en-US" dirty="0"/>
          </a:p>
          <a:p>
            <a:pPr lvl="1"/>
            <a:r>
              <a:rPr lang="en-US" dirty="0"/>
              <a:t> </a:t>
            </a:r>
            <a:r>
              <a:rPr lang="en-US" dirty="0" smtClean="0"/>
              <a:t>DATETIMEOFFSETFROMPARTS</a:t>
            </a:r>
            <a:endParaRPr lang="en-US" dirty="0"/>
          </a:p>
          <a:p>
            <a:pPr lvl="1"/>
            <a:r>
              <a:rPr lang="en-US" dirty="0"/>
              <a:t> </a:t>
            </a:r>
            <a:r>
              <a:rPr lang="en-US" dirty="0" smtClean="0"/>
              <a:t>EOMONTH </a:t>
            </a:r>
          </a:p>
          <a:p>
            <a:pPr lvl="1"/>
            <a:r>
              <a:rPr lang="en-US" dirty="0"/>
              <a:t> </a:t>
            </a:r>
            <a:r>
              <a:rPr lang="en-US" dirty="0" smtClean="0"/>
              <a:t>SMALLDATETIMEFROMPARTS </a:t>
            </a:r>
            <a:endParaRPr lang="en-US" dirty="0"/>
          </a:p>
          <a:p>
            <a:pPr lvl="1"/>
            <a:r>
              <a:rPr lang="en-US" dirty="0"/>
              <a:t> </a:t>
            </a:r>
            <a:r>
              <a:rPr lang="en-US" dirty="0" smtClean="0"/>
              <a:t>TIMEFROMPARTS </a:t>
            </a:r>
            <a:endParaRPr lang="en-US" dirty="0"/>
          </a:p>
          <a:p>
            <a:pPr lvl="1"/>
            <a:endParaRPr lang="en-US" dirty="0"/>
          </a:p>
          <a:p>
            <a:pPr lvl="1"/>
            <a:endParaRPr lang="en-US" dirty="0"/>
          </a:p>
        </p:txBody>
      </p:sp>
    </p:spTree>
    <p:extLst>
      <p:ext uri="{BB962C8B-B14F-4D97-AF65-F5344CB8AC3E}">
        <p14:creationId xmlns:p14="http://schemas.microsoft.com/office/powerpoint/2010/main" val="42433967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New Functions</a:t>
            </a:r>
          </a:p>
        </p:txBody>
      </p:sp>
      <p:sp>
        <p:nvSpPr>
          <p:cNvPr id="3" name="Content Placeholder 2"/>
          <p:cNvSpPr>
            <a:spLocks noGrp="1"/>
          </p:cNvSpPr>
          <p:nvPr>
            <p:ph idx="1"/>
          </p:nvPr>
        </p:nvSpPr>
        <p:spPr/>
        <p:txBody>
          <a:bodyPr/>
          <a:lstStyle/>
          <a:p>
            <a:r>
              <a:rPr lang="en-US" dirty="0" smtClean="0"/>
              <a:t> String Functions</a:t>
            </a:r>
          </a:p>
          <a:p>
            <a:pPr lvl="1"/>
            <a:r>
              <a:rPr lang="en-US" dirty="0"/>
              <a:t> </a:t>
            </a:r>
            <a:r>
              <a:rPr lang="en-US" dirty="0" smtClean="0"/>
              <a:t>CONCAT</a:t>
            </a:r>
          </a:p>
          <a:p>
            <a:pPr lvl="1"/>
            <a:r>
              <a:rPr lang="en-US" dirty="0"/>
              <a:t> </a:t>
            </a:r>
            <a:r>
              <a:rPr lang="en-US" dirty="0" smtClean="0"/>
              <a:t>FORMAT</a:t>
            </a:r>
            <a:endParaRPr lang="en-US" dirty="0"/>
          </a:p>
        </p:txBody>
      </p:sp>
    </p:spTree>
    <p:extLst>
      <p:ext uri="{BB962C8B-B14F-4D97-AF65-F5344CB8AC3E}">
        <p14:creationId xmlns:p14="http://schemas.microsoft.com/office/powerpoint/2010/main" val="411072603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Analytic Functions</a:t>
            </a:r>
            <a:endParaRPr lang="en-US" dirty="0"/>
          </a:p>
        </p:txBody>
      </p:sp>
      <p:sp>
        <p:nvSpPr>
          <p:cNvPr id="3" name="Content Placeholder 2"/>
          <p:cNvSpPr>
            <a:spLocks noGrp="1"/>
          </p:cNvSpPr>
          <p:nvPr>
            <p:ph idx="1"/>
          </p:nvPr>
        </p:nvSpPr>
        <p:spPr>
          <a:xfrm>
            <a:off x="533400" y="1676400"/>
            <a:ext cx="8382000" cy="4456147"/>
          </a:xfrm>
        </p:spPr>
        <p:txBody>
          <a:bodyPr/>
          <a:lstStyle/>
          <a:p>
            <a:r>
              <a:rPr lang="en-US" dirty="0" smtClean="0"/>
              <a:t> CUME_DIST</a:t>
            </a:r>
          </a:p>
          <a:p>
            <a:r>
              <a:rPr lang="en-US" dirty="0"/>
              <a:t> </a:t>
            </a:r>
            <a:r>
              <a:rPr lang="en-US" dirty="0" smtClean="0"/>
              <a:t>FIRST_VALUE</a:t>
            </a:r>
          </a:p>
          <a:p>
            <a:r>
              <a:rPr lang="en-US" dirty="0"/>
              <a:t> </a:t>
            </a:r>
            <a:r>
              <a:rPr lang="en-US" dirty="0" smtClean="0"/>
              <a:t>LAG</a:t>
            </a:r>
          </a:p>
          <a:p>
            <a:r>
              <a:rPr lang="en-US" dirty="0"/>
              <a:t> </a:t>
            </a:r>
            <a:r>
              <a:rPr lang="en-US" dirty="0" smtClean="0"/>
              <a:t>LAST_VALUE</a:t>
            </a:r>
          </a:p>
          <a:p>
            <a:r>
              <a:rPr lang="en-US" dirty="0"/>
              <a:t> </a:t>
            </a:r>
            <a:r>
              <a:rPr lang="en-US" dirty="0" smtClean="0"/>
              <a:t>LEAD</a:t>
            </a:r>
          </a:p>
          <a:p>
            <a:r>
              <a:rPr lang="en-US" dirty="0"/>
              <a:t> </a:t>
            </a:r>
            <a:r>
              <a:rPr lang="en-US" dirty="0" smtClean="0"/>
              <a:t>PERCENTILE_CONT</a:t>
            </a:r>
          </a:p>
          <a:p>
            <a:r>
              <a:rPr lang="en-US" dirty="0"/>
              <a:t> </a:t>
            </a:r>
            <a:r>
              <a:rPr lang="en-US" dirty="0" smtClean="0"/>
              <a:t>PERCENTILE_DISC</a:t>
            </a:r>
          </a:p>
          <a:p>
            <a:r>
              <a:rPr lang="en-US" dirty="0"/>
              <a:t> </a:t>
            </a:r>
            <a:r>
              <a:rPr lang="en-US" dirty="0" smtClean="0"/>
              <a:t>PERCENT_RANK</a:t>
            </a:r>
            <a:endParaRPr lang="en-US" dirty="0"/>
          </a:p>
        </p:txBody>
      </p:sp>
    </p:spTree>
    <p:extLst>
      <p:ext uri="{BB962C8B-B14F-4D97-AF65-F5344CB8AC3E}">
        <p14:creationId xmlns:p14="http://schemas.microsoft.com/office/powerpoint/2010/main" val="110261397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System Functions</a:t>
            </a:r>
            <a:endParaRPr lang="en-US" dirty="0"/>
          </a:p>
        </p:txBody>
      </p:sp>
      <p:pic>
        <p:nvPicPr>
          <p:cNvPr id="9218"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762000" y="1600200"/>
            <a:ext cx="7633039" cy="51114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9960898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Sequence Numbers</a:t>
            </a:r>
            <a:endParaRPr lang="en-US" dirty="0"/>
          </a:p>
        </p:txBody>
      </p:sp>
      <p:sp>
        <p:nvSpPr>
          <p:cNvPr id="3" name="Content Placeholder 2"/>
          <p:cNvSpPr>
            <a:spLocks noGrp="1"/>
          </p:cNvSpPr>
          <p:nvPr>
            <p:ph idx="1"/>
          </p:nvPr>
        </p:nvSpPr>
        <p:spPr>
          <a:xfrm>
            <a:off x="533400" y="1676400"/>
            <a:ext cx="8382000" cy="4303713"/>
          </a:xfrm>
        </p:spPr>
        <p:txBody>
          <a:bodyPr/>
          <a:lstStyle/>
          <a:p>
            <a:pPr marL="0" indent="0">
              <a:buNone/>
            </a:pPr>
            <a:r>
              <a:rPr lang="en-US" sz="2800" dirty="0" smtClean="0"/>
              <a:t>A user-defined </a:t>
            </a:r>
            <a:r>
              <a:rPr lang="en-US" sz="2800" dirty="0"/>
              <a:t>schema-bound object that generates a sequence of numeric values according to the specification with which the sequence was </a:t>
            </a:r>
            <a:r>
              <a:rPr lang="en-US" sz="2800" dirty="0" smtClean="0"/>
              <a:t>created</a:t>
            </a:r>
          </a:p>
          <a:p>
            <a:pPr lvl="1"/>
            <a:r>
              <a:rPr lang="en-US" sz="2400" dirty="0" smtClean="0"/>
              <a:t> The </a:t>
            </a:r>
            <a:r>
              <a:rPr lang="en-US" sz="2400" dirty="0"/>
              <a:t>application requires a number before the insert into the table is made.</a:t>
            </a:r>
          </a:p>
          <a:p>
            <a:pPr lvl="1"/>
            <a:r>
              <a:rPr lang="en-US" sz="2400" dirty="0" smtClean="0"/>
              <a:t> The </a:t>
            </a:r>
            <a:r>
              <a:rPr lang="en-US" sz="2400" dirty="0"/>
              <a:t>application requires sharing a single series of numbers between multiple tables or multiple columns within a table.</a:t>
            </a:r>
          </a:p>
          <a:p>
            <a:pPr lvl="1"/>
            <a:r>
              <a:rPr lang="en-US" sz="2400" dirty="0" smtClean="0"/>
              <a:t> The </a:t>
            </a:r>
            <a:r>
              <a:rPr lang="en-US" sz="2400" dirty="0"/>
              <a:t>application must restart the number series when a specified number is reached. </a:t>
            </a:r>
            <a:endParaRPr lang="en-US" sz="2400" dirty="0" smtClean="0"/>
          </a:p>
          <a:p>
            <a:pPr lvl="1"/>
            <a:r>
              <a:rPr lang="en-US" sz="2400" dirty="0" smtClean="0"/>
              <a:t> An </a:t>
            </a:r>
            <a:r>
              <a:rPr lang="en-US" sz="2400" dirty="0"/>
              <a:t>application requires multiple numbers to be assigned at the same time. </a:t>
            </a:r>
            <a:endParaRPr lang="en-US" sz="2400" dirty="0" smtClean="0"/>
          </a:p>
          <a:p>
            <a:pPr marL="0" indent="0">
              <a:buNone/>
            </a:pPr>
            <a:endParaRPr lang="en-US" dirty="0"/>
          </a:p>
          <a:p>
            <a:endParaRPr lang="en-US" dirty="0"/>
          </a:p>
        </p:txBody>
      </p:sp>
    </p:spTree>
    <p:extLst>
      <p:ext uri="{BB962C8B-B14F-4D97-AF65-F5344CB8AC3E}">
        <p14:creationId xmlns:p14="http://schemas.microsoft.com/office/powerpoint/2010/main" val="27698014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pPr eaLnBrk="1" hangingPunct="1">
              <a:defRPr/>
            </a:pPr>
            <a:r>
              <a:rPr lang="en-US" dirty="0" smtClean="0"/>
              <a:t>Our Website</a:t>
            </a:r>
          </a:p>
        </p:txBody>
      </p:sp>
      <p:sp>
        <p:nvSpPr>
          <p:cNvPr id="34819" name="TextBox 3"/>
          <p:cNvSpPr txBox="1">
            <a:spLocks noChangeArrowheads="1"/>
          </p:cNvSpPr>
          <p:nvPr/>
        </p:nvSpPr>
        <p:spPr bwMode="auto">
          <a:xfrm>
            <a:off x="457200" y="6096014"/>
            <a:ext cx="1143000" cy="461358"/>
          </a:xfrm>
          <a:prstGeom prst="rect">
            <a:avLst/>
          </a:prstGeom>
          <a:solidFill>
            <a:srgbClr val="DAE4F2"/>
          </a:solidFill>
          <a:ln w="9525">
            <a:noFill/>
            <a:miter lim="800000"/>
            <a:headEnd/>
            <a:tailEnd/>
          </a:ln>
        </p:spPr>
        <p:txBody>
          <a:bodyPr lIns="91138" tIns="45568" rIns="91138" bIns="45568">
            <a:spAutoFit/>
          </a:bodyPr>
          <a:lstStyle/>
          <a:p>
            <a:endParaRPr lang="en-US"/>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4818" y="1823890"/>
            <a:ext cx="5976287" cy="43708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Features of SQL Server 2014</a:t>
            </a:r>
            <a:endParaRPr lang="en-US" dirty="0"/>
          </a:p>
        </p:txBody>
      </p:sp>
      <p:sp>
        <p:nvSpPr>
          <p:cNvPr id="3" name="Content Placeholder 2"/>
          <p:cNvSpPr>
            <a:spLocks noGrp="1"/>
          </p:cNvSpPr>
          <p:nvPr>
            <p:ph idx="1"/>
          </p:nvPr>
        </p:nvSpPr>
        <p:spPr/>
        <p:txBody>
          <a:bodyPr/>
          <a:lstStyle/>
          <a:p>
            <a:r>
              <a:rPr lang="en-US" dirty="0" smtClean="0"/>
              <a:t> Memory Optimized Tables</a:t>
            </a:r>
          </a:p>
          <a:p>
            <a:r>
              <a:rPr lang="en-US" dirty="0"/>
              <a:t> </a:t>
            </a:r>
            <a:r>
              <a:rPr lang="en-US" dirty="0" smtClean="0"/>
              <a:t>SQL Server Data Files in Windows Azure</a:t>
            </a:r>
          </a:p>
          <a:p>
            <a:r>
              <a:rPr lang="en-US" dirty="0" smtClean="0"/>
              <a:t> Host a SQL Server Database in Windows Azure Virtual Machine Wizard</a:t>
            </a:r>
          </a:p>
          <a:p>
            <a:r>
              <a:rPr lang="en-US" dirty="0"/>
              <a:t> </a:t>
            </a:r>
            <a:r>
              <a:rPr lang="en-US" dirty="0" err="1" smtClean="0"/>
              <a:t>AlwaysOn</a:t>
            </a:r>
            <a:r>
              <a:rPr lang="en-US" dirty="0" smtClean="0"/>
              <a:t> Enhancements</a:t>
            </a:r>
          </a:p>
          <a:p>
            <a:r>
              <a:rPr lang="en-US" dirty="0"/>
              <a:t> </a:t>
            </a:r>
            <a:r>
              <a:rPr lang="en-US" dirty="0" smtClean="0"/>
              <a:t>Backup and Restore Enhancements</a:t>
            </a:r>
          </a:p>
          <a:p>
            <a:r>
              <a:rPr lang="en-US" dirty="0"/>
              <a:t> </a:t>
            </a:r>
            <a:r>
              <a:rPr lang="en-US" dirty="0" smtClean="0"/>
              <a:t>Delayed Durability</a:t>
            </a:r>
            <a:endParaRPr lang="en-US" dirty="0"/>
          </a:p>
        </p:txBody>
      </p:sp>
    </p:spTree>
    <p:extLst>
      <p:ext uri="{BB962C8B-B14F-4D97-AF65-F5344CB8AC3E}">
        <p14:creationId xmlns:p14="http://schemas.microsoft.com/office/powerpoint/2010/main" val="241384549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 Memory Tables</a:t>
            </a:r>
            <a:endParaRPr lang="en-US" dirty="0"/>
          </a:p>
        </p:txBody>
      </p:sp>
      <p:sp>
        <p:nvSpPr>
          <p:cNvPr id="3" name="Content Placeholder 2"/>
          <p:cNvSpPr>
            <a:spLocks noGrp="1"/>
          </p:cNvSpPr>
          <p:nvPr>
            <p:ph idx="1"/>
          </p:nvPr>
        </p:nvSpPr>
        <p:spPr/>
        <p:txBody>
          <a:bodyPr/>
          <a:lstStyle/>
          <a:p>
            <a:r>
              <a:rPr lang="en-US" dirty="0" smtClean="0"/>
              <a:t>Requires </a:t>
            </a:r>
            <a:r>
              <a:rPr lang="en-US" dirty="0"/>
              <a:t>64-bit Enterprise, Developer, or Evaluation edition of SQL Server </a:t>
            </a:r>
            <a:r>
              <a:rPr lang="en-US" dirty="0" smtClean="0"/>
              <a:t>2014</a:t>
            </a:r>
          </a:p>
          <a:p>
            <a:r>
              <a:rPr lang="en-US" dirty="0"/>
              <a:t>SQL Server needs enough memory to hold the data in memory-optimized tables and indexes</a:t>
            </a:r>
            <a:r>
              <a:rPr lang="en-US" dirty="0" smtClean="0"/>
              <a:t>.</a:t>
            </a:r>
          </a:p>
          <a:p>
            <a:r>
              <a:rPr lang="en-US" dirty="0"/>
              <a:t>In this first release of In-Memory OLTP (in SQL Server 2014), the only way to remove a memory-optimized </a:t>
            </a:r>
            <a:r>
              <a:rPr lang="en-US" dirty="0" err="1"/>
              <a:t>filegroup</a:t>
            </a:r>
            <a:r>
              <a:rPr lang="en-US" dirty="0"/>
              <a:t> is to drop the database.</a:t>
            </a:r>
          </a:p>
        </p:txBody>
      </p:sp>
    </p:spTree>
    <p:extLst>
      <p:ext uri="{BB962C8B-B14F-4D97-AF65-F5344CB8AC3E}">
        <p14:creationId xmlns:p14="http://schemas.microsoft.com/office/powerpoint/2010/main" val="45393515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Tips From Community</a:t>
            </a:r>
            <a:endParaRPr lang="en-US" dirty="0"/>
          </a:p>
        </p:txBody>
      </p:sp>
      <p:sp>
        <p:nvSpPr>
          <p:cNvPr id="3" name="Content Placeholder 2"/>
          <p:cNvSpPr>
            <a:spLocks noGrp="1"/>
          </p:cNvSpPr>
          <p:nvPr>
            <p:ph idx="1"/>
          </p:nvPr>
        </p:nvSpPr>
        <p:spPr/>
        <p:txBody>
          <a:bodyPr/>
          <a:lstStyle/>
          <a:p>
            <a:r>
              <a:rPr lang="en-US" dirty="0" smtClean="0"/>
              <a:t>Avoid fragmentation caused by clustered index on non-sequential GUID column (Cori)</a:t>
            </a:r>
          </a:p>
          <a:p>
            <a:r>
              <a:rPr lang="en-US" dirty="0"/>
              <a:t> </a:t>
            </a:r>
            <a:r>
              <a:rPr lang="en-US" dirty="0" smtClean="0"/>
              <a:t>If you are deleting all of the records from a table Truncate Table is faster than Delete</a:t>
            </a:r>
            <a:endParaRPr lang="en-US" dirty="0"/>
          </a:p>
        </p:txBody>
      </p:sp>
    </p:spTree>
    <p:extLst>
      <p:ext uri="{BB962C8B-B14F-4D97-AF65-F5344CB8AC3E}">
        <p14:creationId xmlns:p14="http://schemas.microsoft.com/office/powerpoint/2010/main" val="278464222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Editions</a:t>
            </a:r>
            <a:endParaRPr lang="en-US" dirty="0"/>
          </a:p>
        </p:txBody>
      </p:sp>
      <p:pic>
        <p:nvPicPr>
          <p:cNvPr id="717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555333" y="1600200"/>
            <a:ext cx="8033334" cy="30466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 y="4610100"/>
            <a:ext cx="7315200" cy="1409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256309" y="6134100"/>
            <a:ext cx="8686800" cy="400110"/>
          </a:xfrm>
          <a:prstGeom prst="rect">
            <a:avLst/>
          </a:prstGeom>
        </p:spPr>
        <p:txBody>
          <a:bodyPr wrap="square">
            <a:spAutoFit/>
          </a:bodyPr>
          <a:lstStyle/>
          <a:p>
            <a:pPr algn="ctr"/>
            <a:r>
              <a:rPr lang="en-US" sz="2000" b="1" dirty="0">
                <a:solidFill>
                  <a:srgbClr val="FF0000"/>
                </a:solidFill>
              </a:rPr>
              <a:t>http://www.microsoft.com/en-us/server-cloud/products/sql-server-editions/</a:t>
            </a:r>
          </a:p>
        </p:txBody>
      </p:sp>
    </p:spTree>
    <p:extLst>
      <p:ext uri="{BB962C8B-B14F-4D97-AF65-F5344CB8AC3E}">
        <p14:creationId xmlns:p14="http://schemas.microsoft.com/office/powerpoint/2010/main" val="102495495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SQL Server Central</a:t>
            </a:r>
            <a:endParaRPr lang="en-US" dirty="0"/>
          </a:p>
        </p:txBody>
      </p:sp>
      <p:sp>
        <p:nvSpPr>
          <p:cNvPr id="3" name="Content Placeholder 2"/>
          <p:cNvSpPr>
            <a:spLocks noGrp="1"/>
          </p:cNvSpPr>
          <p:nvPr>
            <p:ph idx="1"/>
          </p:nvPr>
        </p:nvSpPr>
        <p:spPr/>
        <p:txBody>
          <a:bodyPr/>
          <a:lstStyle/>
          <a:p>
            <a:pPr marL="0" indent="0">
              <a:buNone/>
            </a:pPr>
            <a:r>
              <a:rPr lang="en-US" dirty="0" smtClean="0"/>
              <a:t>Articles, Forums, Blogs and Questions of the Day</a:t>
            </a:r>
          </a:p>
          <a:p>
            <a:pPr marL="455645" lvl="1" indent="0">
              <a:buNone/>
            </a:pPr>
            <a:endParaRPr lang="en-US" dirty="0"/>
          </a:p>
        </p:txBody>
      </p:sp>
      <p:pic>
        <p:nvPicPr>
          <p:cNvPr id="512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2667000"/>
            <a:ext cx="4629150" cy="2914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632980" y="5962650"/>
            <a:ext cx="7772400" cy="584775"/>
          </a:xfrm>
          <a:prstGeom prst="rect">
            <a:avLst/>
          </a:prstGeom>
        </p:spPr>
        <p:txBody>
          <a:bodyPr wrap="square">
            <a:spAutoFit/>
          </a:bodyPr>
          <a:lstStyle/>
          <a:p>
            <a:pPr lvl="1" algn="ctr"/>
            <a:r>
              <a:rPr lang="en-US" sz="3200" b="1" dirty="0">
                <a:hlinkClick r:id="rId3"/>
              </a:rPr>
              <a:t>http://www.sqlservercentral.com</a:t>
            </a:r>
            <a:endParaRPr lang="en-US" sz="3200" b="1" dirty="0"/>
          </a:p>
        </p:txBody>
      </p:sp>
    </p:spTree>
    <p:extLst>
      <p:ext uri="{BB962C8B-B14F-4D97-AF65-F5344CB8AC3E}">
        <p14:creationId xmlns:p14="http://schemas.microsoft.com/office/powerpoint/2010/main" val="248911236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667000" y="1799214"/>
            <a:ext cx="6324600" cy="4303713"/>
          </a:xfrm>
        </p:spPr>
        <p:txBody>
          <a:bodyPr/>
          <a:lstStyle/>
          <a:p>
            <a:pPr marL="0" indent="0">
              <a:buNone/>
            </a:pPr>
            <a:r>
              <a:rPr lang="en-US" sz="3600" dirty="0" smtClean="0"/>
              <a:t>A collection of blogs by </a:t>
            </a:r>
          </a:p>
          <a:p>
            <a:pPr marL="0" indent="0">
              <a:buNone/>
            </a:pPr>
            <a:r>
              <a:rPr lang="en-US" sz="3600" dirty="0" smtClean="0"/>
              <a:t>well-known </a:t>
            </a:r>
          </a:p>
          <a:p>
            <a:pPr marL="0" indent="0">
              <a:buNone/>
            </a:pPr>
            <a:r>
              <a:rPr lang="en-US" sz="3600" dirty="0" smtClean="0"/>
              <a:t>SQL Server experts.</a:t>
            </a:r>
            <a:endParaRPr lang="en-US" sz="3600"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10400" y="332509"/>
            <a:ext cx="1643063" cy="114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381000" y="6019800"/>
            <a:ext cx="8272463" cy="584775"/>
          </a:xfrm>
          <a:prstGeom prst="rect">
            <a:avLst/>
          </a:prstGeom>
        </p:spPr>
        <p:txBody>
          <a:bodyPr wrap="square">
            <a:spAutoFit/>
          </a:bodyPr>
          <a:lstStyle/>
          <a:p>
            <a:pPr algn="ctr"/>
            <a:r>
              <a:rPr lang="en-US" sz="3200" b="1" dirty="0">
                <a:solidFill>
                  <a:srgbClr val="FF0000"/>
                </a:solidFill>
              </a:rPr>
              <a:t>http://sqlblog.com/</a:t>
            </a:r>
          </a:p>
        </p:txBody>
      </p:sp>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648691"/>
            <a:ext cx="1885950" cy="441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9419884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05200" y="381008"/>
            <a:ext cx="5410200" cy="1066800"/>
          </a:xfrm>
        </p:spPr>
        <p:txBody>
          <a:bodyPr/>
          <a:lstStyle/>
          <a:p>
            <a:r>
              <a:rPr lang="en-US" sz="3200" dirty="0" smtClean="0"/>
              <a:t>Professional Association for SQL Server</a:t>
            </a:r>
            <a:endParaRPr lang="en-US" sz="3200" dirty="0"/>
          </a:p>
        </p:txBody>
      </p:sp>
      <p:sp>
        <p:nvSpPr>
          <p:cNvPr id="3" name="Content Placeholder 2"/>
          <p:cNvSpPr>
            <a:spLocks noGrp="1"/>
          </p:cNvSpPr>
          <p:nvPr>
            <p:ph idx="1"/>
          </p:nvPr>
        </p:nvSpPr>
        <p:spPr/>
        <p:txBody>
          <a:bodyPr/>
          <a:lstStyle/>
          <a:p>
            <a:r>
              <a:rPr lang="en-US" dirty="0" smtClean="0"/>
              <a:t>PASS Membership is </a:t>
            </a:r>
            <a:r>
              <a:rPr lang="en-US" b="1" dirty="0" smtClean="0"/>
              <a:t>FREE</a:t>
            </a:r>
          </a:p>
          <a:p>
            <a:r>
              <a:rPr lang="en-US" b="1" dirty="0"/>
              <a:t> </a:t>
            </a:r>
            <a:r>
              <a:rPr lang="en-US" dirty="0"/>
              <a:t>PASS is an independent, not-for-profit organization run by and for the </a:t>
            </a:r>
            <a:r>
              <a:rPr lang="en-US" dirty="0" smtClean="0"/>
              <a:t>community.</a:t>
            </a:r>
          </a:p>
          <a:p>
            <a:r>
              <a:rPr lang="en-US" dirty="0"/>
              <a:t> PASS was co-founded by CA Technologies and Microsoft Corporation in 1999 to promote and educate SQL Server users around the world. </a:t>
            </a:r>
          </a:p>
        </p:txBody>
      </p:sp>
      <p:sp>
        <p:nvSpPr>
          <p:cNvPr id="4" name="Rectangle 3"/>
          <p:cNvSpPr/>
          <p:nvPr/>
        </p:nvSpPr>
        <p:spPr>
          <a:xfrm>
            <a:off x="685800" y="6172200"/>
            <a:ext cx="8001000" cy="584775"/>
          </a:xfrm>
          <a:prstGeom prst="rect">
            <a:avLst/>
          </a:prstGeom>
        </p:spPr>
        <p:txBody>
          <a:bodyPr wrap="square">
            <a:spAutoFit/>
          </a:bodyPr>
          <a:lstStyle/>
          <a:p>
            <a:pPr algn="ctr"/>
            <a:r>
              <a:rPr lang="en-US" sz="3200" b="1" dirty="0">
                <a:solidFill>
                  <a:srgbClr val="FF0000"/>
                </a:solidFill>
              </a:rPr>
              <a:t>http://www.sqlpass.org</a:t>
            </a:r>
            <a:r>
              <a:rPr lang="en-US" dirty="0"/>
              <a:t>/</a:t>
            </a:r>
          </a:p>
        </p:txBody>
      </p:sp>
    </p:spTree>
    <p:extLst>
      <p:ext uri="{BB962C8B-B14F-4D97-AF65-F5344CB8AC3E}">
        <p14:creationId xmlns:p14="http://schemas.microsoft.com/office/powerpoint/2010/main" val="414143005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North Texas SQL Server User Group</a:t>
            </a:r>
          </a:p>
        </p:txBody>
      </p:sp>
      <p:sp>
        <p:nvSpPr>
          <p:cNvPr id="3" name="Content Placeholder 2"/>
          <p:cNvSpPr>
            <a:spLocks noGrp="1"/>
          </p:cNvSpPr>
          <p:nvPr>
            <p:ph idx="1"/>
          </p:nvPr>
        </p:nvSpPr>
        <p:spPr>
          <a:xfrm>
            <a:off x="457200" y="1752600"/>
            <a:ext cx="8382000" cy="4303713"/>
          </a:xfrm>
        </p:spPr>
        <p:txBody>
          <a:bodyPr/>
          <a:lstStyle/>
          <a:p>
            <a:r>
              <a:rPr lang="en-US" dirty="0" smtClean="0"/>
              <a:t>Third Thursday at Microsoft </a:t>
            </a:r>
          </a:p>
          <a:p>
            <a:r>
              <a:rPr lang="en-US" dirty="0"/>
              <a:t> </a:t>
            </a:r>
            <a:r>
              <a:rPr lang="en-US" dirty="0" smtClean="0"/>
              <a:t>6 PM – 8:45 PM</a:t>
            </a:r>
          </a:p>
          <a:p>
            <a:r>
              <a:rPr lang="en-US" b="1" dirty="0">
                <a:solidFill>
                  <a:srgbClr val="FF0000"/>
                </a:solidFill>
              </a:rPr>
              <a:t> </a:t>
            </a:r>
            <a:r>
              <a:rPr lang="en-US" b="1" dirty="0" smtClean="0">
                <a:solidFill>
                  <a:srgbClr val="FF0000"/>
                </a:solidFill>
              </a:rPr>
              <a:t>FREE</a:t>
            </a:r>
          </a:p>
          <a:p>
            <a:pPr marL="0" indent="0">
              <a:buNone/>
            </a:pPr>
            <a:r>
              <a:rPr lang="en-US" sz="2400" dirty="0"/>
              <a:t>The North Texas SQL Server Users Group was formed to provide a forum where Microsoft SQL Server database administrators and developers could meet to learn more about the product, share ideas and make contact with other similar individuals</a:t>
            </a:r>
          </a:p>
        </p:txBody>
      </p:sp>
      <p:sp>
        <p:nvSpPr>
          <p:cNvPr id="4" name="Rectangle 3"/>
          <p:cNvSpPr/>
          <p:nvPr/>
        </p:nvSpPr>
        <p:spPr>
          <a:xfrm>
            <a:off x="228600" y="6165273"/>
            <a:ext cx="8686800" cy="584775"/>
          </a:xfrm>
          <a:prstGeom prst="rect">
            <a:avLst/>
          </a:prstGeom>
        </p:spPr>
        <p:txBody>
          <a:bodyPr wrap="square">
            <a:spAutoFit/>
          </a:bodyPr>
          <a:lstStyle/>
          <a:p>
            <a:pPr algn="ctr"/>
            <a:r>
              <a:rPr lang="en-US" sz="3200" b="1" dirty="0">
                <a:solidFill>
                  <a:srgbClr val="FF0000"/>
                </a:solidFill>
              </a:rPr>
              <a:t>http://northtexas.sqlpass.org</a:t>
            </a:r>
          </a:p>
        </p:txBody>
      </p:sp>
      <p:pic>
        <p:nvPicPr>
          <p:cNvPr id="10244" name="Picture 4" descr="http://northtexas.sqlpass.org/portals/316/PASS_Chapter_Black.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72414" y="5288973"/>
            <a:ext cx="855306" cy="838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840185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US" dirty="0"/>
              <a:t>Would you like to write maintainable SQL scripts and understand code faster? </a:t>
            </a:r>
            <a:r>
              <a:rPr lang="en-US" dirty="0" err="1"/>
              <a:t>SqlSmash</a:t>
            </a:r>
            <a:r>
              <a:rPr lang="en-US" dirty="0"/>
              <a:t> is a plugin for SQL Server Management Studio (2012 and 2014) that enables those things and faster navigation</a:t>
            </a:r>
            <a:r>
              <a:rPr lang="en-US" dirty="0" smtClean="0"/>
              <a:t>.</a:t>
            </a:r>
          </a:p>
          <a:p>
            <a:pPr marL="0" indent="0">
              <a:buNone/>
            </a:pPr>
            <a:endParaRPr lang="en-US" sz="1200" dirty="0"/>
          </a:p>
          <a:p>
            <a:pPr marL="0" indent="0">
              <a:buNone/>
            </a:pPr>
            <a:r>
              <a:rPr lang="en-US" dirty="0" smtClean="0"/>
              <a:t>Created by Latish Sehgal (Improver who runs the Dallas C# Sig)</a:t>
            </a:r>
            <a:endParaRPr lang="en-US" dirty="0"/>
          </a:p>
        </p:txBody>
      </p:sp>
      <p:sp>
        <p:nvSpPr>
          <p:cNvPr id="4" name="Rectangle 3"/>
          <p:cNvSpPr/>
          <p:nvPr/>
        </p:nvSpPr>
        <p:spPr>
          <a:xfrm>
            <a:off x="609600" y="6096000"/>
            <a:ext cx="7924800" cy="584775"/>
          </a:xfrm>
          <a:prstGeom prst="rect">
            <a:avLst/>
          </a:prstGeom>
        </p:spPr>
        <p:txBody>
          <a:bodyPr wrap="square">
            <a:spAutoFit/>
          </a:bodyPr>
          <a:lstStyle/>
          <a:p>
            <a:pPr algn="ctr"/>
            <a:r>
              <a:rPr lang="en-US" sz="3200" b="1" dirty="0">
                <a:solidFill>
                  <a:srgbClr val="FF0000"/>
                </a:solidFill>
              </a:rPr>
              <a:t>http://www.sqlsmash.com</a:t>
            </a:r>
          </a:p>
        </p:txBody>
      </p:sp>
      <p:pic>
        <p:nvPicPr>
          <p:cNvPr id="10242" name="Picture 2" descr="SqlSmash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0" y="0"/>
            <a:ext cx="2010833" cy="1809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736589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Idera</a:t>
            </a:r>
            <a:endParaRPr lang="en-US" dirty="0"/>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09600" y="1600200"/>
            <a:ext cx="3200400" cy="495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4038600" y="1900535"/>
            <a:ext cx="4876800" cy="2123658"/>
          </a:xfrm>
          <a:prstGeom prst="rect">
            <a:avLst/>
          </a:prstGeom>
          <a:noFill/>
        </p:spPr>
        <p:txBody>
          <a:bodyPr wrap="square" rtlCol="0">
            <a:spAutoFit/>
          </a:bodyPr>
          <a:lstStyle/>
          <a:p>
            <a:r>
              <a:rPr lang="en-US" dirty="0" smtClean="0"/>
              <a:t>They provide solutions that are primarily for DBAs. Quite a few of their products are </a:t>
            </a:r>
            <a:r>
              <a:rPr lang="en-US" b="1" dirty="0" smtClean="0">
                <a:solidFill>
                  <a:srgbClr val="FF0000"/>
                </a:solidFill>
              </a:rPr>
              <a:t>FREE</a:t>
            </a:r>
            <a:r>
              <a:rPr lang="en-US" dirty="0" smtClean="0"/>
              <a:t>.</a:t>
            </a:r>
          </a:p>
          <a:p>
            <a:endParaRPr lang="en-US" dirty="0"/>
          </a:p>
          <a:p>
            <a:pPr algn="ctr"/>
            <a:r>
              <a:rPr lang="en-US" sz="3600" b="1" dirty="0">
                <a:solidFill>
                  <a:srgbClr val="FF0000"/>
                </a:solidFill>
              </a:rPr>
              <a:t>https://www.idera.com/</a:t>
            </a:r>
          </a:p>
        </p:txBody>
      </p:sp>
    </p:spTree>
    <p:extLst>
      <p:ext uri="{BB962C8B-B14F-4D97-AF65-F5344CB8AC3E}">
        <p14:creationId xmlns:p14="http://schemas.microsoft.com/office/powerpoint/2010/main" val="7686023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pPr eaLnBrk="1" hangingPunct="1">
              <a:defRPr/>
            </a:pPr>
            <a:r>
              <a:rPr lang="en-US" dirty="0" smtClean="0"/>
              <a:t>Agenda</a:t>
            </a:r>
          </a:p>
        </p:txBody>
      </p:sp>
      <p:sp>
        <p:nvSpPr>
          <p:cNvPr id="98307" name="Rectangle 3"/>
          <p:cNvSpPr>
            <a:spLocks noGrp="1" noChangeArrowheads="1"/>
          </p:cNvSpPr>
          <p:nvPr>
            <p:ph type="body" idx="1"/>
          </p:nvPr>
        </p:nvSpPr>
        <p:spPr/>
        <p:txBody>
          <a:bodyPr/>
          <a:lstStyle/>
          <a:p>
            <a:pPr eaLnBrk="1" hangingPunct="1"/>
            <a:r>
              <a:rPr lang="en-US" b="1" dirty="0" smtClean="0"/>
              <a:t> User Group Business</a:t>
            </a:r>
          </a:p>
          <a:p>
            <a:pPr eaLnBrk="1" hangingPunct="1"/>
            <a:r>
              <a:rPr lang="en-US" b="1" dirty="0" smtClean="0"/>
              <a:t> Announcements</a:t>
            </a:r>
          </a:p>
          <a:p>
            <a:pPr eaLnBrk="1" hangingPunct="1"/>
            <a:r>
              <a:rPr lang="en-US" b="1" dirty="0"/>
              <a:t> </a:t>
            </a:r>
            <a:r>
              <a:rPr lang="en-US" b="1" dirty="0" smtClean="0"/>
              <a:t>Main Presentation</a:t>
            </a:r>
          </a:p>
          <a:p>
            <a:pPr eaLnBrk="1" hangingPunct="1"/>
            <a:r>
              <a:rPr lang="en-US" b="1" dirty="0" smtClean="0"/>
              <a:t> Door Prizes</a:t>
            </a:r>
          </a:p>
          <a:p>
            <a:pPr eaLnBrk="1" hangingPunct="1"/>
            <a:endParaRPr lang="en-US" dirty="0" smtClean="0"/>
          </a:p>
        </p:txBody>
      </p:sp>
      <p:sp>
        <p:nvSpPr>
          <p:cNvPr id="36867" name="TextBox 3"/>
          <p:cNvSpPr txBox="1">
            <a:spLocks noChangeArrowheads="1"/>
          </p:cNvSpPr>
          <p:nvPr/>
        </p:nvSpPr>
        <p:spPr bwMode="auto">
          <a:xfrm>
            <a:off x="457200" y="6096014"/>
            <a:ext cx="1143000" cy="461358"/>
          </a:xfrm>
          <a:prstGeom prst="rect">
            <a:avLst/>
          </a:prstGeom>
          <a:solidFill>
            <a:srgbClr val="DAE4F2"/>
          </a:solidFill>
          <a:ln w="9525">
            <a:noFill/>
            <a:miter lim="800000"/>
            <a:headEnd/>
            <a:tailEnd/>
          </a:ln>
        </p:spPr>
        <p:txBody>
          <a:bodyPr lIns="91138" tIns="45568" rIns="91138" bIns="45568">
            <a:sp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8307">
                                            <p:txEl>
                                              <p:pRg st="0" end="0"/>
                                            </p:txEl>
                                          </p:spTgt>
                                        </p:tgtEl>
                                        <p:attrNameLst>
                                          <p:attrName>style.visibility</p:attrName>
                                        </p:attrNameLst>
                                      </p:cBhvr>
                                      <p:to>
                                        <p:strVal val="visible"/>
                                      </p:to>
                                    </p:set>
                                    <p:animEffect transition="in" filter="blinds(horizontal)">
                                      <p:cBhvr>
                                        <p:cTn id="7" dur="500"/>
                                        <p:tgtEl>
                                          <p:spTgt spid="9830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8307">
                                            <p:txEl>
                                              <p:pRg st="1" end="1"/>
                                            </p:txEl>
                                          </p:spTgt>
                                        </p:tgtEl>
                                        <p:attrNameLst>
                                          <p:attrName>style.visibility</p:attrName>
                                        </p:attrNameLst>
                                      </p:cBhvr>
                                      <p:to>
                                        <p:strVal val="visible"/>
                                      </p:to>
                                    </p:set>
                                    <p:animEffect transition="in" filter="blinds(horizontal)">
                                      <p:cBhvr>
                                        <p:cTn id="12" dur="500"/>
                                        <p:tgtEl>
                                          <p:spTgt spid="9830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8307">
                                            <p:txEl>
                                              <p:pRg st="2" end="2"/>
                                            </p:txEl>
                                          </p:spTgt>
                                        </p:tgtEl>
                                        <p:attrNameLst>
                                          <p:attrName>style.visibility</p:attrName>
                                        </p:attrNameLst>
                                      </p:cBhvr>
                                      <p:to>
                                        <p:strVal val="visible"/>
                                      </p:to>
                                    </p:set>
                                    <p:animEffect transition="in" filter="blinds(horizontal)">
                                      <p:cBhvr>
                                        <p:cTn id="17" dur="500"/>
                                        <p:tgtEl>
                                          <p:spTgt spid="9830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8307">
                                            <p:txEl>
                                              <p:pRg st="3" end="3"/>
                                            </p:txEl>
                                          </p:spTgt>
                                        </p:tgtEl>
                                        <p:attrNameLst>
                                          <p:attrName>style.visibility</p:attrName>
                                        </p:attrNameLst>
                                      </p:cBhvr>
                                      <p:to>
                                        <p:strVal val="visible"/>
                                      </p:to>
                                    </p:set>
                                    <p:animEffect transition="in" filter="blinds(horizontal)">
                                      <p:cBhvr>
                                        <p:cTn id="22" dur="500"/>
                                        <p:tgtEl>
                                          <p:spTgt spid="9830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7"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5600" y="381000"/>
            <a:ext cx="1914525" cy="990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57200" y="1828800"/>
            <a:ext cx="8382000" cy="35161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2590800" y="6096000"/>
            <a:ext cx="4529189" cy="584775"/>
          </a:xfrm>
          <a:prstGeom prst="rect">
            <a:avLst/>
          </a:prstGeom>
        </p:spPr>
        <p:txBody>
          <a:bodyPr wrap="none">
            <a:spAutoFit/>
          </a:bodyPr>
          <a:lstStyle/>
          <a:p>
            <a:r>
              <a:rPr lang="en-US" sz="3200" b="1" dirty="0">
                <a:solidFill>
                  <a:srgbClr val="FF0000"/>
                </a:solidFill>
              </a:rPr>
              <a:t>http://www.red-gate.com</a:t>
            </a:r>
          </a:p>
        </p:txBody>
      </p:sp>
    </p:spTree>
    <p:extLst>
      <p:ext uri="{BB962C8B-B14F-4D97-AF65-F5344CB8AC3E}">
        <p14:creationId xmlns:p14="http://schemas.microsoft.com/office/powerpoint/2010/main" val="216415997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ApexSQL</a:t>
            </a:r>
            <a:endParaRPr lang="en-US" dirty="0"/>
          </a:p>
        </p:txBody>
      </p:sp>
      <p:pic>
        <p:nvPicPr>
          <p:cNvPr id="8195"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63487" y="1600200"/>
            <a:ext cx="7430882" cy="4495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2378742" y="6096000"/>
            <a:ext cx="4400372" cy="584775"/>
          </a:xfrm>
          <a:prstGeom prst="rect">
            <a:avLst/>
          </a:prstGeom>
        </p:spPr>
        <p:txBody>
          <a:bodyPr wrap="none">
            <a:spAutoFit/>
          </a:bodyPr>
          <a:lstStyle/>
          <a:p>
            <a:pPr algn="ctr"/>
            <a:r>
              <a:rPr lang="en-US" sz="3200" b="1" dirty="0">
                <a:solidFill>
                  <a:srgbClr val="FF0000"/>
                </a:solidFill>
              </a:rPr>
              <a:t>http://www.apexsql.com</a:t>
            </a:r>
          </a:p>
        </p:txBody>
      </p:sp>
    </p:spTree>
    <p:extLst>
      <p:ext uri="{BB962C8B-B14F-4D97-AF65-F5344CB8AC3E}">
        <p14:creationId xmlns:p14="http://schemas.microsoft.com/office/powerpoint/2010/main" val="184719472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SSMS Tools Pack</a:t>
            </a:r>
            <a:endParaRPr lang="en-US" dirty="0"/>
          </a:p>
        </p:txBody>
      </p:sp>
      <p:sp>
        <p:nvSpPr>
          <p:cNvPr id="3" name="Content Placeholder 2"/>
          <p:cNvSpPr>
            <a:spLocks noGrp="1"/>
          </p:cNvSpPr>
          <p:nvPr>
            <p:ph idx="1"/>
          </p:nvPr>
        </p:nvSpPr>
        <p:spPr/>
        <p:txBody>
          <a:bodyPr/>
          <a:lstStyle/>
          <a:p>
            <a:pPr marL="0" indent="0">
              <a:buNone/>
            </a:pPr>
            <a:r>
              <a:rPr lang="en-US" dirty="0"/>
              <a:t>SSMS Tools Pack is a Microsoft SQL Server Management Studio (SSMS) add-in</a:t>
            </a:r>
            <a:r>
              <a:rPr lang="en-US" dirty="0" smtClean="0"/>
              <a:t>.</a:t>
            </a:r>
          </a:p>
          <a:p>
            <a:r>
              <a:rPr lang="en-US" sz="2800" dirty="0" smtClean="0"/>
              <a:t> It </a:t>
            </a:r>
            <a:r>
              <a:rPr lang="en-US" sz="2800" dirty="0"/>
              <a:t>can be used with SSMS versions 2008, 2008 R2, 2012 and 2014</a:t>
            </a:r>
            <a:r>
              <a:rPr lang="en-US" sz="2800" dirty="0" smtClean="0"/>
              <a:t>.</a:t>
            </a:r>
          </a:p>
          <a:p>
            <a:r>
              <a:rPr lang="en-US" sz="2800" dirty="0" smtClean="0"/>
              <a:t> It includes SQL Editor Plus, SQL History, Execution Plan Analyzer, SQL Snippets, Format SQL, Search, Run Script on Multiple Targets, Copy Execution Plan to Clipboard plus much more.</a:t>
            </a:r>
            <a:endParaRPr lang="en-US" sz="2800" dirty="0"/>
          </a:p>
        </p:txBody>
      </p:sp>
      <p:sp>
        <p:nvSpPr>
          <p:cNvPr id="4" name="Rectangle 3"/>
          <p:cNvSpPr/>
          <p:nvPr/>
        </p:nvSpPr>
        <p:spPr>
          <a:xfrm>
            <a:off x="228600" y="5997576"/>
            <a:ext cx="8686800" cy="584775"/>
          </a:xfrm>
          <a:prstGeom prst="rect">
            <a:avLst/>
          </a:prstGeom>
        </p:spPr>
        <p:txBody>
          <a:bodyPr wrap="square">
            <a:spAutoFit/>
          </a:bodyPr>
          <a:lstStyle/>
          <a:p>
            <a:pPr algn="ctr"/>
            <a:r>
              <a:rPr lang="en-US" sz="3200" b="1" dirty="0">
                <a:solidFill>
                  <a:srgbClr val="FF0000"/>
                </a:solidFill>
              </a:rPr>
              <a:t>http://ssmstoolspack.com</a:t>
            </a:r>
          </a:p>
        </p:txBody>
      </p:sp>
    </p:spTree>
    <p:extLst>
      <p:ext uri="{BB962C8B-B14F-4D97-AF65-F5344CB8AC3E}">
        <p14:creationId xmlns:p14="http://schemas.microsoft.com/office/powerpoint/2010/main" val="24490596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4"/>
          <p:cNvSpPr>
            <a:spLocks noGrp="1" noChangeArrowheads="1"/>
          </p:cNvSpPr>
          <p:nvPr>
            <p:ph type="ctrTitle"/>
          </p:nvPr>
        </p:nvSpPr>
        <p:spPr/>
        <p:txBody>
          <a:bodyPr/>
          <a:lstStyle/>
          <a:p>
            <a:pPr eaLnBrk="1" hangingPunct="1"/>
            <a:r>
              <a:rPr lang="en-US" smtClean="0"/>
              <a:t>User Group Business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8226" name="Rectangle 2"/>
          <p:cNvSpPr>
            <a:spLocks noGrp="1" noChangeArrowheads="1"/>
          </p:cNvSpPr>
          <p:nvPr>
            <p:ph type="title" idx="4294967295"/>
          </p:nvPr>
        </p:nvSpPr>
        <p:spPr/>
        <p:txBody>
          <a:bodyPr anchor="ctr"/>
          <a:lstStyle/>
          <a:p>
            <a:pPr eaLnBrk="1" hangingPunct="1">
              <a:defRPr/>
            </a:pPr>
            <a:r>
              <a:rPr lang="en-US" dirty="0" smtClean="0"/>
              <a:t>Paperwork</a:t>
            </a:r>
          </a:p>
        </p:txBody>
      </p:sp>
      <p:sp>
        <p:nvSpPr>
          <p:cNvPr id="40963" name="TextBox 3"/>
          <p:cNvSpPr txBox="1">
            <a:spLocks noChangeArrowheads="1"/>
          </p:cNvSpPr>
          <p:nvPr/>
        </p:nvSpPr>
        <p:spPr bwMode="auto">
          <a:xfrm>
            <a:off x="457200" y="6096014"/>
            <a:ext cx="1143000" cy="461358"/>
          </a:xfrm>
          <a:prstGeom prst="rect">
            <a:avLst/>
          </a:prstGeom>
          <a:solidFill>
            <a:srgbClr val="DAE4F2"/>
          </a:solidFill>
          <a:ln w="9525">
            <a:noFill/>
            <a:miter lim="800000"/>
            <a:headEnd/>
            <a:tailEnd/>
          </a:ln>
        </p:spPr>
        <p:txBody>
          <a:bodyPr lIns="91138" tIns="45568" rIns="91138" bIns="45568">
            <a:spAutoFit/>
          </a:bodyPr>
          <a:lstStyle/>
          <a:p>
            <a:endParaRPr lang="en-US"/>
          </a:p>
        </p:txBody>
      </p:sp>
      <p:sp>
        <p:nvSpPr>
          <p:cNvPr id="308227" name="Rectangle 3"/>
          <p:cNvSpPr>
            <a:spLocks noGrp="1" noChangeArrowheads="1"/>
          </p:cNvSpPr>
          <p:nvPr>
            <p:ph type="body" idx="4294967295"/>
          </p:nvPr>
        </p:nvSpPr>
        <p:spPr>
          <a:xfrm>
            <a:off x="481781" y="1752622"/>
            <a:ext cx="8382000" cy="4572000"/>
          </a:xfrm>
        </p:spPr>
        <p:txBody>
          <a:bodyPr/>
          <a:lstStyle/>
          <a:p>
            <a:pPr eaLnBrk="1" hangingPunct="1"/>
            <a:r>
              <a:rPr lang="en-US" b="1" dirty="0" smtClean="0"/>
              <a:t> Door Prizes</a:t>
            </a:r>
          </a:p>
          <a:p>
            <a:pPr eaLnBrk="1" hangingPunct="1"/>
            <a:r>
              <a:rPr lang="en-US" b="1" dirty="0" smtClean="0"/>
              <a:t> Dues</a:t>
            </a:r>
          </a:p>
          <a:p>
            <a:pPr eaLnBrk="1" hangingPunct="1"/>
            <a:r>
              <a:rPr lang="en-US" b="1" dirty="0" smtClean="0"/>
              <a:t> Renewal / Joiner Gift</a:t>
            </a:r>
          </a:p>
          <a:p>
            <a:pPr eaLnBrk="1" hangingPunct="1"/>
            <a:r>
              <a:rPr lang="en-US" b="1" dirty="0" smtClean="0"/>
              <a:t> RSVP by Noon</a:t>
            </a:r>
          </a:p>
          <a:p>
            <a:pPr eaLnBrk="1" hangingPunct="1"/>
            <a:r>
              <a:rPr lang="en-US" b="1" dirty="0" smtClean="0">
                <a:solidFill>
                  <a:srgbClr val="000000"/>
                </a:solidFill>
              </a:rPr>
              <a:t> LinkedIn</a:t>
            </a:r>
          </a:p>
          <a:p>
            <a:pPr eaLnBrk="1" hangingPunct="1"/>
            <a:r>
              <a:rPr lang="en-US" b="1" dirty="0">
                <a:solidFill>
                  <a:srgbClr val="000000"/>
                </a:solidFill>
              </a:rPr>
              <a:t> </a:t>
            </a:r>
            <a:r>
              <a:rPr lang="en-US" b="1" dirty="0" smtClean="0">
                <a:solidFill>
                  <a:srgbClr val="000000"/>
                </a:solidFill>
              </a:rPr>
              <a:t>Venue Layout</a:t>
            </a:r>
            <a:endParaRPr lang="en-US" dirty="0" smtClean="0">
              <a:solidFill>
                <a:srgbClr val="000000"/>
              </a:solidFill>
            </a:endParaRPr>
          </a:p>
          <a:p>
            <a:pPr eaLnBrk="1" hangingPunct="1"/>
            <a:endParaRPr lang="en-US" dirty="0" smtClean="0">
              <a:solidFill>
                <a:schemeClr val="hlink"/>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08226"/>
                                        </p:tgtEl>
                                        <p:attrNameLst>
                                          <p:attrName>style.visibility</p:attrName>
                                        </p:attrNameLst>
                                      </p:cBhvr>
                                      <p:to>
                                        <p:strVal val="visible"/>
                                      </p:to>
                                    </p:set>
                                    <p:animEffect transition="in" filter="fade">
                                      <p:cBhvr>
                                        <p:cTn id="7" dur="2000"/>
                                        <p:tgtEl>
                                          <p:spTgt spid="3082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8227">
                                            <p:txEl>
                                              <p:pRg st="0" end="0"/>
                                            </p:txEl>
                                          </p:spTgt>
                                        </p:tgtEl>
                                        <p:attrNameLst>
                                          <p:attrName>style.visibility</p:attrName>
                                        </p:attrNameLst>
                                      </p:cBhvr>
                                      <p:to>
                                        <p:strVal val="visible"/>
                                      </p:to>
                                    </p:set>
                                    <p:animEffect transition="in" filter="fade">
                                      <p:cBhvr>
                                        <p:cTn id="12" dur="2000"/>
                                        <p:tgtEl>
                                          <p:spTgt spid="30822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8227">
                                            <p:txEl>
                                              <p:pRg st="1" end="1"/>
                                            </p:txEl>
                                          </p:spTgt>
                                        </p:tgtEl>
                                        <p:attrNameLst>
                                          <p:attrName>style.visibility</p:attrName>
                                        </p:attrNameLst>
                                      </p:cBhvr>
                                      <p:to>
                                        <p:strVal val="visible"/>
                                      </p:to>
                                    </p:set>
                                    <p:animEffect transition="in" filter="fade">
                                      <p:cBhvr>
                                        <p:cTn id="17" dur="2000"/>
                                        <p:tgtEl>
                                          <p:spTgt spid="30822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08227">
                                            <p:txEl>
                                              <p:pRg st="2" end="2"/>
                                            </p:txEl>
                                          </p:spTgt>
                                        </p:tgtEl>
                                        <p:attrNameLst>
                                          <p:attrName>style.visibility</p:attrName>
                                        </p:attrNameLst>
                                      </p:cBhvr>
                                      <p:to>
                                        <p:strVal val="visible"/>
                                      </p:to>
                                    </p:set>
                                    <p:animEffect transition="in" filter="fade">
                                      <p:cBhvr>
                                        <p:cTn id="22" dur="2000"/>
                                        <p:tgtEl>
                                          <p:spTgt spid="308227">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08227">
                                            <p:txEl>
                                              <p:pRg st="3" end="3"/>
                                            </p:txEl>
                                          </p:spTgt>
                                        </p:tgtEl>
                                        <p:attrNameLst>
                                          <p:attrName>style.visibility</p:attrName>
                                        </p:attrNameLst>
                                      </p:cBhvr>
                                      <p:to>
                                        <p:strVal val="visible"/>
                                      </p:to>
                                    </p:set>
                                    <p:animEffect transition="in" filter="fade">
                                      <p:cBhvr>
                                        <p:cTn id="27" dur="2000"/>
                                        <p:tgtEl>
                                          <p:spTgt spid="308227">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08227">
                                            <p:txEl>
                                              <p:pRg st="4" end="4"/>
                                            </p:txEl>
                                          </p:spTgt>
                                        </p:tgtEl>
                                        <p:attrNameLst>
                                          <p:attrName>style.visibility</p:attrName>
                                        </p:attrNameLst>
                                      </p:cBhvr>
                                      <p:to>
                                        <p:strVal val="visible"/>
                                      </p:to>
                                    </p:set>
                                    <p:animEffect transition="in" filter="fade">
                                      <p:cBhvr>
                                        <p:cTn id="32" dur="2000"/>
                                        <p:tgtEl>
                                          <p:spTgt spid="308227">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08227">
                                            <p:txEl>
                                              <p:pRg st="5" end="5"/>
                                            </p:txEl>
                                          </p:spTgt>
                                        </p:tgtEl>
                                        <p:attrNameLst>
                                          <p:attrName>style.visibility</p:attrName>
                                        </p:attrNameLst>
                                      </p:cBhvr>
                                      <p:to>
                                        <p:strVal val="visible"/>
                                      </p:to>
                                    </p:set>
                                    <p:animEffect transition="in" filter="fade">
                                      <p:cBhvr>
                                        <p:cTn id="37" dur="2000"/>
                                        <p:tgtEl>
                                          <p:spTgt spid="30822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226" grpId="0"/>
      <p:bldP spid="308227"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505200" y="381008"/>
            <a:ext cx="5334000" cy="1066800"/>
          </a:xfrm>
        </p:spPr>
        <p:txBody>
          <a:bodyPr/>
          <a:lstStyle/>
          <a:p>
            <a:pPr>
              <a:defRPr/>
            </a:pPr>
            <a:r>
              <a:rPr lang="en-US" dirty="0" smtClean="0"/>
              <a:t>Later Tonight</a:t>
            </a:r>
            <a:endParaRPr lang="en-US" dirty="0"/>
          </a:p>
        </p:txBody>
      </p:sp>
      <p:sp>
        <p:nvSpPr>
          <p:cNvPr id="3" name="Content Placeholder 2"/>
          <p:cNvSpPr>
            <a:spLocks noGrp="1"/>
          </p:cNvSpPr>
          <p:nvPr>
            <p:ph idx="4294967295"/>
          </p:nvPr>
        </p:nvSpPr>
        <p:spPr>
          <a:xfrm>
            <a:off x="762000" y="1676400"/>
            <a:ext cx="7924800" cy="4751388"/>
          </a:xfrm>
        </p:spPr>
        <p:txBody>
          <a:bodyPr/>
          <a:lstStyle/>
          <a:p>
            <a:pPr>
              <a:defRPr/>
            </a:pPr>
            <a:r>
              <a:rPr lang="en-US" sz="2800" b="1" dirty="0"/>
              <a:t>          </a:t>
            </a:r>
            <a:r>
              <a:rPr lang="en-US" sz="4000" b="1" dirty="0"/>
              <a:t>Chili’s Grill &amp; Bar</a:t>
            </a:r>
            <a:r>
              <a:rPr lang="en-US" sz="4000" dirty="0"/>
              <a:t>	</a:t>
            </a:r>
          </a:p>
          <a:p>
            <a:pPr>
              <a:buFont typeface="Wingdings" pitchFamily="2" charset="2"/>
              <a:buNone/>
              <a:defRPr/>
            </a:pPr>
            <a:r>
              <a:rPr lang="en-US" dirty="0" smtClean="0"/>
              <a:t>	1300 Market Place Blvd</a:t>
            </a:r>
            <a:br>
              <a:rPr lang="en-US" dirty="0" smtClean="0"/>
            </a:br>
            <a:r>
              <a:rPr lang="en-US" dirty="0" smtClean="0"/>
              <a:t>Irving, TX  75063-7229</a:t>
            </a:r>
            <a:br>
              <a:rPr lang="en-US" dirty="0" smtClean="0"/>
            </a:br>
            <a:r>
              <a:rPr lang="en-US" dirty="0" smtClean="0"/>
              <a:t>214-574-4574</a:t>
            </a:r>
          </a:p>
          <a:p>
            <a:pPr>
              <a:buFont typeface="Wingdings" pitchFamily="2" charset="2"/>
              <a:buNone/>
              <a:defRPr/>
            </a:pPr>
            <a:endParaRPr lang="en-US" sz="900" dirty="0"/>
          </a:p>
          <a:p>
            <a:pPr marL="911294" lvl="1" indent="-455646">
              <a:buFont typeface="+mj-lt"/>
              <a:buAutoNum type="arabicPeriod"/>
              <a:defRPr/>
            </a:pPr>
            <a:r>
              <a:rPr lang="en-US" sz="2400" dirty="0"/>
              <a:t>Turn RIGHT onto access road 0.96 mo</a:t>
            </a:r>
          </a:p>
          <a:p>
            <a:pPr marL="911294" lvl="1" indent="-455646">
              <a:buFont typeface="+mj-lt"/>
              <a:buAutoNum type="arabicPeriod"/>
              <a:defRPr/>
            </a:pPr>
            <a:r>
              <a:rPr lang="en-US" sz="2400" dirty="0"/>
              <a:t>Turn LEFT onto N MACARTHUR BLVD. 0.86 mi    </a:t>
            </a:r>
          </a:p>
          <a:p>
            <a:pPr marL="911294" lvl="1" indent="-455646">
              <a:buFont typeface="+mj-lt"/>
              <a:buAutoNum type="arabicPeriod"/>
              <a:defRPr/>
            </a:pPr>
            <a:r>
              <a:rPr lang="en-US" sz="2400" dirty="0"/>
              <a:t>Turn LEFT onto access road I-635 W/W LBJ FWY. 0.62 mi    </a:t>
            </a:r>
          </a:p>
          <a:p>
            <a:pPr marL="911294" lvl="1" indent="-455646">
              <a:buFont typeface="+mj-lt"/>
              <a:buAutoNum type="arabicPeriod"/>
              <a:defRPr/>
            </a:pPr>
            <a:r>
              <a:rPr lang="en-US" sz="2400" dirty="0"/>
              <a:t>Restaurant is on RIGHT </a:t>
            </a:r>
          </a:p>
          <a:p>
            <a:pPr lvl="1">
              <a:defRPr/>
            </a:pPr>
            <a:endParaRPr lang="en-US" sz="2400" i="1" dirty="0"/>
          </a:p>
        </p:txBody>
      </p:sp>
      <p:sp>
        <p:nvSpPr>
          <p:cNvPr id="47107" name="TextBox 3"/>
          <p:cNvSpPr txBox="1">
            <a:spLocks noChangeArrowheads="1"/>
          </p:cNvSpPr>
          <p:nvPr/>
        </p:nvSpPr>
        <p:spPr bwMode="auto">
          <a:xfrm>
            <a:off x="457200" y="6096014"/>
            <a:ext cx="1143000" cy="461358"/>
          </a:xfrm>
          <a:prstGeom prst="rect">
            <a:avLst/>
          </a:prstGeom>
          <a:solidFill>
            <a:srgbClr val="DAE4F2"/>
          </a:solidFill>
          <a:ln w="9525">
            <a:noFill/>
            <a:miter lim="800000"/>
            <a:headEnd/>
            <a:tailEnd/>
          </a:ln>
        </p:spPr>
        <p:txBody>
          <a:bodyPr lIns="91138" tIns="45568" rIns="91138" bIns="45568">
            <a:spAutoFit/>
          </a:bodyPr>
          <a:lstStyle/>
          <a:p>
            <a:endParaRPr lang="en-US"/>
          </a:p>
        </p:txBody>
      </p:sp>
      <p:pic>
        <p:nvPicPr>
          <p:cNvPr id="47108" name="Picture 3"/>
          <p:cNvPicPr>
            <a:picLocks noChangeAspect="1" noChangeArrowheads="1"/>
          </p:cNvPicPr>
          <p:nvPr/>
        </p:nvPicPr>
        <p:blipFill>
          <a:blip r:embed="rId3"/>
          <a:srcRect/>
          <a:stretch>
            <a:fillRect/>
          </a:stretch>
        </p:blipFill>
        <p:spPr bwMode="auto">
          <a:xfrm>
            <a:off x="609600" y="1676412"/>
            <a:ext cx="1390650" cy="723900"/>
          </a:xfrm>
          <a:prstGeom prst="rect">
            <a:avLst/>
          </a:prstGeom>
          <a:noFill/>
          <a:ln w="9525">
            <a:noFill/>
            <a:miter lim="800000"/>
            <a:headEnd/>
            <a:tailEnd/>
          </a:ln>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15235" y="1828842"/>
            <a:ext cx="1419225" cy="2564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466453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rotWithShape="0">
          <a:gsLst>
            <a:gs pos="0">
              <a:srgbClr val="DAE4F2"/>
            </a:gs>
            <a:gs pos="50000">
              <a:schemeClr val="bg1"/>
            </a:gs>
            <a:gs pos="100000">
              <a:srgbClr val="DAE4F2"/>
            </a:gs>
          </a:gsLst>
          <a:lin ang="2700000" scaled="1"/>
        </a:gradFill>
        <a:effectLst/>
      </p:bgPr>
    </p:bg>
    <p:spTree>
      <p:nvGrpSpPr>
        <p:cNvPr id="1" name=""/>
        <p:cNvGrpSpPr/>
        <p:nvPr/>
      </p:nvGrpSpPr>
      <p:grpSpPr>
        <a:xfrm>
          <a:off x="0" y="0"/>
          <a:ext cx="0" cy="0"/>
          <a:chOff x="0" y="0"/>
          <a:chExt cx="0" cy="0"/>
        </a:xfrm>
      </p:grpSpPr>
      <p:sp>
        <p:nvSpPr>
          <p:cNvPr id="49154" name="Rectangle 4"/>
          <p:cNvSpPr>
            <a:spLocks noGrp="1" noChangeArrowheads="1"/>
          </p:cNvSpPr>
          <p:nvPr>
            <p:ph type="ctrTitle"/>
          </p:nvPr>
        </p:nvSpPr>
        <p:spPr/>
        <p:txBody>
          <a:bodyPr/>
          <a:lstStyle/>
          <a:p>
            <a:pPr eaLnBrk="1" hangingPunct="1"/>
            <a:r>
              <a:rPr lang="en-US" smtClean="0"/>
              <a:t>Announcements</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qG_8mSLL7EGeY6hpZnTHeA"/>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KfoctMvU.UaCXqFdKzhawQ"/>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saXszUuP_kSOLhQ86fzlIg"/>
</p:tagLst>
</file>

<file path=ppt/theme/_rels/theme5.xml.rels><?xml version="1.0" encoding="UTF-8" standalone="yes"?>
<Relationships xmlns="http://schemas.openxmlformats.org/package/2006/relationships"><Relationship Id="rId1" Type="http://schemas.openxmlformats.org/officeDocument/2006/relationships/image" Target="../media/image9.png"/></Relationships>
</file>

<file path=ppt/theme/theme1.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Rise .ppt theme">
  <a:themeElements>
    <a:clrScheme name="Custom 10">
      <a:dk1>
        <a:srgbClr val="000000"/>
      </a:dk1>
      <a:lt1>
        <a:srgbClr val="FFFFFF"/>
      </a:lt1>
      <a:dk2>
        <a:srgbClr val="3F3F3F"/>
      </a:dk2>
      <a:lt2>
        <a:srgbClr val="F2F2F2"/>
      </a:lt2>
      <a:accent1>
        <a:srgbClr val="442359"/>
      </a:accent1>
      <a:accent2>
        <a:srgbClr val="68217A"/>
      </a:accent2>
      <a:accent3>
        <a:srgbClr val="55C5E9"/>
      </a:accent3>
      <a:accent4>
        <a:srgbClr val="0072C6"/>
      </a:accent4>
      <a:accent5>
        <a:srgbClr val="7FBA00"/>
      </a:accent5>
      <a:accent6>
        <a:srgbClr val="BAD80A"/>
      </a:accent6>
      <a:hlink>
        <a:srgbClr val="00188F"/>
      </a:hlink>
      <a:folHlink>
        <a:srgbClr val="00188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lnSpc>
            <a:spcPct val="90000"/>
          </a:lnSpc>
          <a:spcBef>
            <a:spcPct val="0"/>
          </a:spcBef>
          <a:spcAft>
            <a:spcPct val="0"/>
          </a:spcAft>
          <a:defRPr sz="2000" spc="-5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nSpc>
            <a:spcPct val="90000"/>
          </a:lnSpc>
          <a:defRPr sz="2400" spc="-70" dirty="0" smtClean="0">
            <a:gradFill>
              <a:gsLst>
                <a:gs pos="2917">
                  <a:schemeClr val="tx1"/>
                </a:gs>
                <a:gs pos="30000">
                  <a:schemeClr val="tx1"/>
                </a:gs>
              </a:gsLst>
              <a:lin ang="5400000" scaled="0"/>
            </a:gradFill>
          </a:defRPr>
        </a:defPPr>
      </a:lstStyle>
    </a:txDef>
  </a:objectDefaults>
  <a:extraClrSchemeLst/>
</a:theme>
</file>

<file path=ppt/theme/theme11.xml><?xml version="1.0" encoding="utf-8"?>
<a:theme xmlns:a="http://schemas.openxmlformats.org/drawingml/2006/main" name="PresenterMedia.com Animated Theme">
  <a:themeElements>
    <a:clrScheme name="Future Interface">
      <a:dk1>
        <a:sysClr val="windowText" lastClr="000000"/>
      </a:dk1>
      <a:lt1>
        <a:sysClr val="window" lastClr="FFFFFF"/>
      </a:lt1>
      <a:dk2>
        <a:srgbClr val="596984"/>
      </a:dk2>
      <a:lt2>
        <a:srgbClr val="B3DFFF"/>
      </a:lt2>
      <a:accent1>
        <a:srgbClr val="06A8F0"/>
      </a:accent1>
      <a:accent2>
        <a:srgbClr val="062F4C"/>
      </a:accent2>
      <a:accent3>
        <a:srgbClr val="8CC442"/>
      </a:accent3>
      <a:accent4>
        <a:srgbClr val="F0C206"/>
      </a:accent4>
      <a:accent5>
        <a:srgbClr val="696969"/>
      </a:accent5>
      <a:accent6>
        <a:srgbClr val="FFFFFF"/>
      </a:accent6>
      <a:hlink>
        <a:srgbClr val="FFC000"/>
      </a:hlink>
      <a:folHlink>
        <a:srgbClr val="7F6000"/>
      </a:folHlink>
    </a:clrScheme>
    <a:fontScheme name="reflective ball">
      <a:majorFont>
        <a:latin typeface="Franklin Gothic Heavy"/>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MSVID_White_16x9_2012-08-18">
  <a:themeElements>
    <a:clrScheme name="Custom 9">
      <a:dk1>
        <a:srgbClr val="000000"/>
      </a:dk1>
      <a:lt1>
        <a:srgbClr val="FFFFFF"/>
      </a:lt1>
      <a:dk2>
        <a:srgbClr val="3F3F3F"/>
      </a:dk2>
      <a:lt2>
        <a:srgbClr val="F2F2F2"/>
      </a:lt2>
      <a:accent1>
        <a:srgbClr val="442359"/>
      </a:accent1>
      <a:accent2>
        <a:srgbClr val="68217A"/>
      </a:accent2>
      <a:accent3>
        <a:srgbClr val="55C5E9"/>
      </a:accent3>
      <a:accent4>
        <a:srgbClr val="0072C6"/>
      </a:accent4>
      <a:accent5>
        <a:srgbClr val="7FBA00"/>
      </a:accent5>
      <a:accent6>
        <a:srgbClr val="BAD80A"/>
      </a:accent6>
      <a:hlink>
        <a:srgbClr val="00188F"/>
      </a:hlink>
      <a:folHlink>
        <a:srgbClr val="00188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theme>
</file>

<file path=ppt/theme/theme13.xml><?xml version="1.0" encoding="utf-8"?>
<a:theme xmlns:a="http://schemas.openxmlformats.org/drawingml/2006/main" name="1_MSVID_White_16x9_2012-08-18">
  <a:themeElements>
    <a:clrScheme name="Custom 9">
      <a:dk1>
        <a:srgbClr val="000000"/>
      </a:dk1>
      <a:lt1>
        <a:srgbClr val="FFFFFF"/>
      </a:lt1>
      <a:dk2>
        <a:srgbClr val="3F3F3F"/>
      </a:dk2>
      <a:lt2>
        <a:srgbClr val="F2F2F2"/>
      </a:lt2>
      <a:accent1>
        <a:srgbClr val="442359"/>
      </a:accent1>
      <a:accent2>
        <a:srgbClr val="68217A"/>
      </a:accent2>
      <a:accent3>
        <a:srgbClr val="55C5E9"/>
      </a:accent3>
      <a:accent4>
        <a:srgbClr val="0072C6"/>
      </a:accent4>
      <a:accent5>
        <a:srgbClr val="7FBA00"/>
      </a:accent5>
      <a:accent6>
        <a:srgbClr val="BAD80A"/>
      </a:accent6>
      <a:hlink>
        <a:srgbClr val="00188F"/>
      </a:hlink>
      <a:folHlink>
        <a:srgbClr val="00188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theme>
</file>

<file path=ppt/theme/theme14.xml><?xml version="1.0" encoding="utf-8"?>
<a:theme xmlns:a="http://schemas.openxmlformats.org/drawingml/2006/main" name="2_MSVID_White_16x9_2012-08-18">
  <a:themeElements>
    <a:clrScheme name="Custom 9">
      <a:dk1>
        <a:srgbClr val="000000"/>
      </a:dk1>
      <a:lt1>
        <a:srgbClr val="FFFFFF"/>
      </a:lt1>
      <a:dk2>
        <a:srgbClr val="3F3F3F"/>
      </a:dk2>
      <a:lt2>
        <a:srgbClr val="F2F2F2"/>
      </a:lt2>
      <a:accent1>
        <a:srgbClr val="442359"/>
      </a:accent1>
      <a:accent2>
        <a:srgbClr val="68217A"/>
      </a:accent2>
      <a:accent3>
        <a:srgbClr val="55C5E9"/>
      </a:accent3>
      <a:accent4>
        <a:srgbClr val="0072C6"/>
      </a:accent4>
      <a:accent5>
        <a:srgbClr val="7FBA00"/>
      </a:accent5>
      <a:accent6>
        <a:srgbClr val="BAD80A"/>
      </a:accent6>
      <a:hlink>
        <a:srgbClr val="00188F"/>
      </a:hlink>
      <a:folHlink>
        <a:srgbClr val="00188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theme>
</file>

<file path=ppt/theme/theme15.xml><?xml version="1.0" encoding="utf-8"?>
<a:theme xmlns:a="http://schemas.openxmlformats.org/drawingml/2006/main" name="3_MSVID_White_16x9_2012-08-18">
  <a:themeElements>
    <a:clrScheme name="Custom 9">
      <a:dk1>
        <a:srgbClr val="000000"/>
      </a:dk1>
      <a:lt1>
        <a:srgbClr val="FFFFFF"/>
      </a:lt1>
      <a:dk2>
        <a:srgbClr val="3F3F3F"/>
      </a:dk2>
      <a:lt2>
        <a:srgbClr val="F2F2F2"/>
      </a:lt2>
      <a:accent1>
        <a:srgbClr val="442359"/>
      </a:accent1>
      <a:accent2>
        <a:srgbClr val="68217A"/>
      </a:accent2>
      <a:accent3>
        <a:srgbClr val="55C5E9"/>
      </a:accent3>
      <a:accent4>
        <a:srgbClr val="0072C6"/>
      </a:accent4>
      <a:accent5>
        <a:srgbClr val="7FBA00"/>
      </a:accent5>
      <a:accent6>
        <a:srgbClr val="BAD80A"/>
      </a:accent6>
      <a:hlink>
        <a:srgbClr val="00188F"/>
      </a:hlink>
      <a:folHlink>
        <a:srgbClr val="00188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theme>
</file>

<file path=ppt/theme/theme16.xml><?xml version="1.0" encoding="utf-8"?>
<a:theme xmlns:a="http://schemas.openxmlformats.org/drawingml/2006/main" name="4_MSVID_White_16x9_2012-08-18">
  <a:themeElements>
    <a:clrScheme name="Custom 9">
      <a:dk1>
        <a:srgbClr val="000000"/>
      </a:dk1>
      <a:lt1>
        <a:srgbClr val="FFFFFF"/>
      </a:lt1>
      <a:dk2>
        <a:srgbClr val="3F3F3F"/>
      </a:dk2>
      <a:lt2>
        <a:srgbClr val="F2F2F2"/>
      </a:lt2>
      <a:accent1>
        <a:srgbClr val="442359"/>
      </a:accent1>
      <a:accent2>
        <a:srgbClr val="68217A"/>
      </a:accent2>
      <a:accent3>
        <a:srgbClr val="55C5E9"/>
      </a:accent3>
      <a:accent4>
        <a:srgbClr val="0072C6"/>
      </a:accent4>
      <a:accent5>
        <a:srgbClr val="7FBA00"/>
      </a:accent5>
      <a:accent6>
        <a:srgbClr val="BAD80A"/>
      </a:accent6>
      <a:hlink>
        <a:srgbClr val="00188F"/>
      </a:hlink>
      <a:folHlink>
        <a:srgbClr val="00188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theme>
</file>

<file path=ppt/theme/theme17.xml><?xml version="1.0" encoding="utf-8"?>
<a:theme xmlns:a="http://schemas.openxmlformats.org/drawingml/2006/main" name="5_MSVID_White_16x9_2012-08-18">
  <a:themeElements>
    <a:clrScheme name="Custom 9">
      <a:dk1>
        <a:srgbClr val="000000"/>
      </a:dk1>
      <a:lt1>
        <a:srgbClr val="FFFFFF"/>
      </a:lt1>
      <a:dk2>
        <a:srgbClr val="3F3F3F"/>
      </a:dk2>
      <a:lt2>
        <a:srgbClr val="F2F2F2"/>
      </a:lt2>
      <a:accent1>
        <a:srgbClr val="442359"/>
      </a:accent1>
      <a:accent2>
        <a:srgbClr val="68217A"/>
      </a:accent2>
      <a:accent3>
        <a:srgbClr val="55C5E9"/>
      </a:accent3>
      <a:accent4>
        <a:srgbClr val="0072C6"/>
      </a:accent4>
      <a:accent5>
        <a:srgbClr val="7FBA00"/>
      </a:accent5>
      <a:accent6>
        <a:srgbClr val="BAD80A"/>
      </a:accent6>
      <a:hlink>
        <a:srgbClr val="00188F"/>
      </a:hlink>
      <a:folHlink>
        <a:srgbClr val="00188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theme>
</file>

<file path=ppt/theme/theme18.xml><?xml version="1.0" encoding="utf-8"?>
<a:theme xmlns:a="http://schemas.openxmlformats.org/drawingml/2006/main" name="6_MSVID_White_16x9_2012-08-18">
  <a:themeElements>
    <a:clrScheme name="Custom 9">
      <a:dk1>
        <a:srgbClr val="000000"/>
      </a:dk1>
      <a:lt1>
        <a:srgbClr val="FFFFFF"/>
      </a:lt1>
      <a:dk2>
        <a:srgbClr val="3F3F3F"/>
      </a:dk2>
      <a:lt2>
        <a:srgbClr val="F2F2F2"/>
      </a:lt2>
      <a:accent1>
        <a:srgbClr val="442359"/>
      </a:accent1>
      <a:accent2>
        <a:srgbClr val="68217A"/>
      </a:accent2>
      <a:accent3>
        <a:srgbClr val="55C5E9"/>
      </a:accent3>
      <a:accent4>
        <a:srgbClr val="0072C6"/>
      </a:accent4>
      <a:accent5>
        <a:srgbClr val="7FBA00"/>
      </a:accent5>
      <a:accent6>
        <a:srgbClr val="BAD80A"/>
      </a:accent6>
      <a:hlink>
        <a:srgbClr val="00188F"/>
      </a:hlink>
      <a:folHlink>
        <a:srgbClr val="00188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theme>
</file>

<file path=ppt/theme/theme19.xml><?xml version="1.0" encoding="utf-8"?>
<a:theme xmlns:a="http://schemas.openxmlformats.org/drawingml/2006/main" name="7_MSVID_White_16x9_2012-08-18">
  <a:themeElements>
    <a:clrScheme name="Custom 9">
      <a:dk1>
        <a:srgbClr val="000000"/>
      </a:dk1>
      <a:lt1>
        <a:srgbClr val="FFFFFF"/>
      </a:lt1>
      <a:dk2>
        <a:srgbClr val="3F3F3F"/>
      </a:dk2>
      <a:lt2>
        <a:srgbClr val="F2F2F2"/>
      </a:lt2>
      <a:accent1>
        <a:srgbClr val="442359"/>
      </a:accent1>
      <a:accent2>
        <a:srgbClr val="68217A"/>
      </a:accent2>
      <a:accent3>
        <a:srgbClr val="55C5E9"/>
      </a:accent3>
      <a:accent4>
        <a:srgbClr val="0072C6"/>
      </a:accent4>
      <a:accent5>
        <a:srgbClr val="7FBA00"/>
      </a:accent5>
      <a:accent6>
        <a:srgbClr val="BAD80A"/>
      </a:accent6>
      <a:hlink>
        <a:srgbClr val="00188F"/>
      </a:hlink>
      <a:folHlink>
        <a:srgbClr val="00188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2_Blends">
  <a:themeElements>
    <a:clrScheme name="2_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2_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2_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2_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2_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2_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2_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NKF Template White Page">
  <a:themeElements>
    <a:clrScheme name="NKF 2010 1ST LINE">
      <a:dk1>
        <a:srgbClr val="000000"/>
      </a:dk1>
      <a:lt1>
        <a:srgbClr val="FFFFFF"/>
      </a:lt1>
      <a:dk2>
        <a:srgbClr val="000000"/>
      </a:dk2>
      <a:lt2>
        <a:srgbClr val="AEA79F"/>
      </a:lt2>
      <a:accent1>
        <a:srgbClr val="D0103A"/>
      </a:accent1>
      <a:accent2>
        <a:srgbClr val="0094B3"/>
      </a:accent2>
      <a:accent3>
        <a:srgbClr val="7C109A"/>
      </a:accent3>
      <a:accent4>
        <a:srgbClr val="E98300"/>
      </a:accent4>
      <a:accent5>
        <a:srgbClr val="C9DD03"/>
      </a:accent5>
      <a:accent6>
        <a:srgbClr val="00C0B5"/>
      </a:accent6>
      <a:hlink>
        <a:srgbClr val="D0103A"/>
      </a:hlink>
      <a:folHlink>
        <a:srgbClr val="0094B3"/>
      </a:folHlink>
    </a:clrScheme>
    <a:fontScheme name="With message: KF White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9050" cap="flat" cmpd="sng" algn="ctr">
          <a:solidFill>
            <a:schemeClr val="tx1"/>
          </a:solidFill>
          <a:prstDash val="solid"/>
          <a:round/>
          <a:headEnd type="none" w="med" len="med"/>
          <a:tailEnd type="none" w="med" len="med"/>
        </a:ln>
        <a:effectLst/>
      </a:spPr>
      <a:bodyPr vert="horz" wrap="square" lIns="72000" tIns="72000" rIns="72000" bIns="72000" numCol="1" anchor="ctr" anchorCtr="0" compatLnSpc="1">
        <a:prstTxWarp prst="textNoShape">
          <a:avLst/>
        </a:prstTxWarp>
      </a:bodyPr>
      <a:lstStyle>
        <a:defPPr marL="0" marR="0" indent="0" algn="ctr" defTabSz="914400" rtl="0" eaLnBrk="1" fontAlgn="base" latinLnBrk="0" hangingPunct="1">
          <a:lnSpc>
            <a:spcPct val="100000"/>
          </a:lnSpc>
          <a:spcBef>
            <a:spcPct val="50000"/>
          </a:spcBef>
          <a:spcAft>
            <a:spcPct val="0"/>
          </a:spcAft>
          <a:buClrTx/>
          <a:buSzTx/>
          <a:buFontTx/>
          <a:buNone/>
          <a:tabLst/>
          <a:defRPr kumimoji="0" lang="en-GB"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9050" cap="flat" cmpd="sng" algn="ctr">
          <a:solidFill>
            <a:schemeClr val="tx1"/>
          </a:solidFill>
          <a:prstDash val="solid"/>
          <a:round/>
          <a:headEnd type="none" w="med" len="med"/>
          <a:tailEnd type="none" w="med" len="med"/>
        </a:ln>
        <a:effectLst/>
      </a:spPr>
      <a:bodyPr vert="horz" wrap="square" lIns="72000" tIns="72000" rIns="72000" bIns="72000" numCol="1" anchor="ctr" anchorCtr="0" compatLnSpc="1">
        <a:prstTxWarp prst="textNoShape">
          <a:avLst/>
        </a:prstTxWarp>
      </a:bodyPr>
      <a:lstStyle>
        <a:defPPr marL="0" marR="0" indent="0" algn="ctr" defTabSz="914400" rtl="0" eaLnBrk="1" fontAlgn="base" latinLnBrk="0" hangingPunct="1">
          <a:lnSpc>
            <a:spcPct val="100000"/>
          </a:lnSpc>
          <a:spcBef>
            <a:spcPct val="50000"/>
          </a:spcBef>
          <a:spcAft>
            <a:spcPct val="0"/>
          </a:spcAft>
          <a:buClrTx/>
          <a:buSzTx/>
          <a:buFontTx/>
          <a:buNone/>
          <a:tabLst/>
          <a:defRPr kumimoji="0" lang="en-GB" sz="1800" b="1" i="0" u="none" strike="noStrike" cap="none" normalizeH="0" baseline="0" smtClean="0">
            <a:ln>
              <a:noFill/>
            </a:ln>
            <a:solidFill>
              <a:schemeClr val="tx1"/>
            </a:solidFill>
            <a:effectLst/>
            <a:latin typeface="Arial" charset="0"/>
          </a:defRPr>
        </a:defPPr>
      </a:lstStyle>
    </a:lnDef>
    <a:txDef>
      <a:spPr>
        <a:noFill/>
      </a:spPr>
      <a:bodyPr wrap="square" lIns="0" tIns="0" rIns="0" bIns="0" rtlCol="0">
        <a:noAutofit/>
      </a:bodyPr>
      <a:lstStyle>
        <a:defPPr algn="l">
          <a:defRPr sz="1200" b="0" dirty="0" smtClean="0"/>
        </a:defPPr>
      </a:lstStyle>
    </a:txDef>
  </a:objectDefaults>
  <a:extraClrSchemeLst>
    <a:extraClrScheme>
      <a:clrScheme name="With message: KF White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With message: KF White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With message: KF White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With message: KF White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With message: KF White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With message: KF White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With message: KF White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With message: KF White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With message: KF White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With message: KF White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With message: KF White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With message: KF White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With message: KF White template 13">
        <a:dk1>
          <a:srgbClr val="9C9C9C"/>
        </a:dk1>
        <a:lt1>
          <a:srgbClr val="FFFFFF"/>
        </a:lt1>
        <a:dk2>
          <a:srgbClr val="434444"/>
        </a:dk2>
        <a:lt2>
          <a:srgbClr val="FFFFFF"/>
        </a:lt2>
        <a:accent1>
          <a:srgbClr val="D0103A"/>
        </a:accent1>
        <a:accent2>
          <a:srgbClr val="333399"/>
        </a:accent2>
        <a:accent3>
          <a:srgbClr val="B0B0B0"/>
        </a:accent3>
        <a:accent4>
          <a:srgbClr val="DADADA"/>
        </a:accent4>
        <a:accent5>
          <a:srgbClr val="E4AAAE"/>
        </a:accent5>
        <a:accent6>
          <a:srgbClr val="2D2D8A"/>
        </a:accent6>
        <a:hlink>
          <a:srgbClr val="009999"/>
        </a:hlink>
        <a:folHlink>
          <a:srgbClr val="99CC00"/>
        </a:folHlink>
      </a:clrScheme>
      <a:clrMap bg1="dk2" tx1="lt1" bg2="dk1" tx2="lt2" accent1="accent1" accent2="accent2" accent3="accent3" accent4="accent4" accent5="accent5" accent6="accent6" hlink="hlink" folHlink="folHlink"/>
    </a:extraClrScheme>
    <a:extraClrScheme>
      <a:clrScheme name="With message: KF White template 14">
        <a:dk1>
          <a:srgbClr val="9C9C9C"/>
        </a:dk1>
        <a:lt1>
          <a:srgbClr val="FFFFFF"/>
        </a:lt1>
        <a:dk2>
          <a:srgbClr val="434444"/>
        </a:dk2>
        <a:lt2>
          <a:srgbClr val="FFFFFF"/>
        </a:lt2>
        <a:accent1>
          <a:srgbClr val="D0103A"/>
        </a:accent1>
        <a:accent2>
          <a:srgbClr val="00C0B5"/>
        </a:accent2>
        <a:accent3>
          <a:srgbClr val="B0B0B0"/>
        </a:accent3>
        <a:accent4>
          <a:srgbClr val="DADADA"/>
        </a:accent4>
        <a:accent5>
          <a:srgbClr val="E4AAAE"/>
        </a:accent5>
        <a:accent6>
          <a:srgbClr val="00AEA4"/>
        </a:accent6>
        <a:hlink>
          <a:srgbClr val="7C109A"/>
        </a:hlink>
        <a:folHlink>
          <a:srgbClr val="0094B3"/>
        </a:folHlink>
      </a:clrScheme>
      <a:clrMap bg1="dk2" tx1="lt1" bg2="dk1" tx2="lt2" accent1="accent1" accent2="accent2" accent3="accent3" accent4="accent4" accent5="accent5" accent6="accent6" hlink="hlink" folHlink="folHlink"/>
    </a:extraClrScheme>
    <a:extraClrScheme>
      <a:clrScheme name="With message: KF White template 15">
        <a:dk1>
          <a:srgbClr val="000000"/>
        </a:dk1>
        <a:lt1>
          <a:srgbClr val="FFFFFF"/>
        </a:lt1>
        <a:dk2>
          <a:srgbClr val="434444"/>
        </a:dk2>
        <a:lt2>
          <a:srgbClr val="9C9C9C"/>
        </a:lt2>
        <a:accent1>
          <a:srgbClr val="D0103A"/>
        </a:accent1>
        <a:accent2>
          <a:srgbClr val="00C0B5"/>
        </a:accent2>
        <a:accent3>
          <a:srgbClr val="FFFFFF"/>
        </a:accent3>
        <a:accent4>
          <a:srgbClr val="000000"/>
        </a:accent4>
        <a:accent5>
          <a:srgbClr val="E4AAAE"/>
        </a:accent5>
        <a:accent6>
          <a:srgbClr val="00AEA4"/>
        </a:accent6>
        <a:hlink>
          <a:srgbClr val="7C109A"/>
        </a:hlink>
        <a:folHlink>
          <a:srgbClr val="0094B3"/>
        </a:folHlink>
      </a:clrScheme>
      <a:clrMap bg1="lt1" tx1="dk1" bg2="lt2" tx2="dk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MS_Mix_Template_4-3_Format">
  <a:themeElements>
    <a:clrScheme name="MIX08_2">
      <a:dk1>
        <a:srgbClr val="000000"/>
      </a:dk1>
      <a:lt1>
        <a:srgbClr val="FFFFFF"/>
      </a:lt1>
      <a:dk2>
        <a:srgbClr val="6E0F4C"/>
      </a:dk2>
      <a:lt2>
        <a:srgbClr val="FFFFFF"/>
      </a:lt2>
      <a:accent1>
        <a:srgbClr val="D68E02"/>
      </a:accent1>
      <a:accent2>
        <a:srgbClr val="0070C0"/>
      </a:accent2>
      <a:accent3>
        <a:srgbClr val="A75135"/>
      </a:accent3>
      <a:accent4>
        <a:srgbClr val="3F6669"/>
      </a:accent4>
      <a:accent5>
        <a:srgbClr val="520B39"/>
      </a:accent5>
      <a:accent6>
        <a:srgbClr val="7B7B7B"/>
      </a:accent6>
      <a:hlink>
        <a:srgbClr val="FFFFFF"/>
      </a:hlink>
      <a:folHlink>
        <a:srgbClr val="A5A5A5"/>
      </a:folHlink>
    </a:clrScheme>
    <a:fontScheme name="Segoe">
      <a:majorFont>
        <a:latin typeface="Segoe"/>
        <a:ea typeface=""/>
        <a:cs typeface=""/>
      </a:majorFont>
      <a:minorFont>
        <a:latin typeface="Segoe"/>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300" dirty="0" smtClean="0">
            <a:solidFill>
              <a:srgbClr val="FFFFFF"/>
            </a:solidFill>
            <a:effectLst>
              <a:outerShdw blurRad="38100" dist="38100" dir="2700000" algn="tl">
                <a:srgbClr val="000000">
                  <a:alpha val="43137"/>
                </a:srgbClr>
              </a:outerShdw>
            </a:effectLst>
            <a:latin typeface="Segoe" pitchFamily="34" charset="0"/>
          </a:defRPr>
        </a:defPPr>
      </a:lstStyle>
      <a:style>
        <a:lnRef idx="1">
          <a:schemeClr val="accent1"/>
        </a:lnRef>
        <a:fillRef idx="3">
          <a:schemeClr val="accent1"/>
        </a:fillRef>
        <a:effectRef idx="2">
          <a:schemeClr val="accent1"/>
        </a:effectRef>
        <a:fontRef idx="minor">
          <a:schemeClr val="lt1"/>
        </a:fontRef>
      </a:style>
    </a:spDef>
    <a:txDef>
      <a:spPr>
        <a:noFill/>
      </a:spPr>
      <a:bodyPr wrap="square" rtlCol="0">
        <a:spAutoFit/>
      </a:bodyPr>
      <a:lstStyle>
        <a:defPPr>
          <a:defRPr sz="3200" dirty="0" smtClean="0">
            <a:effectLst>
              <a:outerShdw blurRad="38100" dist="38100" dir="2700000" algn="tl">
                <a:srgbClr val="000000">
                  <a:alpha val="43137"/>
                </a:srgbClr>
              </a:outerShdw>
            </a:effectLst>
          </a:defRPr>
        </a:defPPr>
      </a:lstStyle>
    </a:txDef>
  </a:objectDefaults>
  <a:extraClrSchemeLst/>
</a:theme>
</file>

<file path=ppt/theme/theme4.xml><?xml version="1.0" encoding="utf-8"?>
<a:theme xmlns:a="http://schemas.openxmlformats.org/drawingml/2006/main" name="1_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MS1444_Windows Azure Template 16x9_r08a">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6.xml><?xml version="1.0" encoding="utf-8"?>
<a:theme xmlns:a="http://schemas.openxmlformats.org/drawingml/2006/main" name="Accent Color Transition Slides">
  <a:themeElements>
    <a:clrScheme name="DevCamp-Template">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err="1" smtClean="0">
            <a:gradFill>
              <a:gsLst>
                <a:gs pos="2917">
                  <a:schemeClr val="tx1"/>
                </a:gs>
                <a:gs pos="30000">
                  <a:schemeClr val="tx1"/>
                </a:gs>
              </a:gsLst>
              <a:lin ang="5400000" scaled="0"/>
            </a:gradFill>
          </a:defRPr>
        </a:defPPr>
      </a:lstStyle>
    </a:txDef>
  </a:objectDefaults>
  <a:extraClrSchemeLst/>
</a:theme>
</file>

<file path=ppt/theme/theme7.xml><?xml version="1.0" encoding="utf-8"?>
<a:theme xmlns:a="http://schemas.openxmlformats.org/drawingml/2006/main" name="TechEd2012_WindowsAzure_Template_16x9">
  <a:themeElements>
    <a:clrScheme name="TechEd 2012 Windows Azure 16x9">
      <a:dk1>
        <a:srgbClr val="000000"/>
      </a:dk1>
      <a:lt1>
        <a:srgbClr val="FFFFFF"/>
      </a:lt1>
      <a:dk2>
        <a:srgbClr val="363535"/>
      </a:dk2>
      <a:lt2>
        <a:srgbClr val="80BEE4"/>
      </a:lt2>
      <a:accent1>
        <a:srgbClr val="3397D3"/>
      </a:accent1>
      <a:accent2>
        <a:srgbClr val="E7B921"/>
      </a:accent2>
      <a:accent3>
        <a:srgbClr val="94C949"/>
      </a:accent3>
      <a:accent4>
        <a:srgbClr val="ED5326"/>
      </a:accent4>
      <a:accent5>
        <a:srgbClr val="3BBEB4"/>
      </a:accent5>
      <a:accent6>
        <a:srgbClr val="8E499C"/>
      </a:accent6>
      <a:hlink>
        <a:srgbClr val="3BBEB4"/>
      </a:hlink>
      <a:folHlink>
        <a:srgbClr val="3397D3"/>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err="1" smtClean="0">
            <a:gradFill>
              <a:gsLst>
                <a:gs pos="2917">
                  <a:schemeClr val="tx1"/>
                </a:gs>
                <a:gs pos="30000">
                  <a:schemeClr val="tx1"/>
                </a:gs>
              </a:gsLst>
              <a:lin ang="5400000" scaled="0"/>
            </a:gradFill>
          </a:defRPr>
        </a:defPPr>
      </a:lstStyle>
    </a:txDef>
  </a:objectDefaults>
  <a:extraClrSchemeLst/>
</a:theme>
</file>

<file path=ppt/theme/theme8.xml><?xml version="1.0" encoding="utf-8"?>
<a:theme xmlns:a="http://schemas.openxmlformats.org/drawingml/2006/main" name="Windows_Azure_DevCamp_16x9_Template - FINAL2">
  <a:themeElements>
    <a:clrScheme name="DevCamp-Template">
      <a:dk1>
        <a:srgbClr val="5F5F5F"/>
      </a:dk1>
      <a:lt1>
        <a:srgbClr val="FFFFFF"/>
      </a:lt1>
      <a:dk2>
        <a:srgbClr val="0071BC"/>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err="1" smtClean="0">
            <a:gradFill>
              <a:gsLst>
                <a:gs pos="2917">
                  <a:schemeClr val="tx1"/>
                </a:gs>
                <a:gs pos="30000">
                  <a:schemeClr val="tx1"/>
                </a:gs>
              </a:gsLst>
              <a:lin ang="5400000" scaled="0"/>
            </a:gradFill>
          </a:defRPr>
        </a:defPPr>
      </a:lstStyle>
    </a:txDef>
  </a:objectDefaults>
  <a:extraClrSchemeLst/>
</a:theme>
</file>

<file path=ppt/theme/theme9.xml><?xml version="1.0" encoding="utf-8"?>
<a:theme xmlns:a="http://schemas.openxmlformats.org/drawingml/2006/main" name="TechEd_2012_Template_16x9">
  <a:themeElements>
    <a:clrScheme name="TechED_2012">
      <a:dk1>
        <a:srgbClr val="363535"/>
      </a:dk1>
      <a:lt1>
        <a:srgbClr val="FFFFFF"/>
      </a:lt1>
      <a:dk2>
        <a:srgbClr val="1D4C7C"/>
      </a:dk2>
      <a:lt2>
        <a:srgbClr val="3397D3"/>
      </a:lt2>
      <a:accent1>
        <a:srgbClr val="3397D3"/>
      </a:accent1>
      <a:accent2>
        <a:srgbClr val="8E499C"/>
      </a:accent2>
      <a:accent3>
        <a:srgbClr val="ED5326"/>
      </a:accent3>
      <a:accent4>
        <a:srgbClr val="3BBEB4"/>
      </a:accent4>
      <a:accent5>
        <a:srgbClr val="94C949"/>
      </a:accent5>
      <a:accent6>
        <a:srgbClr val="E7B921"/>
      </a:accent6>
      <a:hlink>
        <a:srgbClr val="3397D3"/>
      </a:hlink>
      <a:folHlink>
        <a:srgbClr val="E7B921"/>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a:defRPr sz="2200" dirty="0" smtClean="0">
            <a:solidFill>
              <a:srgbClr val="FFFFFF">
                <a:alpha val="98824"/>
              </a:srgbClr>
            </a:solidFill>
            <a:latin typeface="Segoe UI" pitchFamily="34" charset="0"/>
            <a:ea typeface="Segoe UI" pitchFamily="34" charset="0"/>
            <a:cs typeface="Segoe UI" pitchFamily="34" charset="0"/>
          </a:defRPr>
        </a:defPPr>
      </a:lstStyle>
      <a:style>
        <a:lnRef idx="1">
          <a:schemeClr val="accent1"/>
        </a:lnRef>
        <a:fillRef idx="3">
          <a:schemeClr val="accent1"/>
        </a:fillRef>
        <a:effectRef idx="2">
          <a:schemeClr val="accent1"/>
        </a:effectRef>
        <a:fontRef idx="minor">
          <a:schemeClr val="lt1"/>
        </a:fontRef>
      </a:style>
    </a:spDef>
    <a:txDef>
      <a:spPr>
        <a:noFill/>
      </a:spPr>
      <a:bodyPr wrap="square" lIns="91440" tIns="91440" rIns="91440" bIns="91440" rtlCol="0">
        <a:spAutoFit/>
      </a:bodyPr>
      <a:lstStyle>
        <a:defPPr>
          <a:lnSpc>
            <a:spcPct val="90000"/>
          </a:lnSpc>
          <a:spcBef>
            <a:spcPct val="20000"/>
          </a:spcBef>
          <a:buSzPct val="90000"/>
          <a:defRPr sz="3200" dirty="0" err="1" smtClean="0">
            <a:solidFill>
              <a:schemeClr val="tx1">
                <a:alpha val="99000"/>
              </a:schemeClr>
            </a:solidFill>
          </a:defRPr>
        </a:defPPr>
      </a:lstStyle>
    </a:txDef>
  </a:objectDefaults>
  <a:extraClrSchemeLst/>
</a:theme>
</file>

<file path=docProps/app.xml><?xml version="1.0" encoding="utf-8"?>
<Properties xmlns="http://schemas.openxmlformats.org/officeDocument/2006/extended-properties" xmlns:vt="http://schemas.openxmlformats.org/officeDocument/2006/docPropsVTypes">
  <Template>Glowing puzzle pieces design template</Template>
  <TotalTime>54866</TotalTime>
  <Words>2283</Words>
  <Application>Microsoft Office PowerPoint</Application>
  <PresentationFormat>On-screen Show (4:3)</PresentationFormat>
  <Paragraphs>331</Paragraphs>
  <Slides>52</Slides>
  <Notes>29</Notes>
  <HiddenSlides>2</HiddenSlides>
  <MMClips>0</MMClips>
  <ScaleCrop>false</ScaleCrop>
  <HeadingPairs>
    <vt:vector size="8" baseType="variant">
      <vt:variant>
        <vt:lpstr>Fonts Used</vt:lpstr>
      </vt:variant>
      <vt:variant>
        <vt:i4>14</vt:i4>
      </vt:variant>
      <vt:variant>
        <vt:lpstr>Theme</vt:lpstr>
      </vt:variant>
      <vt:variant>
        <vt:i4>21</vt:i4>
      </vt:variant>
      <vt:variant>
        <vt:lpstr>Embedded OLE Servers</vt:lpstr>
      </vt:variant>
      <vt:variant>
        <vt:i4>1</vt:i4>
      </vt:variant>
      <vt:variant>
        <vt:lpstr>Slide Titles</vt:lpstr>
      </vt:variant>
      <vt:variant>
        <vt:i4>52</vt:i4>
      </vt:variant>
    </vt:vector>
  </HeadingPairs>
  <TitlesOfParts>
    <vt:vector size="88" baseType="lpstr">
      <vt:lpstr>Arial</vt:lpstr>
      <vt:lpstr>Calibri</vt:lpstr>
      <vt:lpstr>Calibri Light</vt:lpstr>
      <vt:lpstr>Century Gothic</vt:lpstr>
      <vt:lpstr>Consolas</vt:lpstr>
      <vt:lpstr>Franklin Gothic Heavy</vt:lpstr>
      <vt:lpstr>Segoe</vt:lpstr>
      <vt:lpstr>Segoe UI</vt:lpstr>
      <vt:lpstr>Segoe UI Light</vt:lpstr>
      <vt:lpstr>Tahoma</vt:lpstr>
      <vt:lpstr>Times New Roman</vt:lpstr>
      <vt:lpstr>Verdana</vt:lpstr>
      <vt:lpstr>Whitney</vt:lpstr>
      <vt:lpstr>Wingdings</vt:lpstr>
      <vt:lpstr>Custom Design</vt:lpstr>
      <vt:lpstr>2_Blends</vt:lpstr>
      <vt:lpstr>MS_Mix_Template_4-3_Format</vt:lpstr>
      <vt:lpstr>1_Custom Design</vt:lpstr>
      <vt:lpstr>MS1444_Windows Azure Template 16x9_r08a</vt:lpstr>
      <vt:lpstr>Accent Color Transition Slides</vt:lpstr>
      <vt:lpstr>TechEd2012_WindowsAzure_Template_16x9</vt:lpstr>
      <vt:lpstr>Windows_Azure_DevCamp_16x9_Template - FINAL2</vt:lpstr>
      <vt:lpstr>TechEd_2012_Template_16x9</vt:lpstr>
      <vt:lpstr>Rise .ppt theme</vt:lpstr>
      <vt:lpstr>PresenterMedia.com Animated Theme</vt:lpstr>
      <vt:lpstr>MSVID_White_16x9_2012-08-18</vt:lpstr>
      <vt:lpstr>1_MSVID_White_16x9_2012-08-18</vt:lpstr>
      <vt:lpstr>2_MSVID_White_16x9_2012-08-18</vt:lpstr>
      <vt:lpstr>3_MSVID_White_16x9_2012-08-18</vt:lpstr>
      <vt:lpstr>4_MSVID_White_16x9_2012-08-18</vt:lpstr>
      <vt:lpstr>5_MSVID_White_16x9_2012-08-18</vt:lpstr>
      <vt:lpstr>6_MSVID_White_16x9_2012-08-18</vt:lpstr>
      <vt:lpstr>7_MSVID_White_16x9_2012-08-18</vt:lpstr>
      <vt:lpstr>NKF Template White Page</vt:lpstr>
      <vt:lpstr>Office Theme</vt:lpstr>
      <vt:lpstr>think-cell Slide</vt:lpstr>
      <vt:lpstr>SQL Server for Developers</vt:lpstr>
      <vt:lpstr>Introductions</vt:lpstr>
      <vt:lpstr>Welcome</vt:lpstr>
      <vt:lpstr>Our Website</vt:lpstr>
      <vt:lpstr>Agenda</vt:lpstr>
      <vt:lpstr>User Group Business</vt:lpstr>
      <vt:lpstr>Paperwork</vt:lpstr>
      <vt:lpstr>Later Tonight</vt:lpstr>
      <vt:lpstr>Announcements</vt:lpstr>
      <vt:lpstr>Conveyor Belt</vt:lpstr>
      <vt:lpstr>Visual Studio 2015 Preview</vt:lpstr>
      <vt:lpstr>Windows 10 Technical Preview</vt:lpstr>
      <vt:lpstr>Windows HoloLens</vt:lpstr>
      <vt:lpstr>Syncfusion Software</vt:lpstr>
      <vt:lpstr>Three-Way Data Binding in Universal Apps: View, View Model, and Cloud</vt:lpstr>
      <vt:lpstr>Transform Business Productivity in the Cloud</vt:lpstr>
      <vt:lpstr>Transform Business Productivity in the Cloud</vt:lpstr>
      <vt:lpstr>DevCamp: Cloud</vt:lpstr>
      <vt:lpstr>Microsoft Virtual Academy</vt:lpstr>
      <vt:lpstr>Free eBooks</vt:lpstr>
      <vt:lpstr>FREE Online Training</vt:lpstr>
      <vt:lpstr>WebsiteSpark</vt:lpstr>
      <vt:lpstr>Microsoft BizSpark</vt:lpstr>
      <vt:lpstr>Microsoft BizSpark Requirements</vt:lpstr>
      <vt:lpstr>Not Eligible for BizSpark</vt:lpstr>
      <vt:lpstr>PowerPoint Presentation</vt:lpstr>
      <vt:lpstr>String Types</vt:lpstr>
      <vt:lpstr>Exact Numerics</vt:lpstr>
      <vt:lpstr>Approximate Numerics</vt:lpstr>
      <vt:lpstr>Date Types</vt:lpstr>
      <vt:lpstr>More Data Types</vt:lpstr>
      <vt:lpstr>Database Engine Stored Procedures</vt:lpstr>
      <vt:lpstr>New Features of SQL Sever 2012</vt:lpstr>
      <vt:lpstr>New Functions</vt:lpstr>
      <vt:lpstr>New Functions</vt:lpstr>
      <vt:lpstr>New Functions</vt:lpstr>
      <vt:lpstr>Analytic Functions</vt:lpstr>
      <vt:lpstr>System Functions</vt:lpstr>
      <vt:lpstr>Sequence Numbers</vt:lpstr>
      <vt:lpstr>New Features of SQL Server 2014</vt:lpstr>
      <vt:lpstr>In Memory Tables</vt:lpstr>
      <vt:lpstr>Tips From Community</vt:lpstr>
      <vt:lpstr>Editions</vt:lpstr>
      <vt:lpstr>SQL Server Central</vt:lpstr>
      <vt:lpstr>PowerPoint Presentation</vt:lpstr>
      <vt:lpstr>Professional Association for SQL Server</vt:lpstr>
      <vt:lpstr>North Texas SQL Server User Group</vt:lpstr>
      <vt:lpstr>PowerPoint Presentation</vt:lpstr>
      <vt:lpstr>Idera</vt:lpstr>
      <vt:lpstr>PowerPoint Presentation</vt:lpstr>
      <vt:lpstr>ApexSQL</vt:lpstr>
      <vt:lpstr>SSMS Tools Pack</vt:lpstr>
    </vt:vector>
  </TitlesOfParts>
  <Company>One Stop Designs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HP Authorized Customer</dc:creator>
  <cp:lastModifiedBy>Toi Wright</cp:lastModifiedBy>
  <cp:revision>978</cp:revision>
  <cp:lastPrinted>2014-06-24T20:48:05Z</cp:lastPrinted>
  <dcterms:created xsi:type="dcterms:W3CDTF">2006-04-24T23:17:23Z</dcterms:created>
  <dcterms:modified xsi:type="dcterms:W3CDTF">2015-01-28T22:42:45Z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TC011407991033</vt:lpwstr>
  </property>
</Properties>
</file>