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86" r:id="rId1"/>
  </p:sldMasterIdLst>
  <p:notesMasterIdLst>
    <p:notesMasterId r:id="rId30"/>
  </p:notesMasterIdLst>
  <p:sldIdLst>
    <p:sldId id="256" r:id="rId2"/>
    <p:sldId id="283" r:id="rId3"/>
    <p:sldId id="288" r:id="rId4"/>
    <p:sldId id="258" r:id="rId5"/>
    <p:sldId id="312" r:id="rId6"/>
    <p:sldId id="289" r:id="rId7"/>
    <p:sldId id="290" r:id="rId8"/>
    <p:sldId id="313" r:id="rId9"/>
    <p:sldId id="291" r:id="rId10"/>
    <p:sldId id="302" r:id="rId11"/>
    <p:sldId id="303" r:id="rId12"/>
    <p:sldId id="304" r:id="rId13"/>
    <p:sldId id="306" r:id="rId14"/>
    <p:sldId id="314" r:id="rId15"/>
    <p:sldId id="315" r:id="rId16"/>
    <p:sldId id="284" r:id="rId17"/>
    <p:sldId id="292" r:id="rId18"/>
    <p:sldId id="285" r:id="rId19"/>
    <p:sldId id="293" r:id="rId20"/>
    <p:sldId id="286" r:id="rId21"/>
    <p:sldId id="295" r:id="rId22"/>
    <p:sldId id="316" r:id="rId23"/>
    <p:sldId id="317" r:id="rId24"/>
    <p:sldId id="301" r:id="rId25"/>
    <p:sldId id="294" r:id="rId26"/>
    <p:sldId id="279" r:id="rId27"/>
    <p:sldId id="297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0436" autoAdjust="0"/>
  </p:normalViewPr>
  <p:slideViewPr>
    <p:cSldViewPr snapToGrid="0">
      <p:cViewPr>
        <p:scale>
          <a:sx n="100" d="100"/>
          <a:sy n="100" d="100"/>
        </p:scale>
        <p:origin x="-1020" y="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7D62A-7CDD-4303-A883-426C5B45B13B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8709D-4D8E-4F87-9110-0873965943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little about me…. I work for a Managed</a:t>
            </a:r>
            <a:r>
              <a:rPr lang="en-US" baseline="0" dirty="0"/>
              <a:t> Windows Hosting Company. Yes doing only Windows hosting on the OrcsWeb.com brand (we offer free shared hosting sites to MVPs, just in case you weren’t aware). I am a newly awarded Microsoft MVP for ASP.Net/IIS. OrcsWeb has been around for 17 years. I have worked for them for 3 years. We just launched the CloudServers.com brand which also includes Linux servers.. New brand, same company.. Check us out…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57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5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8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0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0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62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provide a quick</a:t>
            </a:r>
            <a:r>
              <a:rPr lang="en-US" baseline="0" dirty="0"/>
              <a:t> overview of each of these features and then delve in deeper to a few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9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X-Forwarded-for</a:t>
            </a:r>
            <a:r>
              <a:rPr lang="en-US" baseline="0" dirty="0"/>
              <a:t> is ARR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08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8709D-4D8E-4F87-9110-08739659430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1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962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825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81069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0225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234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094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57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1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1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4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1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5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1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8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4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4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  <p:sldLayoutId id="2147484099" r:id="rId13"/>
    <p:sldLayoutId id="2147484100" r:id="rId14"/>
    <p:sldLayoutId id="2147484101" r:id="rId15"/>
    <p:sldLayoutId id="2147484102" r:id="rId16"/>
    <p:sldLayoutId id="2147484103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errid@terrid.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u9xJ2QswL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6u9GC5yn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r2p9Xcmgq8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xL7m9wgkhw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BWQhBx-ozo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tac.com/Products/IISCrypt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cwOt3XRH5o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All Things IIS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Terri Donahue</a:t>
            </a:r>
          </a:p>
          <a:p>
            <a:r>
              <a:rPr lang="en-US" dirty="0">
                <a:hlinkClick r:id="rId3"/>
              </a:rPr>
              <a:t>terrid@terrid.me</a:t>
            </a:r>
            <a:endParaRPr lang="en-US" dirty="0"/>
          </a:p>
          <a:p>
            <a:r>
              <a:rPr lang="en-US"/>
              <a:t>https://</a:t>
            </a:r>
            <a:r>
              <a:rPr lang="en-US" dirty="0"/>
              <a:t>terrid.me</a:t>
            </a: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629" y="2406889"/>
            <a:ext cx="4305993" cy="23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82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Dynamic IP Address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the ability to filter IP addresses that exceed a specified number of hits – either concurrent or requests over a period of time</a:t>
            </a:r>
          </a:p>
          <a:p>
            <a:pPr lvl="1"/>
            <a:r>
              <a:rPr lang="en-US" dirty="0"/>
              <a:t>Can choose from multiple Deny Action types:</a:t>
            </a:r>
          </a:p>
          <a:p>
            <a:pPr lvl="2"/>
            <a:r>
              <a:rPr lang="en-US" dirty="0"/>
              <a:t>Unauthorized</a:t>
            </a:r>
          </a:p>
          <a:p>
            <a:pPr lvl="2"/>
            <a:r>
              <a:rPr lang="en-US" dirty="0"/>
              <a:t>Forbidden</a:t>
            </a:r>
          </a:p>
          <a:p>
            <a:pPr lvl="2"/>
            <a:r>
              <a:rPr lang="en-US" dirty="0"/>
              <a:t>Not Found</a:t>
            </a:r>
          </a:p>
          <a:p>
            <a:pPr lvl="2"/>
            <a:r>
              <a:rPr lang="en-US" dirty="0"/>
              <a:t>Abort – only option that does not perform any logging</a:t>
            </a:r>
          </a:p>
          <a:p>
            <a:r>
              <a:rPr lang="en-US" dirty="0"/>
              <a:t>Proxy mode allows IPs to be blocked not only by client IP but also by x-forwarded-for HTTP header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0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FTP Logon Attempt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be configured to stop brute force FTP attacks</a:t>
            </a:r>
          </a:p>
          <a:p>
            <a:r>
              <a:rPr lang="en-US" dirty="0"/>
              <a:t>Configuration options include number of failed login attempts and a time period for the block</a:t>
            </a:r>
          </a:p>
          <a:p>
            <a:pPr lvl="1"/>
            <a:r>
              <a:rPr lang="en-US" dirty="0"/>
              <a:t>Once the maximum number of login attempts has been reached, the IP will be blocked from accessing the FTP server for the remaining time period (configured in seconds)</a:t>
            </a:r>
          </a:p>
          <a:p>
            <a:pPr lvl="1"/>
            <a:r>
              <a:rPr lang="en-US" dirty="0"/>
              <a:t>Can be configured to log only or deny access</a:t>
            </a:r>
          </a:p>
        </p:txBody>
      </p:sp>
    </p:spTree>
    <p:extLst>
      <p:ext uri="{BB962C8B-B14F-4D97-AF65-F5344CB8AC3E}">
        <p14:creationId xmlns:p14="http://schemas.microsoft.com/office/powerpoint/2010/main" val="3857107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SNI: SSL Scalability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Server Name Identification is a TLS extension that includes a virtual domain as part of SSL negotiation</a:t>
            </a:r>
          </a:p>
          <a:p>
            <a:r>
              <a:rPr lang="en-US" dirty="0"/>
              <a:t>SNI is a core feature of IIS8 and above so there is no additional install/feature enablement needed</a:t>
            </a:r>
          </a:p>
          <a:p>
            <a:r>
              <a:rPr lang="en-US" dirty="0"/>
              <a:t>Uses </a:t>
            </a:r>
            <a:r>
              <a:rPr lang="en-US" dirty="0" err="1"/>
              <a:t>WebHosting</a:t>
            </a:r>
            <a:r>
              <a:rPr lang="en-US" dirty="0"/>
              <a:t> certificate store – this certificate store is designed to scale to a higher number of certificates than the personal store</a:t>
            </a:r>
          </a:p>
          <a:p>
            <a:r>
              <a:rPr lang="en-US" dirty="0"/>
              <a:t>Provides the ability to bind multiple SSL endpoints to a single IP address</a:t>
            </a:r>
          </a:p>
          <a:p>
            <a:r>
              <a:rPr lang="en-US" dirty="0"/>
              <a:t>Requires client browser to support SNI</a:t>
            </a:r>
          </a:p>
          <a:p>
            <a:r>
              <a:rPr lang="en-US" dirty="0"/>
              <a:t>Implemented same way as traditional SSL</a:t>
            </a:r>
          </a:p>
          <a:p>
            <a:r>
              <a:rPr lang="en-US" dirty="0"/>
              <a:t>Supports wildcard host headers in IIS10 </a:t>
            </a:r>
          </a:p>
        </p:txBody>
      </p:sp>
    </p:spTree>
    <p:extLst>
      <p:ext uri="{BB962C8B-B14F-4D97-AF65-F5344CB8AC3E}">
        <p14:creationId xmlns:p14="http://schemas.microsoft.com/office/powerpoint/2010/main" val="3210849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Application Pools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Least access rules</a:t>
            </a:r>
          </a:p>
          <a:p>
            <a:pPr lvl="1"/>
            <a:r>
              <a:rPr lang="en-US" dirty="0" err="1"/>
              <a:t>Applicationpoolidentity</a:t>
            </a:r>
            <a:endParaRPr lang="en-US" dirty="0"/>
          </a:p>
          <a:p>
            <a:pPr lvl="2"/>
            <a:r>
              <a:rPr lang="en-US" dirty="0"/>
              <a:t>Virtual account</a:t>
            </a:r>
          </a:p>
          <a:p>
            <a:pPr lvl="2"/>
            <a:r>
              <a:rPr lang="en-US" dirty="0"/>
              <a:t>Limited rights</a:t>
            </a:r>
          </a:p>
          <a:p>
            <a:pPr lvl="2"/>
            <a:r>
              <a:rPr lang="en-US" dirty="0"/>
              <a:t>Network access granted to machine account</a:t>
            </a:r>
          </a:p>
        </p:txBody>
      </p:sp>
    </p:spTree>
    <p:extLst>
      <p:ext uri="{BB962C8B-B14F-4D97-AF65-F5344CB8AC3E}">
        <p14:creationId xmlns:p14="http://schemas.microsoft.com/office/powerpoint/2010/main" val="279348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HSTS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Forces client to use SSL once a site is visited for a specific length of time</a:t>
            </a:r>
          </a:p>
          <a:p>
            <a:pPr lvl="1"/>
            <a:r>
              <a:rPr lang="en-US" dirty="0"/>
              <a:t>If any link tries to go back to http, redirect to https is done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0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u9xJ2QswL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3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Where changes are saved</a:t>
            </a:r>
          </a:p>
          <a:p>
            <a:pPr lvl="1"/>
            <a:r>
              <a:rPr lang="en-US" dirty="0"/>
              <a:t>Server level</a:t>
            </a:r>
          </a:p>
          <a:p>
            <a:pPr lvl="2"/>
            <a:r>
              <a:rPr lang="en-US" dirty="0"/>
              <a:t>Web.config – root level</a:t>
            </a:r>
          </a:p>
          <a:p>
            <a:pPr lvl="2"/>
            <a:r>
              <a:rPr lang="en-US" dirty="0" err="1"/>
              <a:t>Applicationhost.config</a:t>
            </a:r>
            <a:endParaRPr lang="en-US" dirty="0"/>
          </a:p>
          <a:p>
            <a:pPr lvl="1"/>
            <a:r>
              <a:rPr lang="en-US" dirty="0"/>
              <a:t>Site level</a:t>
            </a:r>
          </a:p>
          <a:p>
            <a:pPr lvl="2"/>
            <a:r>
              <a:rPr lang="en-US" dirty="0"/>
              <a:t>Web.config – site level</a:t>
            </a:r>
          </a:p>
          <a:p>
            <a:pPr lvl="2"/>
            <a:r>
              <a:rPr lang="en-US" dirty="0" err="1"/>
              <a:t>Applicationhost.config</a:t>
            </a:r>
            <a:r>
              <a:rPr lang="en-US" dirty="0"/>
              <a:t> – location path (only pertains to specific site)</a:t>
            </a:r>
          </a:p>
        </p:txBody>
      </p:sp>
    </p:spTree>
    <p:extLst>
      <p:ext uri="{BB962C8B-B14F-4D97-AF65-F5344CB8AC3E}">
        <p14:creationId xmlns:p14="http://schemas.microsoft.com/office/powerpoint/2010/main" val="1081025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Things to consider</a:t>
            </a:r>
          </a:p>
          <a:p>
            <a:pPr lvl="1"/>
            <a:r>
              <a:rPr lang="en-US" dirty="0"/>
              <a:t>Settings saved in web.config need to be maintained in source control</a:t>
            </a:r>
          </a:p>
          <a:p>
            <a:pPr lvl="2"/>
            <a:r>
              <a:rPr lang="en-US" dirty="0"/>
              <a:t>If change made via </a:t>
            </a:r>
            <a:r>
              <a:rPr lang="en-US" dirty="0" err="1"/>
              <a:t>gui</a:t>
            </a:r>
            <a:r>
              <a:rPr lang="en-US" dirty="0"/>
              <a:t> and not merged into web.config in source, any subsequent updates will overwrite the changes</a:t>
            </a:r>
          </a:p>
          <a:p>
            <a:pPr lvl="1"/>
            <a:r>
              <a:rPr lang="en-US" dirty="0"/>
              <a:t>Change recycles </a:t>
            </a:r>
            <a:r>
              <a:rPr lang="en-US" dirty="0" err="1"/>
              <a:t>appdomain</a:t>
            </a:r>
            <a:endParaRPr lang="en-US" dirty="0"/>
          </a:p>
          <a:p>
            <a:pPr lvl="2"/>
            <a:r>
              <a:rPr lang="en-US" dirty="0"/>
              <a:t>Schedule accordingly for minimal end user impact</a:t>
            </a:r>
          </a:p>
          <a:p>
            <a:r>
              <a:rPr lang="en-US" dirty="0"/>
              <a:t>Any changes to the </a:t>
            </a:r>
            <a:r>
              <a:rPr lang="en-US" dirty="0" err="1"/>
              <a:t>applicationhost.config</a:t>
            </a:r>
            <a:r>
              <a:rPr lang="en-US" dirty="0"/>
              <a:t> will need to be done by a sys admin</a:t>
            </a:r>
          </a:p>
        </p:txBody>
      </p:sp>
    </p:spTree>
    <p:extLst>
      <p:ext uri="{BB962C8B-B14F-4D97-AF65-F5344CB8AC3E}">
        <p14:creationId xmlns:p14="http://schemas.microsoft.com/office/powerpoint/2010/main" val="1665217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editor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Quick access to configuration file settings</a:t>
            </a:r>
          </a:p>
          <a:p>
            <a:pPr lvl="1"/>
            <a:r>
              <a:rPr lang="en-US" dirty="0"/>
              <a:t>View current settings</a:t>
            </a:r>
          </a:p>
          <a:p>
            <a:pPr lvl="1"/>
            <a:r>
              <a:rPr lang="en-US" dirty="0"/>
              <a:t>Update settings</a:t>
            </a:r>
          </a:p>
          <a:p>
            <a:pPr lvl="1"/>
            <a:r>
              <a:rPr lang="en-US" dirty="0"/>
              <a:t>Export script to use in updating settings programmatically</a:t>
            </a:r>
          </a:p>
          <a:p>
            <a:r>
              <a:rPr lang="en-US" dirty="0"/>
              <a:t>Generate script</a:t>
            </a:r>
          </a:p>
          <a:p>
            <a:pPr lvl="1"/>
            <a:r>
              <a:rPr lang="en-US" dirty="0"/>
              <a:t>C#</a:t>
            </a:r>
          </a:p>
          <a:p>
            <a:pPr lvl="1"/>
            <a:r>
              <a:rPr lang="en-US" dirty="0" err="1"/>
              <a:t>Javascript</a:t>
            </a:r>
            <a:endParaRPr lang="en-US" dirty="0"/>
          </a:p>
          <a:p>
            <a:pPr lvl="1"/>
            <a:r>
              <a:rPr lang="en-US" dirty="0"/>
              <a:t>Appcmd</a:t>
            </a:r>
          </a:p>
          <a:p>
            <a:pPr lvl="1"/>
            <a:r>
              <a:rPr lang="en-US" dirty="0" err="1"/>
              <a:t>powershell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0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FC6u9GC5yn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334854" cy="693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5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Visual Studio and Development Technologies MVP</a:t>
            </a:r>
          </a:p>
          <a:p>
            <a:pPr lvl="1"/>
            <a:r>
              <a:rPr lang="en-US" dirty="0"/>
              <a:t>4 years</a:t>
            </a:r>
          </a:p>
          <a:p>
            <a:pPr lvl="1"/>
            <a:r>
              <a:rPr lang="en-US" dirty="0"/>
              <a:t>Emphasis on IIS</a:t>
            </a:r>
          </a:p>
          <a:p>
            <a:r>
              <a:rPr lang="en-US" dirty="0"/>
              <a:t>Editor</a:t>
            </a:r>
          </a:p>
          <a:p>
            <a:pPr lvl="1"/>
            <a:r>
              <a:rPr lang="en-US" dirty="0"/>
              <a:t>Course 10972B:Administering the Web Server (IIS) Role of Windows Server</a:t>
            </a:r>
          </a:p>
          <a:p>
            <a:pPr lvl="1"/>
            <a:r>
              <a:rPr lang="en-US" dirty="0"/>
              <a:t>CI security IIS benchmarks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22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None of these are magic bullets but they provide data to resolve issues</a:t>
            </a:r>
          </a:p>
          <a:p>
            <a:pPr lvl="1"/>
            <a:r>
              <a:rPr lang="en-US" dirty="0"/>
              <a:t>Worker Processes – requires request monitor feature to be installed</a:t>
            </a:r>
          </a:p>
          <a:p>
            <a:pPr lvl="1"/>
            <a:r>
              <a:rPr lang="en-US" dirty="0"/>
              <a:t>CPU Throttling</a:t>
            </a:r>
          </a:p>
          <a:p>
            <a:pPr lvl="1"/>
            <a:r>
              <a:rPr lang="en-US" dirty="0"/>
              <a:t>Appcmd – installed with IIS</a:t>
            </a:r>
          </a:p>
          <a:p>
            <a:pPr lvl="1"/>
            <a:r>
              <a:rPr lang="en-US" dirty="0"/>
              <a:t>Failed request tracing (FTR) – requires tracing feature to be installed</a:t>
            </a:r>
          </a:p>
          <a:p>
            <a:pPr lvl="1"/>
            <a:r>
              <a:rPr lang="en-US" dirty="0"/>
              <a:t>Stress test</a:t>
            </a:r>
          </a:p>
        </p:txBody>
      </p:sp>
    </p:spTree>
    <p:extLst>
      <p:ext uri="{BB962C8B-B14F-4D97-AF65-F5344CB8AC3E}">
        <p14:creationId xmlns:p14="http://schemas.microsoft.com/office/powerpoint/2010/main" val="2676276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– Worker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View current long running requests via IIS </a:t>
            </a:r>
            <a:r>
              <a:rPr lang="en-US" dirty="0" err="1"/>
              <a:t>gui</a:t>
            </a:r>
            <a:endParaRPr lang="en-US" dirty="0"/>
          </a:p>
          <a:p>
            <a:pPr lvl="1"/>
            <a:r>
              <a:rPr lang="en-US" dirty="0"/>
              <a:t>Worker Processes</a:t>
            </a:r>
          </a:p>
          <a:p>
            <a:pPr lvl="2"/>
            <a:r>
              <a:rPr lang="en-US" dirty="0"/>
              <a:t>Any request taking longer than 0 seconds to complete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5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r2p9Xcmgq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55418" y="-31172"/>
            <a:ext cx="12291753" cy="691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6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xL7m9wgkh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52388" y="-29468"/>
            <a:ext cx="12244387" cy="68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2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– CPU Throttling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Clr>
                <a:prstClr val="black"/>
              </a:buClr>
            </a:pPr>
            <a:r>
              <a:rPr lang="en-US" dirty="0">
                <a:solidFill>
                  <a:prstClr val="black"/>
                </a:solidFill>
              </a:rPr>
              <a:t>Part of the application pool configuration</a:t>
            </a:r>
          </a:p>
          <a:p>
            <a:pPr lvl="0">
              <a:buClr>
                <a:prstClr val="black"/>
              </a:buClr>
            </a:pPr>
            <a:r>
              <a:rPr lang="en-US" dirty="0">
                <a:solidFill>
                  <a:prstClr val="black"/>
                </a:solidFill>
              </a:rPr>
              <a:t>Not a reservation of CPU process but a way to limit usage</a:t>
            </a:r>
          </a:p>
          <a:p>
            <a:pPr lvl="0">
              <a:buClr>
                <a:prstClr val="black"/>
              </a:buClr>
            </a:pPr>
            <a:r>
              <a:rPr lang="en-US" dirty="0">
                <a:solidFill>
                  <a:prstClr val="black"/>
                </a:solidFill>
              </a:rPr>
              <a:t>Assigned per application pool</a:t>
            </a:r>
          </a:p>
          <a:p>
            <a:pPr lvl="1">
              <a:buClr>
                <a:prstClr val="black"/>
              </a:buClr>
            </a:pPr>
            <a:r>
              <a:rPr lang="en-US" dirty="0">
                <a:solidFill>
                  <a:prstClr val="black"/>
                </a:solidFill>
              </a:rPr>
              <a:t>Each application pool can have different limits configured</a:t>
            </a:r>
          </a:p>
        </p:txBody>
      </p:sp>
    </p:spTree>
    <p:extLst>
      <p:ext uri="{BB962C8B-B14F-4D97-AF65-F5344CB8AC3E}">
        <p14:creationId xmlns:p14="http://schemas.microsoft.com/office/powerpoint/2010/main" val="228492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- appcmd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Must be run as administrator</a:t>
            </a:r>
          </a:p>
          <a:p>
            <a:r>
              <a:rPr lang="en-US" dirty="0"/>
              <a:t>Shows command line view of worker process</a:t>
            </a:r>
          </a:p>
          <a:p>
            <a:pPr lvl="1"/>
            <a:r>
              <a:rPr lang="en-US" dirty="0"/>
              <a:t>Appcmd list </a:t>
            </a:r>
            <a:r>
              <a:rPr lang="en-US" dirty="0" err="1"/>
              <a:t>wp</a:t>
            </a:r>
            <a:endParaRPr lang="en-US" dirty="0"/>
          </a:p>
          <a:p>
            <a:pPr lvl="1"/>
            <a:r>
              <a:rPr lang="en-US" dirty="0"/>
              <a:t>Appcmd list requests</a:t>
            </a:r>
          </a:p>
        </p:txBody>
      </p:sp>
    </p:spTree>
    <p:extLst>
      <p:ext uri="{BB962C8B-B14F-4D97-AF65-F5344CB8AC3E}">
        <p14:creationId xmlns:p14="http://schemas.microsoft.com/office/powerpoint/2010/main" val="1314126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- FRT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Requires enabling the Tracing feature</a:t>
            </a:r>
          </a:p>
          <a:p>
            <a:r>
              <a:rPr lang="en-US" dirty="0"/>
              <a:t>Provides additional information related to the error</a:t>
            </a:r>
          </a:p>
          <a:p>
            <a:pPr lvl="1"/>
            <a:r>
              <a:rPr lang="en-US" dirty="0"/>
              <a:t>Wwwlog info - GET / - 100 - Mozilla/5.0- - 500 50 13 125 266 374</a:t>
            </a:r>
          </a:p>
          <a:p>
            <a:pPr lvl="1"/>
            <a:r>
              <a:rPr lang="en-US" dirty="0"/>
              <a:t>FRT info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147" y="3744883"/>
            <a:ext cx="748665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799" y="482934"/>
            <a:ext cx="724001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193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– Stress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Can show slow or broken pages</a:t>
            </a:r>
          </a:p>
          <a:p>
            <a:pPr lvl="1"/>
            <a:r>
              <a:rPr lang="en-US" dirty="0"/>
              <a:t>Online or downloadable options</a:t>
            </a:r>
          </a:p>
          <a:p>
            <a:pPr lvl="1"/>
            <a:r>
              <a:rPr lang="en-US" dirty="0"/>
              <a:t>Some do not support https – test before </a:t>
            </a:r>
            <a:r>
              <a:rPr lang="en-US" dirty="0" err="1"/>
              <a:t>hsts</a:t>
            </a:r>
            <a:r>
              <a:rPr lang="en-US" dirty="0"/>
              <a:t> config if using</a:t>
            </a:r>
          </a:p>
          <a:p>
            <a:r>
              <a:rPr lang="en-US" dirty="0"/>
              <a:t>Reports</a:t>
            </a:r>
          </a:p>
          <a:p>
            <a:pPr lvl="1"/>
            <a:r>
              <a:rPr lang="en-US" dirty="0"/>
              <a:t>Show accessed links</a:t>
            </a:r>
          </a:p>
          <a:p>
            <a:pPr lvl="1"/>
            <a:r>
              <a:rPr lang="en-US" dirty="0"/>
              <a:t>Response times</a:t>
            </a:r>
          </a:p>
          <a:p>
            <a:pPr lvl="1"/>
            <a:r>
              <a:rPr lang="en-US" dirty="0"/>
              <a:t>Response status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51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8" y="2250281"/>
            <a:ext cx="3810000" cy="34194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094" y="2250281"/>
            <a:ext cx="343474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4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Less is more</a:t>
            </a:r>
          </a:p>
          <a:p>
            <a:pPr lvl="1"/>
            <a:r>
              <a:rPr lang="en-US" dirty="0"/>
              <a:t>Only install needed modules</a:t>
            </a:r>
          </a:p>
          <a:p>
            <a:r>
              <a:rPr lang="en-US" dirty="0"/>
              <a:t>Use secure protocols</a:t>
            </a:r>
          </a:p>
          <a:p>
            <a:pPr lvl="1"/>
            <a:r>
              <a:rPr lang="en-US" dirty="0"/>
              <a:t>Registry configuration</a:t>
            </a:r>
          </a:p>
          <a:p>
            <a:pPr lvl="1"/>
            <a:r>
              <a:rPr lang="en-US" dirty="0"/>
              <a:t>Application configuration</a:t>
            </a:r>
          </a:p>
          <a:p>
            <a:r>
              <a:rPr lang="en-US" dirty="0"/>
              <a:t>Built-in features</a:t>
            </a:r>
          </a:p>
          <a:p>
            <a:pPr lvl="1"/>
            <a:r>
              <a:rPr lang="en-US" dirty="0" err="1"/>
              <a:t>Ip</a:t>
            </a:r>
            <a:r>
              <a:rPr lang="en-US" dirty="0"/>
              <a:t> address and domain restrictions</a:t>
            </a:r>
          </a:p>
          <a:p>
            <a:pPr lvl="1"/>
            <a:r>
              <a:rPr lang="en-US" dirty="0"/>
              <a:t>Host header bindings</a:t>
            </a:r>
          </a:p>
          <a:p>
            <a:r>
              <a:rPr lang="en-US" dirty="0"/>
              <a:t>HSTS – strict transport security</a:t>
            </a:r>
          </a:p>
        </p:txBody>
      </p:sp>
    </p:spTree>
    <p:extLst>
      <p:ext uri="{BB962C8B-B14F-4D97-AF65-F5344CB8AC3E}">
        <p14:creationId xmlns:p14="http://schemas.microsoft.com/office/powerpoint/2010/main" val="258154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Security-installation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IIS Minimal install with security features</a:t>
            </a:r>
          </a:p>
          <a:p>
            <a:pPr lvl="1"/>
            <a:r>
              <a:rPr lang="en-US" dirty="0"/>
              <a:t>Version of </a:t>
            </a:r>
            <a:r>
              <a:rPr lang="en-US" dirty="0" err="1"/>
              <a:t>.net</a:t>
            </a:r>
            <a:r>
              <a:rPr lang="en-US" dirty="0"/>
              <a:t> needed to support application</a:t>
            </a:r>
          </a:p>
          <a:p>
            <a:pPr lvl="1"/>
            <a:r>
              <a:rPr lang="en-US" dirty="0" err="1"/>
              <a:t>Ip</a:t>
            </a:r>
            <a:r>
              <a:rPr lang="en-US" dirty="0"/>
              <a:t> and domain restrictions</a:t>
            </a:r>
          </a:p>
          <a:p>
            <a:pPr lvl="1"/>
            <a:r>
              <a:rPr lang="en-US" dirty="0" err="1"/>
              <a:t>url</a:t>
            </a:r>
            <a:r>
              <a:rPr lang="en-US" dirty="0"/>
              <a:t> authorization</a:t>
            </a:r>
          </a:p>
          <a:p>
            <a:pPr lvl="1"/>
            <a:r>
              <a:rPr lang="en-US" dirty="0"/>
              <a:t>Tracing</a:t>
            </a:r>
          </a:p>
          <a:p>
            <a:pPr lvl="1"/>
            <a:r>
              <a:rPr lang="en-US" dirty="0"/>
              <a:t>Request monitoring</a:t>
            </a:r>
          </a:p>
        </p:txBody>
      </p:sp>
    </p:spTree>
    <p:extLst>
      <p:ext uri="{BB962C8B-B14F-4D97-AF65-F5344CB8AC3E}">
        <p14:creationId xmlns:p14="http://schemas.microsoft.com/office/powerpoint/2010/main" val="251333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BWQhBx-ozo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5542"/>
            <a:ext cx="12406313" cy="69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Security-protocols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78176"/>
            <a:ext cx="10363826" cy="3424107"/>
          </a:xfrm>
        </p:spPr>
        <p:txBody>
          <a:bodyPr>
            <a:normAutofit/>
          </a:bodyPr>
          <a:lstStyle/>
          <a:p>
            <a:r>
              <a:rPr lang="en-US" dirty="0"/>
              <a:t>Protocols – governed by the Internet Engineering Task Force (IETF.org)</a:t>
            </a:r>
          </a:p>
          <a:p>
            <a:pPr lvl="1"/>
            <a:r>
              <a:rPr lang="en-US" dirty="0"/>
              <a:t>TLS 1.1 or 1.2</a:t>
            </a:r>
          </a:p>
          <a:p>
            <a:pPr lvl="2"/>
            <a:r>
              <a:rPr lang="en-US" dirty="0"/>
              <a:t>Sslv2</a:t>
            </a:r>
          </a:p>
          <a:p>
            <a:pPr lvl="2"/>
            <a:r>
              <a:rPr lang="en-US" dirty="0"/>
              <a:t>Sslv3</a:t>
            </a:r>
          </a:p>
          <a:p>
            <a:pPr lvl="2"/>
            <a:r>
              <a:rPr lang="en-US" dirty="0" err="1"/>
              <a:t>Tls</a:t>
            </a:r>
            <a:r>
              <a:rPr lang="en-US" dirty="0"/>
              <a:t> 1.0</a:t>
            </a:r>
          </a:p>
          <a:p>
            <a:pPr lvl="1"/>
            <a:r>
              <a:rPr lang="en-US" dirty="0"/>
              <a:t>Currently being developed</a:t>
            </a:r>
          </a:p>
          <a:p>
            <a:pPr lvl="2"/>
            <a:r>
              <a:rPr lang="en-US" dirty="0"/>
              <a:t>TLS 1.3</a:t>
            </a:r>
          </a:p>
        </p:txBody>
      </p:sp>
    </p:spTree>
    <p:extLst>
      <p:ext uri="{BB962C8B-B14F-4D97-AF65-F5344CB8AC3E}">
        <p14:creationId xmlns:p14="http://schemas.microsoft.com/office/powerpoint/2010/main" val="51245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Security-server/application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Server – protocol/cipher settings</a:t>
            </a:r>
          </a:p>
          <a:p>
            <a:pPr lvl="2"/>
            <a:r>
              <a:rPr lang="en-US" dirty="0" err="1"/>
              <a:t>Iis</a:t>
            </a:r>
            <a:r>
              <a:rPr lang="en-US" dirty="0"/>
              <a:t> crypto - </a:t>
            </a:r>
            <a:r>
              <a:rPr lang="en-US" dirty="0">
                <a:hlinkClick r:id="rId3"/>
              </a:rPr>
              <a:t>https://www.nartac.com/Products/IISCrypto</a:t>
            </a:r>
            <a:endParaRPr lang="en-US" dirty="0"/>
          </a:p>
          <a:p>
            <a:pPr lvl="2"/>
            <a:r>
              <a:rPr lang="en-US" dirty="0"/>
              <a:t>Can manually update registry</a:t>
            </a:r>
          </a:p>
          <a:p>
            <a:r>
              <a:rPr lang="en-US" dirty="0"/>
              <a:t>Application</a:t>
            </a:r>
          </a:p>
          <a:p>
            <a:pPr lvl="1"/>
            <a:r>
              <a:rPr lang="en-US" dirty="0"/>
              <a:t>Implementing </a:t>
            </a:r>
            <a:r>
              <a:rPr lang="en-US" dirty="0" err="1"/>
              <a:t>tls</a:t>
            </a:r>
            <a:r>
              <a:rPr lang="en-US" dirty="0"/>
              <a:t> 1.2</a:t>
            </a:r>
          </a:p>
          <a:p>
            <a:pPr lvl="1"/>
            <a:r>
              <a:rPr lang="en-US" dirty="0"/>
              <a:t>http://blogs.perficient.com/microsoft/2016/04/tsl-1-2-and-net-support/</a:t>
            </a:r>
          </a:p>
        </p:txBody>
      </p:sp>
    </p:spTree>
    <p:extLst>
      <p:ext uri="{BB962C8B-B14F-4D97-AF65-F5344CB8AC3E}">
        <p14:creationId xmlns:p14="http://schemas.microsoft.com/office/powerpoint/2010/main" val="101691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cwOt3XRH5o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22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Security-features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IIS Features</a:t>
            </a:r>
          </a:p>
          <a:p>
            <a:pPr lvl="1"/>
            <a:r>
              <a:rPr lang="en-US" dirty="0"/>
              <a:t>IP address and Domain restrictions</a:t>
            </a:r>
          </a:p>
          <a:p>
            <a:pPr lvl="2"/>
            <a:r>
              <a:rPr lang="en-US" dirty="0"/>
              <a:t>Manual configuration</a:t>
            </a:r>
          </a:p>
          <a:p>
            <a:pPr lvl="2"/>
            <a:r>
              <a:rPr lang="en-US" dirty="0"/>
              <a:t>Dynamic</a:t>
            </a:r>
          </a:p>
          <a:p>
            <a:r>
              <a:rPr lang="en-US" dirty="0"/>
              <a:t>Configuration</a:t>
            </a:r>
          </a:p>
          <a:p>
            <a:pPr lvl="1"/>
            <a:r>
              <a:rPr lang="en-US" dirty="0"/>
              <a:t>Host headers</a:t>
            </a:r>
          </a:p>
          <a:p>
            <a:pPr lvl="2"/>
            <a:r>
              <a:rPr lang="en-US" dirty="0"/>
              <a:t>New to iis10 – wildcard ssl host headers</a:t>
            </a:r>
          </a:p>
        </p:txBody>
      </p:sp>
    </p:spTree>
    <p:extLst>
      <p:ext uri="{BB962C8B-B14F-4D97-AF65-F5344CB8AC3E}">
        <p14:creationId xmlns:p14="http://schemas.microsoft.com/office/powerpoint/2010/main" val="16881049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4766</TotalTime>
  <Words>977</Words>
  <Application>Microsoft Office PowerPoint</Application>
  <PresentationFormat>Widescreen</PresentationFormat>
  <Paragraphs>162</Paragraphs>
  <Slides>28</Slides>
  <Notes>10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Tw Cen MT</vt:lpstr>
      <vt:lpstr>Droplet</vt:lpstr>
      <vt:lpstr>    All Things IIS   </vt:lpstr>
      <vt:lpstr>About me</vt:lpstr>
      <vt:lpstr>Security</vt:lpstr>
      <vt:lpstr>Security-installation</vt:lpstr>
      <vt:lpstr>PowerPoint Presentation</vt:lpstr>
      <vt:lpstr>Security-protocols</vt:lpstr>
      <vt:lpstr>Security-server/application</vt:lpstr>
      <vt:lpstr>PowerPoint Presentation</vt:lpstr>
      <vt:lpstr>Security-features</vt:lpstr>
      <vt:lpstr>Security – Dynamic IP Address Restrictions</vt:lpstr>
      <vt:lpstr>Security – FTP Logon Attempt Restrictions</vt:lpstr>
      <vt:lpstr>Security – SNI: SSL Scalability</vt:lpstr>
      <vt:lpstr>Security – Application Pools</vt:lpstr>
      <vt:lpstr>Security – HSTS</vt:lpstr>
      <vt:lpstr>PowerPoint Presentation</vt:lpstr>
      <vt:lpstr>Configuration</vt:lpstr>
      <vt:lpstr>Configuration</vt:lpstr>
      <vt:lpstr>Configuration editor</vt:lpstr>
      <vt:lpstr>PowerPoint Presentation</vt:lpstr>
      <vt:lpstr>Troubleshooting</vt:lpstr>
      <vt:lpstr>Troubleshooting – Worker Processes</vt:lpstr>
      <vt:lpstr>PowerPoint Presentation</vt:lpstr>
      <vt:lpstr>PowerPoint Presentation</vt:lpstr>
      <vt:lpstr>Troubleshooting – CPU Throttling</vt:lpstr>
      <vt:lpstr>Troubleshooting - appcmd</vt:lpstr>
      <vt:lpstr>Troubleshooting - FRT</vt:lpstr>
      <vt:lpstr>Troubleshooting – Stress Test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Hardcore IIS</dc:title>
  <dc:creator>Terri Donahue</dc:creator>
  <cp:lastModifiedBy>Terri Donahue</cp:lastModifiedBy>
  <cp:revision>140</cp:revision>
  <dcterms:created xsi:type="dcterms:W3CDTF">2013-10-08T17:42:01Z</dcterms:created>
  <dcterms:modified xsi:type="dcterms:W3CDTF">2016-09-27T22:11:52Z</dcterms:modified>
</cp:coreProperties>
</file>